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18632-14D9-834B-BC53-4CCE7792CCC3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4C1B9-8D72-2048-96D5-5649007A4C2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32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C1B9-8D72-2048-96D5-5649007A4C2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3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62A-7DC7-B64B-A0D2-4109297A9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42A4D-CCE1-E140-ABF4-5CD0210B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E323-6D4B-2F46-877C-F401696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AF8F-F306-2749-9F30-0400920C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4904-CBD6-0A46-A94B-763C811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17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7E7A-268E-2742-8C8F-12E92A98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7C352-9E3F-A043-ADBD-BAF422CA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AB8B-E315-F24B-9ECD-37ABF0DC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220C-54BC-5D40-8F2F-A07776F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C7AB-83C5-AF40-9D91-8E5DB393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054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E72BD-9FB7-484C-8F79-5727531B0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94371-0065-CF47-BA78-5BB266B6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3EB3-456B-444E-BF5A-49D70207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1F8D-DE53-0C47-8C47-8576DEA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44D1-F1AB-C74C-BF1A-DFC4E108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18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9EB4-BC57-B445-9105-53BEACF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EA80-072B-494C-AD5D-BBCC89F2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C0D9-73D7-0B4E-AD1D-BFCD66F7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35E8-238B-6D4C-BFAC-C3053AC6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1264-F564-504C-BEF8-AB6BE0AA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85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3266-E589-9949-A000-315F253C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80C92-3016-4341-8529-017C77B4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C7AC-671A-8B47-B0F5-F62E3E9F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9B7E-B020-6440-A25D-F22DEC4E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C9FE-A462-284A-A4F6-A9871777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29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5387-400E-A249-83BF-6D7989A8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31EA-9096-DC49-8B99-6FAECD5CF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75FC-0975-E04B-AE09-3E5D750D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1800-7F2F-E64C-9012-06E4CAC6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4AD2-6DB0-D940-8BBD-B82A0581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1A8E-640C-7140-A5BB-E42E2904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128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992B-A74C-C246-9A7A-9CD50CF7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54E7-C045-DE41-809A-0C675679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3EA88-C723-DF45-8ADA-CB90F852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F2308-5C4B-5B4B-9521-B8CCC532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0EFA4-1B32-0742-B4EE-8364554B8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C1610-D802-CD44-933A-16B27D8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17BB9-0B7F-A54F-8631-E2F5CEDB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60896-575A-C04F-8B1A-C453CFE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693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502D-A702-2D46-83FB-540C7E6F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22AE4-DF23-134A-8A43-AABAA9F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8D78B-DD1E-6945-8B66-84361DD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3A80F-0913-0846-A4A1-934C521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8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BB93B-99A6-584E-952B-30B5C60D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48017-04FF-F74C-91CD-12FB18DC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57CB4-2337-274C-8FBC-F44F163A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60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D6BE-7462-EC47-9C09-F076E340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83B1-C05C-0B4D-8316-89572E52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B9EA-7A14-F44D-8CCB-1EF12A6E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D68B8-8DC9-1B41-96B0-6462CE48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019DE-8DFB-A94F-9DDE-9DFEEE31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5AF57-3B59-6B43-AF40-0B5E3D3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80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020F-87D3-0E42-B7EE-3308FE38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E6F0B-872F-9742-B9E4-BB12745C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56285-5F87-304C-B222-8EB666F1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61AAC-9322-6646-AA35-25AEDC4F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CBA3-6839-A74B-9CB4-D19E8041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625A2-188B-564F-B0D8-7D67D5AF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720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B1E1-961C-374B-B6AC-3631345D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D2D3-5330-3747-B45F-8E293D65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C3A5-F8BE-EC4C-89B7-33B5E08A2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0CE7-D797-A94F-AC28-90E44B9C215D}" type="datetimeFigureOut">
              <a:rPr lang="en-CN" smtClean="0"/>
              <a:t>2020/9/9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8155-5928-A448-95AA-AC3A9E81C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A532-8EAE-7A47-BB02-8B9B2172D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74B2-460D-824B-843B-3FABFF50C0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18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380D3-91D3-F340-8E33-E0183EE1664B}"/>
              </a:ext>
            </a:extLst>
          </p:cNvPr>
          <p:cNvSpPr/>
          <p:nvPr/>
        </p:nvSpPr>
        <p:spPr>
          <a:xfrm>
            <a:off x="1499192" y="2668772"/>
            <a:ext cx="1669312" cy="78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DNS</a:t>
            </a:r>
          </a:p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Resolver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C5B7A-B9E5-BC49-8362-14DD92CA13E7}"/>
              </a:ext>
            </a:extLst>
          </p:cNvPr>
          <p:cNvSpPr/>
          <p:nvPr/>
        </p:nvSpPr>
        <p:spPr>
          <a:xfrm>
            <a:off x="4341629" y="2668772"/>
            <a:ext cx="1669312" cy="78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YaDNS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366A3-8F31-1D45-A769-0A08FB136EBE}"/>
              </a:ext>
            </a:extLst>
          </p:cNvPr>
          <p:cNvSpPr/>
          <p:nvPr/>
        </p:nvSpPr>
        <p:spPr>
          <a:xfrm>
            <a:off x="4341629" y="3948224"/>
            <a:ext cx="1669312" cy="78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Local</a:t>
            </a:r>
          </a:p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DNS Records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FBF5D8-E4D2-F24F-B49D-778103F93CA1}"/>
              </a:ext>
            </a:extLst>
          </p:cNvPr>
          <p:cNvCxnSpPr/>
          <p:nvPr/>
        </p:nvCxnSpPr>
        <p:spPr>
          <a:xfrm>
            <a:off x="3168504" y="2849526"/>
            <a:ext cx="117312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3D451-8DDD-4C4F-A06B-9F290E12B178}"/>
              </a:ext>
            </a:extLst>
          </p:cNvPr>
          <p:cNvCxnSpPr/>
          <p:nvPr/>
        </p:nvCxnSpPr>
        <p:spPr>
          <a:xfrm flipH="1">
            <a:off x="3168504" y="3253563"/>
            <a:ext cx="117312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AB87DD-F36A-A34F-935C-1550E37D061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176285" y="3455581"/>
            <a:ext cx="0" cy="492643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0DD27D-2A3B-F641-90ED-05C45E900C37}"/>
              </a:ext>
            </a:extLst>
          </p:cNvPr>
          <p:cNvSpPr txBox="1"/>
          <p:nvPr/>
        </p:nvSpPr>
        <p:spPr>
          <a:xfrm>
            <a:off x="3348545" y="292311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harter Roman" panose="02040503050506020203" pitchFamily="18" charset="0"/>
              </a:rPr>
              <a:t>DNS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4A6A5-1C4E-D148-8C9E-130A04144EC4}"/>
              </a:ext>
            </a:extLst>
          </p:cNvPr>
          <p:cNvSpPr/>
          <p:nvPr/>
        </p:nvSpPr>
        <p:spPr>
          <a:xfrm>
            <a:off x="7184066" y="2668772"/>
            <a:ext cx="1669312" cy="78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Remote</a:t>
            </a:r>
          </a:p>
          <a:p>
            <a:pPr algn="ctr"/>
            <a:r>
              <a:rPr lang="en-CN" sz="1400" dirty="0">
                <a:latin typeface="Charter Roman" panose="02040503050506020203" pitchFamily="18" charset="0"/>
                <a:ea typeface="Nanum Myeongjo" panose="02020603020101020101" pitchFamily="18" charset="-127"/>
                <a:cs typeface="Times New Roman" panose="02020603050405020304" pitchFamily="18" charset="0"/>
              </a:rPr>
              <a:t>DNS Server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ABD2E6-36C8-B243-B0EC-F5C961E12953}"/>
              </a:ext>
            </a:extLst>
          </p:cNvPr>
          <p:cNvCxnSpPr>
            <a:cxnSpLocks/>
          </p:cNvCxnSpPr>
          <p:nvPr/>
        </p:nvCxnSpPr>
        <p:spPr>
          <a:xfrm>
            <a:off x="6593721" y="2146434"/>
            <a:ext cx="0" cy="295495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01886E-3C41-F641-AAE8-0C7FEFFBA305}"/>
              </a:ext>
            </a:extLst>
          </p:cNvPr>
          <p:cNvCxnSpPr/>
          <p:nvPr/>
        </p:nvCxnSpPr>
        <p:spPr>
          <a:xfrm>
            <a:off x="6007637" y="2755960"/>
            <a:ext cx="117312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31DEE7-E66B-3B4E-8D9E-D89FA053431D}"/>
              </a:ext>
            </a:extLst>
          </p:cNvPr>
          <p:cNvCxnSpPr/>
          <p:nvPr/>
        </p:nvCxnSpPr>
        <p:spPr>
          <a:xfrm flipH="1">
            <a:off x="6007637" y="2849526"/>
            <a:ext cx="117312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F8E669-973E-954D-BA28-E62BEC95C196}"/>
              </a:ext>
            </a:extLst>
          </p:cNvPr>
          <p:cNvSpPr txBox="1"/>
          <p:nvPr/>
        </p:nvSpPr>
        <p:spPr>
          <a:xfrm>
            <a:off x="6241573" y="249783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harter Roman" panose="02040503050506020203" pitchFamily="18" charset="0"/>
              </a:rPr>
              <a:t>Raw UDP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DE2D1F-F5F5-CB40-9B39-2AE8451571B1}"/>
              </a:ext>
            </a:extLst>
          </p:cNvPr>
          <p:cNvCxnSpPr/>
          <p:nvPr/>
        </p:nvCxnSpPr>
        <p:spPr>
          <a:xfrm>
            <a:off x="6007159" y="3272297"/>
            <a:ext cx="117312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327687-A8A3-D74B-9806-8AEA8613F6BA}"/>
              </a:ext>
            </a:extLst>
          </p:cNvPr>
          <p:cNvCxnSpPr/>
          <p:nvPr/>
        </p:nvCxnSpPr>
        <p:spPr>
          <a:xfrm flipH="1">
            <a:off x="6007159" y="3365863"/>
            <a:ext cx="117312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438CF8-E6A7-694C-AB7A-53634B174FFD}"/>
              </a:ext>
            </a:extLst>
          </p:cNvPr>
          <p:cNvSpPr txBox="1"/>
          <p:nvPr/>
        </p:nvSpPr>
        <p:spPr>
          <a:xfrm>
            <a:off x="6029976" y="3368357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harter Roman" panose="02040503050506020203" pitchFamily="18" charset="0"/>
              </a:rPr>
              <a:t>DNS over HTTPS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70C116-4C60-454F-AAF1-01047FF77263}"/>
              </a:ext>
            </a:extLst>
          </p:cNvPr>
          <p:cNvSpPr txBox="1"/>
          <p:nvPr/>
        </p:nvSpPr>
        <p:spPr>
          <a:xfrm>
            <a:off x="6158083" y="212255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harter Roman" panose="02040503050506020203" pitchFamily="18" charset="0"/>
              </a:rPr>
              <a:t>Local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6A930-DAC1-174A-8CC1-2E2007821979}"/>
              </a:ext>
            </a:extLst>
          </p:cNvPr>
          <p:cNvSpPr txBox="1"/>
          <p:nvPr/>
        </p:nvSpPr>
        <p:spPr>
          <a:xfrm>
            <a:off x="6558967" y="2120735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harter Roman" panose="02040503050506020203" pitchFamily="18" charset="0"/>
              </a:rPr>
              <a:t>Remote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F3AD1-7D86-3E4E-B045-A3DC76AA39E4}"/>
              </a:ext>
            </a:extLst>
          </p:cNvPr>
          <p:cNvCxnSpPr>
            <a:cxnSpLocks/>
          </p:cNvCxnSpPr>
          <p:nvPr/>
        </p:nvCxnSpPr>
        <p:spPr>
          <a:xfrm>
            <a:off x="6746121" y="2298834"/>
            <a:ext cx="0" cy="295495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982A6-2E3E-A548-BF0C-80DBD1AD52E1}"/>
              </a:ext>
            </a:extLst>
          </p:cNvPr>
          <p:cNvSpPr/>
          <p:nvPr/>
        </p:nvSpPr>
        <p:spPr>
          <a:xfrm>
            <a:off x="3257222" y="493986"/>
            <a:ext cx="3643199" cy="5350634"/>
          </a:xfrm>
          <a:prstGeom prst="rect">
            <a:avLst/>
          </a:prstGeom>
          <a:solidFill>
            <a:schemeClr val="bg2"/>
          </a:solidFill>
          <a:ln w="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N" sz="1400" dirty="0">
                <a:latin typeface="Charter Roman" panose="02040503050506020203" pitchFamily="18" charset="0"/>
              </a:rPr>
              <a:t>YaDNS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D2A97-1E35-724F-8F75-EE7314D82A3D}"/>
              </a:ext>
            </a:extLst>
          </p:cNvPr>
          <p:cNvSpPr/>
          <p:nvPr/>
        </p:nvSpPr>
        <p:spPr>
          <a:xfrm>
            <a:off x="3364149" y="2810590"/>
            <a:ext cx="1656516" cy="1672625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DNS Query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Parser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B9BC0-E31E-A045-98F2-68E29DEF04BD}"/>
              </a:ext>
            </a:extLst>
          </p:cNvPr>
          <p:cNvSpPr txBox="1"/>
          <p:nvPr/>
        </p:nvSpPr>
        <p:spPr>
          <a:xfrm>
            <a:off x="5197882" y="3416069"/>
            <a:ext cx="158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Parsed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31BBC-A796-364C-AA6A-F729E8CFB85C}"/>
              </a:ext>
            </a:extLst>
          </p:cNvPr>
          <p:cNvSpPr/>
          <p:nvPr/>
        </p:nvSpPr>
        <p:spPr>
          <a:xfrm>
            <a:off x="3364149" y="4582271"/>
            <a:ext cx="3420863" cy="461666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Local Records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5E3DD-D700-6443-947F-7B1293F10B7F}"/>
              </a:ext>
            </a:extLst>
          </p:cNvPr>
          <p:cNvSpPr/>
          <p:nvPr/>
        </p:nvSpPr>
        <p:spPr>
          <a:xfrm>
            <a:off x="3364149" y="5113461"/>
            <a:ext cx="3420863" cy="632102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Local Records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Lookup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4D617-FE97-1C42-89CF-3F8D9990361B}"/>
              </a:ext>
            </a:extLst>
          </p:cNvPr>
          <p:cNvSpPr/>
          <p:nvPr/>
        </p:nvSpPr>
        <p:spPr>
          <a:xfrm>
            <a:off x="3361257" y="842027"/>
            <a:ext cx="3420863" cy="619193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UDP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Socket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974EA-096B-D942-B683-5647B598D35D}"/>
              </a:ext>
            </a:extLst>
          </p:cNvPr>
          <p:cNvSpPr/>
          <p:nvPr/>
        </p:nvSpPr>
        <p:spPr>
          <a:xfrm>
            <a:off x="3361257" y="1491260"/>
            <a:ext cx="3420863" cy="619193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Curl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Handle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7BCFC-91AA-7D4D-B2C8-E3AD8D401EC0}"/>
              </a:ext>
            </a:extLst>
          </p:cNvPr>
          <p:cNvSpPr txBox="1"/>
          <p:nvPr/>
        </p:nvSpPr>
        <p:spPr>
          <a:xfrm>
            <a:off x="1440570" y="3429000"/>
            <a:ext cx="104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DNS 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51A408-E849-A242-8243-C0FEDA967A58}"/>
              </a:ext>
            </a:extLst>
          </p:cNvPr>
          <p:cNvCxnSpPr>
            <a:cxnSpLocks/>
          </p:cNvCxnSpPr>
          <p:nvPr/>
        </p:nvCxnSpPr>
        <p:spPr>
          <a:xfrm>
            <a:off x="2504097" y="3669259"/>
            <a:ext cx="753125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96F6AE-C6D3-1748-A092-925BD8863AF4}"/>
              </a:ext>
            </a:extLst>
          </p:cNvPr>
          <p:cNvCxnSpPr>
            <a:cxnSpLocks/>
          </p:cNvCxnSpPr>
          <p:nvPr/>
        </p:nvCxnSpPr>
        <p:spPr>
          <a:xfrm>
            <a:off x="5023052" y="3654497"/>
            <a:ext cx="453921" cy="172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844D1-F837-904A-BC60-BF4992D0944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991447" y="2767344"/>
            <a:ext cx="0" cy="64872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AD50AA-8D97-B84C-B1F5-29690D520679}"/>
              </a:ext>
            </a:extLst>
          </p:cNvPr>
          <p:cNvCxnSpPr>
            <a:cxnSpLocks/>
          </p:cNvCxnSpPr>
          <p:nvPr/>
        </p:nvCxnSpPr>
        <p:spPr>
          <a:xfrm flipV="1">
            <a:off x="6782120" y="1151623"/>
            <a:ext cx="1013847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075E33-A0C5-A442-8398-6170ADA0AB1E}"/>
              </a:ext>
            </a:extLst>
          </p:cNvPr>
          <p:cNvCxnSpPr>
            <a:cxnSpLocks/>
          </p:cNvCxnSpPr>
          <p:nvPr/>
        </p:nvCxnSpPr>
        <p:spPr>
          <a:xfrm flipV="1">
            <a:off x="6777668" y="1798721"/>
            <a:ext cx="1013847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9077DF-2715-2143-B854-DF4CCDA76A18}"/>
              </a:ext>
            </a:extLst>
          </p:cNvPr>
          <p:cNvCxnSpPr>
            <a:cxnSpLocks/>
          </p:cNvCxnSpPr>
          <p:nvPr/>
        </p:nvCxnSpPr>
        <p:spPr>
          <a:xfrm>
            <a:off x="5991447" y="3947258"/>
            <a:ext cx="0" cy="63501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56E2AA-AE07-D94F-AC4A-2F276962A707}"/>
              </a:ext>
            </a:extLst>
          </p:cNvPr>
          <p:cNvCxnSpPr>
            <a:cxnSpLocks/>
          </p:cNvCxnSpPr>
          <p:nvPr/>
        </p:nvCxnSpPr>
        <p:spPr>
          <a:xfrm flipH="1">
            <a:off x="2504097" y="4813104"/>
            <a:ext cx="85527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8ED775-F8AA-0440-AF90-650AC80C880B}"/>
              </a:ext>
            </a:extLst>
          </p:cNvPr>
          <p:cNvCxnSpPr>
            <a:cxnSpLocks/>
          </p:cNvCxnSpPr>
          <p:nvPr/>
        </p:nvCxnSpPr>
        <p:spPr>
          <a:xfrm flipH="1">
            <a:off x="2504097" y="5408237"/>
            <a:ext cx="85527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71BBD5-36EC-E241-86AC-F5CF62621648}"/>
              </a:ext>
            </a:extLst>
          </p:cNvPr>
          <p:cNvSpPr txBox="1"/>
          <p:nvPr/>
        </p:nvSpPr>
        <p:spPr>
          <a:xfrm>
            <a:off x="2639700" y="4576395"/>
            <a:ext cx="48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00" dirty="0">
                <a:latin typeface="Charter Roman" panose="02040503050506020203" pitchFamily="18" charset="0"/>
              </a:rPr>
              <a:t>Hit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A3AA6B-5E0A-9546-A072-32E7AA7A48C6}"/>
              </a:ext>
            </a:extLst>
          </p:cNvPr>
          <p:cNvSpPr txBox="1"/>
          <p:nvPr/>
        </p:nvSpPr>
        <p:spPr>
          <a:xfrm>
            <a:off x="2514664" y="5208182"/>
            <a:ext cx="82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00" dirty="0">
                <a:latin typeface="Charter Roman" panose="02040503050506020203" pitchFamily="18" charset="0"/>
              </a:rPr>
              <a:t>Not hit,</a:t>
            </a:r>
          </a:p>
          <a:p>
            <a:pPr algn="ctr"/>
            <a:r>
              <a:rPr lang="en-CN" sz="1000" dirty="0">
                <a:latin typeface="Charter Roman" panose="02040503050506020203" pitchFamily="18" charset="0"/>
              </a:rPr>
              <a:t>but found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3BE5B5-CD88-8946-A8EF-D18FFCA2FF48}"/>
              </a:ext>
            </a:extLst>
          </p:cNvPr>
          <p:cNvSpPr txBox="1"/>
          <p:nvPr/>
        </p:nvSpPr>
        <p:spPr>
          <a:xfrm>
            <a:off x="1431544" y="4824895"/>
            <a:ext cx="104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DNS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B08E69-D1E1-B846-8DD1-F2D80702C946}"/>
              </a:ext>
            </a:extLst>
          </p:cNvPr>
          <p:cNvCxnSpPr>
            <a:cxnSpLocks/>
          </p:cNvCxnSpPr>
          <p:nvPr/>
        </p:nvCxnSpPr>
        <p:spPr>
          <a:xfrm flipH="1">
            <a:off x="2516556" y="1168512"/>
            <a:ext cx="85527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E93BCE-CDEC-4645-8409-8E709BD4B9AD}"/>
              </a:ext>
            </a:extLst>
          </p:cNvPr>
          <p:cNvCxnSpPr>
            <a:cxnSpLocks/>
          </p:cNvCxnSpPr>
          <p:nvPr/>
        </p:nvCxnSpPr>
        <p:spPr>
          <a:xfrm flipH="1">
            <a:off x="2516556" y="1816195"/>
            <a:ext cx="85527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BFB12C-9B51-494D-A094-5CB4B66ED79C}"/>
              </a:ext>
            </a:extLst>
          </p:cNvPr>
          <p:cNvSpPr txBox="1"/>
          <p:nvPr/>
        </p:nvSpPr>
        <p:spPr>
          <a:xfrm>
            <a:off x="1440570" y="1571440"/>
            <a:ext cx="104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DNS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C4CE44-3912-834A-98F1-DBDED784512B}"/>
              </a:ext>
            </a:extLst>
          </p:cNvPr>
          <p:cNvSpPr txBox="1"/>
          <p:nvPr/>
        </p:nvSpPr>
        <p:spPr>
          <a:xfrm>
            <a:off x="7791515" y="1228252"/>
            <a:ext cx="104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DNS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04DF31-8037-7043-8338-E98F17DAE8C0}"/>
              </a:ext>
            </a:extLst>
          </p:cNvPr>
          <p:cNvCxnSpPr>
            <a:cxnSpLocks/>
          </p:cNvCxnSpPr>
          <p:nvPr/>
        </p:nvCxnSpPr>
        <p:spPr>
          <a:xfrm>
            <a:off x="2880658" y="493986"/>
            <a:ext cx="0" cy="560201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AF62861-3E12-8A42-B002-FE1584C5AEC9}"/>
              </a:ext>
            </a:extLst>
          </p:cNvPr>
          <p:cNvSpPr txBox="1"/>
          <p:nvPr/>
        </p:nvSpPr>
        <p:spPr>
          <a:xfrm>
            <a:off x="2025385" y="522893"/>
            <a:ext cx="8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Client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67C9C3-576B-1B41-8C02-F9EC304697D6}"/>
              </a:ext>
            </a:extLst>
          </p:cNvPr>
          <p:cNvCxnSpPr>
            <a:cxnSpLocks/>
          </p:cNvCxnSpPr>
          <p:nvPr/>
        </p:nvCxnSpPr>
        <p:spPr>
          <a:xfrm>
            <a:off x="7280534" y="493986"/>
            <a:ext cx="0" cy="5602014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4524AD2-EAE5-A54F-8532-0011AAE9F40D}"/>
              </a:ext>
            </a:extLst>
          </p:cNvPr>
          <p:cNvSpPr txBox="1"/>
          <p:nvPr/>
        </p:nvSpPr>
        <p:spPr>
          <a:xfrm>
            <a:off x="7289043" y="522892"/>
            <a:ext cx="8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Remote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A78C93-0FC4-AB4A-B667-8F69A8E5C355}"/>
              </a:ext>
            </a:extLst>
          </p:cNvPr>
          <p:cNvSpPr/>
          <p:nvPr/>
        </p:nvSpPr>
        <p:spPr>
          <a:xfrm>
            <a:off x="3366513" y="2148151"/>
            <a:ext cx="3409100" cy="619193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D3531F-349E-0046-8ECD-F2C2AC235BCD}"/>
              </a:ext>
            </a:extLst>
          </p:cNvPr>
          <p:cNvCxnSpPr>
            <a:cxnSpLocks/>
          </p:cNvCxnSpPr>
          <p:nvPr/>
        </p:nvCxnSpPr>
        <p:spPr>
          <a:xfrm flipH="1">
            <a:off x="2500325" y="2457747"/>
            <a:ext cx="85527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D2C87D-8D7A-5B4C-A553-E31BF5941418}"/>
              </a:ext>
            </a:extLst>
          </p:cNvPr>
          <p:cNvSpPr txBox="1"/>
          <p:nvPr/>
        </p:nvSpPr>
        <p:spPr>
          <a:xfrm>
            <a:off x="2640031" y="2226581"/>
            <a:ext cx="48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00" dirty="0">
                <a:latin typeface="Charter Roman" panose="02040503050506020203" pitchFamily="18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6120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99CADC-C26A-9546-9BBD-4F7E27C51724}"/>
              </a:ext>
            </a:extLst>
          </p:cNvPr>
          <p:cNvSpPr txBox="1"/>
          <p:nvPr/>
        </p:nvSpPr>
        <p:spPr>
          <a:xfrm>
            <a:off x="5261155" y="85060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IBM Plex Mono" panose="020B0509050203000203" pitchFamily="49" charset="7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58D93-CC90-A04C-AAAB-7BEBD115F875}"/>
              </a:ext>
            </a:extLst>
          </p:cNvPr>
          <p:cNvSpPr txBox="1"/>
          <p:nvPr/>
        </p:nvSpPr>
        <p:spPr>
          <a:xfrm>
            <a:off x="4625399" y="158212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IBM Plex Mono" panose="020B0509050203000203" pitchFamily="49" charset="77"/>
              </a:rPr>
              <a:t>cn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7350C-7590-9447-8531-A0B2560DF71B}"/>
              </a:ext>
            </a:extLst>
          </p:cNvPr>
          <p:cNvSpPr txBox="1"/>
          <p:nvPr/>
        </p:nvSpPr>
        <p:spPr>
          <a:xfrm>
            <a:off x="5864206" y="15821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IBM Plex Mono" panose="020B0509050203000203" pitchFamily="49" charset="77"/>
              </a:rPr>
              <a:t>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5C8DE-3C5E-7144-82AA-7D5972E7F8BA}"/>
              </a:ext>
            </a:extLst>
          </p:cNvPr>
          <p:cNvSpPr txBox="1"/>
          <p:nvPr/>
        </p:nvSpPr>
        <p:spPr>
          <a:xfrm>
            <a:off x="4416206" y="235428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latin typeface="IBM Plex Mono" panose="020B0509050203000203" pitchFamily="49" charset="77"/>
              </a:rPr>
              <a:t>sina</a:t>
            </a:r>
          </a:p>
          <a:p>
            <a:pPr algn="ctr"/>
            <a:r>
              <a:rPr lang="en-CN" sz="600" dirty="0">
                <a:latin typeface="IBM Plex Mono" panose="020B0509050203000203" pitchFamily="49" charset="77"/>
              </a:rPr>
              <a:t>66.102.251.24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C97AC-A504-8C49-B5E7-00C6B022D65F}"/>
              </a:ext>
            </a:extLst>
          </p:cNvPr>
          <p:cNvSpPr txBox="1"/>
          <p:nvPr/>
        </p:nvSpPr>
        <p:spPr>
          <a:xfrm>
            <a:off x="5353489" y="23542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latin typeface="IBM Plex Mono" panose="020B0509050203000203" pitchFamily="49" charset="77"/>
              </a:rPr>
              <a:t>google</a:t>
            </a:r>
          </a:p>
          <a:p>
            <a:pPr algn="ctr"/>
            <a:r>
              <a:rPr lang="en-CN" sz="600" dirty="0">
                <a:latin typeface="IBM Plex Mono" panose="020B0509050203000203" pitchFamily="49" charset="77"/>
              </a:rPr>
              <a:t>46.82.174.69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41954-0FE5-2245-A5C2-69CEF5A5B028}"/>
              </a:ext>
            </a:extLst>
          </p:cNvPr>
          <p:cNvSpPr txBox="1"/>
          <p:nvPr/>
        </p:nvSpPr>
        <p:spPr>
          <a:xfrm>
            <a:off x="6096000" y="235428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latin typeface="IBM Plex Mono" panose="020B0509050203000203" pitchFamily="49" charset="77"/>
              </a:rPr>
              <a:t>baidu</a:t>
            </a:r>
          </a:p>
          <a:p>
            <a:pPr algn="ctr"/>
            <a:r>
              <a:rPr lang="en-CN" sz="600" dirty="0">
                <a:latin typeface="IBM Plex Mono" panose="020B0509050203000203" pitchFamily="49" charset="77"/>
              </a:rPr>
              <a:t>220.181.38.148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06A74-DB21-5648-B7D4-674498561EBB}"/>
              </a:ext>
            </a:extLst>
          </p:cNvPr>
          <p:cNvSpPr txBox="1"/>
          <p:nvPr/>
        </p:nvSpPr>
        <p:spPr>
          <a:xfrm>
            <a:off x="5399975" y="31264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>
                <a:latin typeface="IBM Plex Mono" panose="020B0509050203000203" pitchFamily="49" charset="77"/>
              </a:rPr>
              <a:t>www</a:t>
            </a:r>
          </a:p>
          <a:p>
            <a:pPr algn="ctr"/>
            <a:r>
              <a:rPr lang="en-CN" sz="600" dirty="0">
                <a:latin typeface="IBM Plex Mono" panose="020B0509050203000203" pitchFamily="49" charset="77"/>
              </a:rPr>
              <a:t>31.13.71.7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8A0DD5-B5B2-094D-9D88-1A564A16B931}"/>
              </a:ext>
            </a:extLst>
          </p:cNvPr>
          <p:cNvCxnSpPr>
            <a:stCxn id="5" idx="2"/>
          </p:cNvCxnSpPr>
          <p:nvPr/>
        </p:nvCxnSpPr>
        <p:spPr>
          <a:xfrm flipH="1">
            <a:off x="4940889" y="1127604"/>
            <a:ext cx="459086" cy="45452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0AD96-1AD9-EA45-B18D-503C129B7D0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99975" y="1127604"/>
            <a:ext cx="539908" cy="45452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8CC2B6-2885-7342-8237-06ABA44DDDC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810706" y="1859123"/>
            <a:ext cx="0" cy="49516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3B865-088C-F748-ADAA-A1CD89C0FE3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724745" y="1859123"/>
            <a:ext cx="371255" cy="49516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D1DDA-EF28-824A-B817-A02C4A5771C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6000" y="1859123"/>
            <a:ext cx="417743" cy="49516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87C8AA-3ED0-B448-83BD-91FA9A9FA6D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5724744" y="2723615"/>
            <a:ext cx="1" cy="40282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F8071-42B9-3A4E-AB85-FCF47DD7AA07}"/>
              </a:ext>
            </a:extLst>
          </p:cNvPr>
          <p:cNvSpPr/>
          <p:nvPr/>
        </p:nvSpPr>
        <p:spPr>
          <a:xfrm>
            <a:off x="3342884" y="2247065"/>
            <a:ext cx="1037730" cy="2835298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Pool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6BE89-A483-E040-B426-8FFBA3EB80D7}"/>
              </a:ext>
            </a:extLst>
          </p:cNvPr>
          <p:cNvSpPr/>
          <p:nvPr/>
        </p:nvSpPr>
        <p:spPr>
          <a:xfrm>
            <a:off x="4622336" y="2247065"/>
            <a:ext cx="1473664" cy="1378637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UDP Request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4BC60-BF84-EC4D-B99E-713FA29D60B3}"/>
              </a:ext>
            </a:extLst>
          </p:cNvPr>
          <p:cNvSpPr/>
          <p:nvPr/>
        </p:nvSpPr>
        <p:spPr>
          <a:xfrm>
            <a:off x="4622336" y="3703726"/>
            <a:ext cx="1473664" cy="1378637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DoH Connection</a:t>
            </a:r>
          </a:p>
          <a:p>
            <a:pPr algn="ctr"/>
            <a:r>
              <a:rPr lang="en-CN" sz="1200" dirty="0">
                <a:latin typeface="Charter Roman" panose="02040503050506020203" pitchFamily="18" charset="0"/>
              </a:rPr>
              <a:t>Pool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94E5E-2DB7-624F-A203-05677F50E63F}"/>
              </a:ext>
            </a:extLst>
          </p:cNvPr>
          <p:cNvCxnSpPr>
            <a:cxnSpLocks/>
          </p:cNvCxnSpPr>
          <p:nvPr/>
        </p:nvCxnSpPr>
        <p:spPr>
          <a:xfrm>
            <a:off x="2558543" y="3324472"/>
            <a:ext cx="780437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9CD3B5-ACFD-B347-99DD-A3D04F135D3D}"/>
              </a:ext>
            </a:extLst>
          </p:cNvPr>
          <p:cNvSpPr txBox="1"/>
          <p:nvPr/>
        </p:nvSpPr>
        <p:spPr>
          <a:xfrm>
            <a:off x="2650442" y="3008461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057D2-E8E4-0B4F-91EE-65A67D906EE4}"/>
              </a:ext>
            </a:extLst>
          </p:cNvPr>
          <p:cNvCxnSpPr>
            <a:cxnSpLocks/>
          </p:cNvCxnSpPr>
          <p:nvPr/>
        </p:nvCxnSpPr>
        <p:spPr>
          <a:xfrm>
            <a:off x="4384518" y="2764491"/>
            <a:ext cx="23781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CE53A-14BA-FA48-98C4-6F230EFCCA26}"/>
              </a:ext>
            </a:extLst>
          </p:cNvPr>
          <p:cNvCxnSpPr>
            <a:cxnSpLocks/>
          </p:cNvCxnSpPr>
          <p:nvPr/>
        </p:nvCxnSpPr>
        <p:spPr>
          <a:xfrm>
            <a:off x="4380614" y="3118910"/>
            <a:ext cx="23781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255FF-D9C0-DB4C-A40E-9306D4562769}"/>
              </a:ext>
            </a:extLst>
          </p:cNvPr>
          <p:cNvCxnSpPr>
            <a:cxnSpLocks/>
          </p:cNvCxnSpPr>
          <p:nvPr/>
        </p:nvCxnSpPr>
        <p:spPr>
          <a:xfrm>
            <a:off x="4384518" y="4235328"/>
            <a:ext cx="23781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A7B1C1-2544-F24B-A407-2C3DC6335197}"/>
              </a:ext>
            </a:extLst>
          </p:cNvPr>
          <p:cNvCxnSpPr>
            <a:cxnSpLocks/>
          </p:cNvCxnSpPr>
          <p:nvPr/>
        </p:nvCxnSpPr>
        <p:spPr>
          <a:xfrm>
            <a:off x="4380614" y="4589747"/>
            <a:ext cx="23781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D84E1-5615-AE40-952E-EC364C8E52AD}"/>
              </a:ext>
            </a:extLst>
          </p:cNvPr>
          <p:cNvCxnSpPr>
            <a:cxnSpLocks/>
          </p:cNvCxnSpPr>
          <p:nvPr/>
        </p:nvCxnSpPr>
        <p:spPr>
          <a:xfrm>
            <a:off x="2558543" y="4203416"/>
            <a:ext cx="78043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B1AAB-A194-DD4C-B771-BCC529B46B3D}"/>
              </a:ext>
            </a:extLst>
          </p:cNvPr>
          <p:cNvSpPr txBox="1"/>
          <p:nvPr/>
        </p:nvSpPr>
        <p:spPr>
          <a:xfrm>
            <a:off x="2544996" y="3887404"/>
            <a:ext cx="80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F9BDEA-D01B-B946-86A5-02FFF07A3BDE}"/>
              </a:ext>
            </a:extLst>
          </p:cNvPr>
          <p:cNvCxnSpPr>
            <a:cxnSpLocks/>
          </p:cNvCxnSpPr>
          <p:nvPr/>
        </p:nvCxnSpPr>
        <p:spPr>
          <a:xfrm>
            <a:off x="6088281" y="2804697"/>
            <a:ext cx="79398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8DC646-DF01-1543-B2B5-7A18025AE714}"/>
              </a:ext>
            </a:extLst>
          </p:cNvPr>
          <p:cNvSpPr txBox="1"/>
          <p:nvPr/>
        </p:nvSpPr>
        <p:spPr>
          <a:xfrm>
            <a:off x="6204358" y="248868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35F835-71C1-EA4D-9DFE-B802BE757566}"/>
              </a:ext>
            </a:extLst>
          </p:cNvPr>
          <p:cNvCxnSpPr>
            <a:cxnSpLocks/>
          </p:cNvCxnSpPr>
          <p:nvPr/>
        </p:nvCxnSpPr>
        <p:spPr>
          <a:xfrm>
            <a:off x="6088281" y="3157923"/>
            <a:ext cx="78043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80A617-6489-3D4C-8C1C-94BD3C9FD111}"/>
              </a:ext>
            </a:extLst>
          </p:cNvPr>
          <p:cNvSpPr txBox="1"/>
          <p:nvPr/>
        </p:nvSpPr>
        <p:spPr>
          <a:xfrm>
            <a:off x="6106633" y="3211226"/>
            <a:ext cx="80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D33484-9DBE-F045-8E70-EBA434D3B3D4}"/>
              </a:ext>
            </a:extLst>
          </p:cNvPr>
          <p:cNvCxnSpPr>
            <a:cxnSpLocks/>
          </p:cNvCxnSpPr>
          <p:nvPr/>
        </p:nvCxnSpPr>
        <p:spPr>
          <a:xfrm>
            <a:off x="6101828" y="4272015"/>
            <a:ext cx="79398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E50157-1E69-DF4A-A2B9-02ABE0BD5F18}"/>
              </a:ext>
            </a:extLst>
          </p:cNvPr>
          <p:cNvSpPr txBox="1"/>
          <p:nvPr/>
        </p:nvSpPr>
        <p:spPr>
          <a:xfrm>
            <a:off x="6217905" y="395600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Query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4462CF-586F-E249-9857-4F5EF40B4BF1}"/>
              </a:ext>
            </a:extLst>
          </p:cNvPr>
          <p:cNvCxnSpPr>
            <a:cxnSpLocks/>
          </p:cNvCxnSpPr>
          <p:nvPr/>
        </p:nvCxnSpPr>
        <p:spPr>
          <a:xfrm>
            <a:off x="6101828" y="4625241"/>
            <a:ext cx="78043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17D0BF-6499-E04D-9BD7-0A3579DD5E91}"/>
              </a:ext>
            </a:extLst>
          </p:cNvPr>
          <p:cNvSpPr txBox="1"/>
          <p:nvPr/>
        </p:nvSpPr>
        <p:spPr>
          <a:xfrm>
            <a:off x="6117266" y="4662792"/>
            <a:ext cx="80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2FCC36-65F3-1948-9409-69849D49B9FF}"/>
              </a:ext>
            </a:extLst>
          </p:cNvPr>
          <p:cNvSpPr txBox="1"/>
          <p:nvPr/>
        </p:nvSpPr>
        <p:spPr>
          <a:xfrm>
            <a:off x="6267382" y="2854273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UDP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F8871-1341-2341-8C67-FF209A3D9C8D}"/>
              </a:ext>
            </a:extLst>
          </p:cNvPr>
          <p:cNvSpPr txBox="1"/>
          <p:nvPr/>
        </p:nvSpPr>
        <p:spPr>
          <a:xfrm>
            <a:off x="6193215" y="4323064"/>
            <a:ext cx="65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25899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DB58C8-083E-554B-A1D6-C353D50F49E1}"/>
              </a:ext>
            </a:extLst>
          </p:cNvPr>
          <p:cNvSpPr/>
          <p:nvPr/>
        </p:nvSpPr>
        <p:spPr>
          <a:xfrm>
            <a:off x="3889421" y="1865826"/>
            <a:ext cx="3530882" cy="656658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Hit Local Records 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2909A-4463-7A4C-9599-E8946C436F01}"/>
              </a:ext>
            </a:extLst>
          </p:cNvPr>
          <p:cNvSpPr/>
          <p:nvPr/>
        </p:nvSpPr>
        <p:spPr>
          <a:xfrm>
            <a:off x="3889421" y="3119185"/>
            <a:ext cx="3530882" cy="656658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Found in Local Records Lookup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94EDE-6405-A843-AB72-5C5F95C3BDDD}"/>
              </a:ext>
            </a:extLst>
          </p:cNvPr>
          <p:cNvSpPr/>
          <p:nvPr/>
        </p:nvSpPr>
        <p:spPr>
          <a:xfrm>
            <a:off x="3889421" y="4372544"/>
            <a:ext cx="3530882" cy="656658"/>
          </a:xfrm>
          <a:prstGeom prst="rect">
            <a:avLst/>
          </a:prstGeom>
          <a:ln w="63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N" sz="1200" dirty="0">
                <a:latin typeface="Charter Roman" panose="02040503050506020203" pitchFamily="18" charset="0"/>
              </a:rPr>
              <a:t>Hits Response Cache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48425E-2E20-EE4C-85F0-F707F9CFE4E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54862" y="1261241"/>
            <a:ext cx="0" cy="60458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E2F046-24D9-EC4D-AEB8-AA9D7E5071F7}"/>
              </a:ext>
            </a:extLst>
          </p:cNvPr>
          <p:cNvCxnSpPr>
            <a:cxnSpLocks/>
          </p:cNvCxnSpPr>
          <p:nvPr/>
        </p:nvCxnSpPr>
        <p:spPr>
          <a:xfrm>
            <a:off x="5654862" y="2522484"/>
            <a:ext cx="0" cy="59670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674BAF-7225-BB49-BE2E-608EB1D5C37C}"/>
              </a:ext>
            </a:extLst>
          </p:cNvPr>
          <p:cNvCxnSpPr>
            <a:cxnSpLocks/>
          </p:cNvCxnSpPr>
          <p:nvPr/>
        </p:nvCxnSpPr>
        <p:spPr>
          <a:xfrm>
            <a:off x="5649904" y="3775843"/>
            <a:ext cx="0" cy="59670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D91980-28A0-B340-A927-B1A7803406A8}"/>
              </a:ext>
            </a:extLst>
          </p:cNvPr>
          <p:cNvSpPr txBox="1"/>
          <p:nvPr/>
        </p:nvSpPr>
        <p:spPr>
          <a:xfrm>
            <a:off x="5204443" y="915039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DNS Query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F890F99-148D-E94C-995B-2367A632ABF1}"/>
              </a:ext>
            </a:extLst>
          </p:cNvPr>
          <p:cNvCxnSpPr>
            <a:stCxn id="4" idx="3"/>
          </p:cNvCxnSpPr>
          <p:nvPr/>
        </p:nvCxnSpPr>
        <p:spPr>
          <a:xfrm flipV="1">
            <a:off x="7420303" y="1261241"/>
            <a:ext cx="788276" cy="932914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12A84D-4A3B-B548-BECF-31CFFC8C7121}"/>
              </a:ext>
            </a:extLst>
          </p:cNvPr>
          <p:cNvSpPr txBox="1"/>
          <p:nvPr/>
        </p:nvSpPr>
        <p:spPr>
          <a:xfrm>
            <a:off x="7814441" y="915038"/>
            <a:ext cx="80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Response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FC652D7-D03E-D74B-92A5-E92F68D8A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1849" y="2428668"/>
            <a:ext cx="1265185" cy="788276"/>
          </a:xfrm>
          <a:prstGeom prst="bentConnector3">
            <a:avLst>
              <a:gd name="adj1" fmla="val 156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47B3A82-1817-FB44-868B-64B6E47F86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0965" y="3683343"/>
            <a:ext cx="1265185" cy="788276"/>
          </a:xfrm>
          <a:prstGeom prst="bentConnector3">
            <a:avLst>
              <a:gd name="adj1" fmla="val 156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8E3DF8-76C2-DD46-87BE-E3959AD5DD37}"/>
              </a:ext>
            </a:extLst>
          </p:cNvPr>
          <p:cNvCxnSpPr>
            <a:cxnSpLocks/>
          </p:cNvCxnSpPr>
          <p:nvPr/>
        </p:nvCxnSpPr>
        <p:spPr>
          <a:xfrm>
            <a:off x="5680636" y="5029202"/>
            <a:ext cx="0" cy="60458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62ED16-D920-D146-B006-4BB3F66808DB}"/>
              </a:ext>
            </a:extLst>
          </p:cNvPr>
          <p:cNvSpPr txBox="1"/>
          <p:nvPr/>
        </p:nvSpPr>
        <p:spPr>
          <a:xfrm>
            <a:off x="5015669" y="5748924"/>
            <a:ext cx="1352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Charter Roman" panose="02040503050506020203" pitchFamily="18" charset="0"/>
              </a:rPr>
              <a:t>Relay DNS Query</a:t>
            </a:r>
          </a:p>
        </p:txBody>
      </p:sp>
    </p:spTree>
    <p:extLst>
      <p:ext uri="{BB962C8B-B14F-4D97-AF65-F5344CB8AC3E}">
        <p14:creationId xmlns:p14="http://schemas.microsoft.com/office/powerpoint/2010/main" val="344138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101</Words>
  <Application>Microsoft Macintosh PowerPoint</Application>
  <PresentationFormat>Widescreen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Charter Roman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Yichen Xu</dc:creator>
  <cp:lastModifiedBy>Yichen Xu</cp:lastModifiedBy>
  <cp:revision>47</cp:revision>
  <dcterms:created xsi:type="dcterms:W3CDTF">2020-08-27T08:50:54Z</dcterms:created>
  <dcterms:modified xsi:type="dcterms:W3CDTF">2020-09-09T16:46:13Z</dcterms:modified>
</cp:coreProperties>
</file>