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888"/>
    <a:srgbClr val="30BCED"/>
    <a:srgbClr val="EF8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 showGuide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chen Xu" userId="215d855e1eff17a5" providerId="LiveId" clId="{909B1094-8BEB-9C48-A00E-71F718C64C76}"/>
    <pc:docChg chg="undo custSel addSld delSld modSld">
      <pc:chgData name="Yichen Xu" userId="215d855e1eff17a5" providerId="LiveId" clId="{909B1094-8BEB-9C48-A00E-71F718C64C76}" dt="2020-07-09T13:26:30.521" v="2755" actId="692"/>
      <pc:docMkLst>
        <pc:docMk/>
      </pc:docMkLst>
      <pc:sldChg chg="add del">
        <pc:chgData name="Yichen Xu" userId="215d855e1eff17a5" providerId="LiveId" clId="{909B1094-8BEB-9C48-A00E-71F718C64C76}" dt="2020-07-08T08:19:21.881" v="1" actId="2696"/>
        <pc:sldMkLst>
          <pc:docMk/>
          <pc:sldMk cId="358280722" sldId="257"/>
        </pc:sldMkLst>
      </pc:sldChg>
      <pc:sldChg chg="addSp delSp modSp add">
        <pc:chgData name="Yichen Xu" userId="215d855e1eff17a5" providerId="LiveId" clId="{909B1094-8BEB-9C48-A00E-71F718C64C76}" dt="2020-07-08T08:59:38.772" v="337" actId="2"/>
        <pc:sldMkLst>
          <pc:docMk/>
          <pc:sldMk cId="3886447922" sldId="257"/>
        </pc:sldMkLst>
        <pc:spChg chg="mod">
          <ac:chgData name="Yichen Xu" userId="215d855e1eff17a5" providerId="LiveId" clId="{909B1094-8BEB-9C48-A00E-71F718C64C76}" dt="2020-07-08T08:20:02.935" v="15" actId="113"/>
          <ac:spMkLst>
            <pc:docMk/>
            <pc:sldMk cId="3886447922" sldId="257"/>
            <ac:spMk id="5" creationId="{4289D7B4-C803-9C48-8FA8-F88B418A6EDD}"/>
          </ac:spMkLst>
        </pc:spChg>
        <pc:spChg chg="mod">
          <ac:chgData name="Yichen Xu" userId="215d855e1eff17a5" providerId="LiveId" clId="{909B1094-8BEB-9C48-A00E-71F718C64C76}" dt="2020-07-08T08:59:38.772" v="337" actId="2"/>
          <ac:spMkLst>
            <pc:docMk/>
            <pc:sldMk cId="3886447922" sldId="257"/>
            <ac:spMk id="8" creationId="{AAD5F02F-40D5-1846-BDF4-5DCB2DA0DBD0}"/>
          </ac:spMkLst>
        </pc:spChg>
        <pc:spChg chg="mod">
          <ac:chgData name="Yichen Xu" userId="215d855e1eff17a5" providerId="LiveId" clId="{909B1094-8BEB-9C48-A00E-71F718C64C76}" dt="2020-07-08T08:19:43.031" v="5" actId="1076"/>
          <ac:spMkLst>
            <pc:docMk/>
            <pc:sldMk cId="3886447922" sldId="257"/>
            <ac:spMk id="11" creationId="{2A7966E7-3E12-794F-B7C3-329D392D7A40}"/>
          </ac:spMkLst>
        </pc:spChg>
        <pc:spChg chg="add del mod">
          <ac:chgData name="Yichen Xu" userId="215d855e1eff17a5" providerId="LiveId" clId="{909B1094-8BEB-9C48-A00E-71F718C64C76}" dt="2020-07-08T08:20:02.396" v="14"/>
          <ac:spMkLst>
            <pc:docMk/>
            <pc:sldMk cId="3886447922" sldId="257"/>
            <ac:spMk id="12" creationId="{8C376542-D00B-5946-9006-784CFB98A3D0}"/>
          </ac:spMkLst>
        </pc:spChg>
        <pc:spChg chg="add del mod">
          <ac:chgData name="Yichen Xu" userId="215d855e1eff17a5" providerId="LiveId" clId="{909B1094-8BEB-9C48-A00E-71F718C64C76}" dt="2020-07-08T08:20:12.824" v="19"/>
          <ac:spMkLst>
            <pc:docMk/>
            <pc:sldMk cId="3886447922" sldId="257"/>
            <ac:spMk id="13" creationId="{7F13D206-E3C2-E54D-9CE4-712309987446}"/>
          </ac:spMkLst>
        </pc:spChg>
        <pc:spChg chg="add mod">
          <ac:chgData name="Yichen Xu" userId="215d855e1eff17a5" providerId="LiveId" clId="{909B1094-8BEB-9C48-A00E-71F718C64C76}" dt="2020-07-08T08:21:04.222" v="107" actId="20577"/>
          <ac:spMkLst>
            <pc:docMk/>
            <pc:sldMk cId="3886447922" sldId="257"/>
            <ac:spMk id="14" creationId="{7DECC7CE-640D-5D40-AC9F-7E7AC0BFBCBD}"/>
          </ac:spMkLst>
        </pc:spChg>
        <pc:spChg chg="add mod">
          <ac:chgData name="Yichen Xu" userId="215d855e1eff17a5" providerId="LiveId" clId="{909B1094-8BEB-9C48-A00E-71F718C64C76}" dt="2020-07-08T08:21:41.402" v="193" actId="20577"/>
          <ac:spMkLst>
            <pc:docMk/>
            <pc:sldMk cId="3886447922" sldId="257"/>
            <ac:spMk id="15" creationId="{2E13F24C-907E-7D46-9B62-587996D4D26D}"/>
          </ac:spMkLst>
        </pc:spChg>
        <pc:spChg chg="add mod">
          <ac:chgData name="Yichen Xu" userId="215d855e1eff17a5" providerId="LiveId" clId="{909B1094-8BEB-9C48-A00E-71F718C64C76}" dt="2020-07-08T08:22:34.374" v="334" actId="20577"/>
          <ac:spMkLst>
            <pc:docMk/>
            <pc:sldMk cId="3886447922" sldId="257"/>
            <ac:spMk id="16" creationId="{13271194-D5F9-D248-B7C3-173CD9AB66CE}"/>
          </ac:spMkLst>
        </pc:spChg>
      </pc:sldChg>
      <pc:sldChg chg="addSp delSp modSp add">
        <pc:chgData name="Yichen Xu" userId="215d855e1eff17a5" providerId="LiveId" clId="{909B1094-8BEB-9C48-A00E-71F718C64C76}" dt="2020-07-08T11:44:52.896" v="655"/>
        <pc:sldMkLst>
          <pc:docMk/>
          <pc:sldMk cId="2697770167" sldId="258"/>
        </pc:sldMkLst>
        <pc:spChg chg="del">
          <ac:chgData name="Yichen Xu" userId="215d855e1eff17a5" providerId="LiveId" clId="{909B1094-8BEB-9C48-A00E-71F718C64C76}" dt="2020-07-08T08:59:16.507" v="336" actId="478"/>
          <ac:spMkLst>
            <pc:docMk/>
            <pc:sldMk cId="2697770167" sldId="258"/>
            <ac:spMk id="2" creationId="{A5FA1D63-95C3-3741-B5B7-8B06B5296A34}"/>
          </ac:spMkLst>
        </pc:spChg>
        <pc:spChg chg="del">
          <ac:chgData name="Yichen Xu" userId="215d855e1eff17a5" providerId="LiveId" clId="{909B1094-8BEB-9C48-A00E-71F718C64C76}" dt="2020-07-08T08:59:16.507" v="336" actId="478"/>
          <ac:spMkLst>
            <pc:docMk/>
            <pc:sldMk cId="2697770167" sldId="258"/>
            <ac:spMk id="3" creationId="{9CCECCC7-4D7B-6144-8FE8-55540D3C9446}"/>
          </ac:spMkLst>
        </pc:spChg>
        <pc:spChg chg="add del">
          <ac:chgData name="Yichen Xu" userId="215d855e1eff17a5" providerId="LiveId" clId="{909B1094-8BEB-9C48-A00E-71F718C64C76}" dt="2020-07-08T09:00:28.714" v="339" actId="11529"/>
          <ac:spMkLst>
            <pc:docMk/>
            <pc:sldMk cId="2697770167" sldId="258"/>
            <ac:spMk id="4" creationId="{049EC71D-4C1B-EF41-A7F4-79743A9DF7C8}"/>
          </ac:spMkLst>
        </pc:spChg>
        <pc:spChg chg="add del">
          <ac:chgData name="Yichen Xu" userId="215d855e1eff17a5" providerId="LiveId" clId="{909B1094-8BEB-9C48-A00E-71F718C64C76}" dt="2020-07-08T09:00:56.516" v="341" actId="11529"/>
          <ac:spMkLst>
            <pc:docMk/>
            <pc:sldMk cId="2697770167" sldId="258"/>
            <ac:spMk id="5" creationId="{DF24C8DF-A244-114A-A4C4-12832001E586}"/>
          </ac:spMkLst>
        </pc:spChg>
        <pc:spChg chg="add del mod">
          <ac:chgData name="Yichen Xu" userId="215d855e1eff17a5" providerId="LiveId" clId="{909B1094-8BEB-9C48-A00E-71F718C64C76}" dt="2020-07-08T09:01:13.737" v="344" actId="478"/>
          <ac:spMkLst>
            <pc:docMk/>
            <pc:sldMk cId="2697770167" sldId="258"/>
            <ac:spMk id="6" creationId="{230E853D-4A77-B240-A313-1103D75CE02B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7" creationId="{94EF415E-2D0E-954E-824B-032605F9BE36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8" creationId="{99496C41-1A9C-E942-A136-FD70DCBEB451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9" creationId="{23028AEB-4241-5940-9A77-3E0340C49F85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10" creationId="{F9B21440-F982-CD4F-B6CD-8D9A9259F4B9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11" creationId="{F225E658-ADD1-8F4F-B2E2-6D024AAAC25D}"/>
          </ac:spMkLst>
        </pc:spChg>
        <pc:spChg chg="add del mod">
          <ac:chgData name="Yichen Xu" userId="215d855e1eff17a5" providerId="LiveId" clId="{909B1094-8BEB-9C48-A00E-71F718C64C76}" dt="2020-07-08T09:02:41.128" v="395" actId="478"/>
          <ac:spMkLst>
            <pc:docMk/>
            <pc:sldMk cId="2697770167" sldId="258"/>
            <ac:spMk id="12" creationId="{C14F0937-0C4E-044E-9E05-294CB89661D5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13" creationId="{064F810D-3F15-EA43-9BF7-38034DCD3543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14" creationId="{2DB8C304-053A-6A4C-B129-D08CE76BD045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15" creationId="{56489E8D-583D-9941-B982-682639D267CE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16" creationId="{EB1CE5A4-5D38-C844-AD0D-CDB2B2319AA5}"/>
          </ac:spMkLst>
        </pc:spChg>
        <pc:spChg chg="add del mod">
          <ac:chgData name="Yichen Xu" userId="215d855e1eff17a5" providerId="LiveId" clId="{909B1094-8BEB-9C48-A00E-71F718C64C76}" dt="2020-07-08T09:05:08.770" v="441" actId="478"/>
          <ac:spMkLst>
            <pc:docMk/>
            <pc:sldMk cId="2697770167" sldId="258"/>
            <ac:spMk id="17" creationId="{CB7B54B5-1D73-0445-AB0E-85F1F0DAB71B}"/>
          </ac:spMkLst>
        </pc:spChg>
        <pc:spChg chg="add del mod">
          <ac:chgData name="Yichen Xu" userId="215d855e1eff17a5" providerId="LiveId" clId="{909B1094-8BEB-9C48-A00E-71F718C64C76}" dt="2020-07-08T09:04:50.438" v="434" actId="478"/>
          <ac:spMkLst>
            <pc:docMk/>
            <pc:sldMk cId="2697770167" sldId="258"/>
            <ac:spMk id="18" creationId="{7FF5F854-7463-044F-B4CC-BB3F748C4AA1}"/>
          </ac:spMkLst>
        </pc:spChg>
        <pc:spChg chg="add del mod">
          <ac:chgData name="Yichen Xu" userId="215d855e1eff17a5" providerId="LiveId" clId="{909B1094-8BEB-9C48-A00E-71F718C64C76}" dt="2020-07-08T09:04:51.403" v="435" actId="478"/>
          <ac:spMkLst>
            <pc:docMk/>
            <pc:sldMk cId="2697770167" sldId="258"/>
            <ac:spMk id="19" creationId="{101314FD-BA14-764A-9FA6-0B7036AA786E}"/>
          </ac:spMkLst>
        </pc:spChg>
        <pc:spChg chg="add del mod">
          <ac:chgData name="Yichen Xu" userId="215d855e1eff17a5" providerId="LiveId" clId="{909B1094-8BEB-9C48-A00E-71F718C64C76}" dt="2020-07-08T11:44:52.896" v="655"/>
          <ac:spMkLst>
            <pc:docMk/>
            <pc:sldMk cId="2697770167" sldId="258"/>
            <ac:spMk id="20" creationId="{1E13AD1D-8A73-4C47-A000-B56EAC2DAEB9}"/>
          </ac:spMkLst>
        </pc:spChg>
        <pc:spChg chg="add del mod">
          <ac:chgData name="Yichen Xu" userId="215d855e1eff17a5" providerId="LiveId" clId="{909B1094-8BEB-9C48-A00E-71F718C64C76}" dt="2020-07-08T09:04:54.427" v="437" actId="478"/>
          <ac:spMkLst>
            <pc:docMk/>
            <pc:sldMk cId="2697770167" sldId="258"/>
            <ac:spMk id="20" creationId="{5A77F62D-16A7-084E-8DEC-16AF1639098B}"/>
          </ac:spMkLst>
        </pc:spChg>
        <pc:spChg chg="add del mod">
          <ac:chgData name="Yichen Xu" userId="215d855e1eff17a5" providerId="LiveId" clId="{909B1094-8BEB-9C48-A00E-71F718C64C76}" dt="2020-07-08T09:04:56.210" v="438" actId="478"/>
          <ac:spMkLst>
            <pc:docMk/>
            <pc:sldMk cId="2697770167" sldId="258"/>
            <ac:spMk id="21" creationId="{97352CC8-4DE4-954D-88B6-C20A36E7D9C7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22" creationId="{E5421EBC-4962-E441-8E45-5A8813C4BFA3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23" creationId="{5F210465-CAB8-AC4D-BABD-AF828812AAF3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24" creationId="{2CE6890C-63C6-D54A-922A-136481C39AD1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25" creationId="{9641D141-43EE-4447-AAB3-4EFB5FF5FBAF}"/>
          </ac:spMkLst>
        </pc:spChg>
        <pc:spChg chg="add del">
          <ac:chgData name="Yichen Xu" userId="215d855e1eff17a5" providerId="LiveId" clId="{909B1094-8BEB-9C48-A00E-71F718C64C76}" dt="2020-07-08T09:06:47.500" v="484"/>
          <ac:spMkLst>
            <pc:docMk/>
            <pc:sldMk cId="2697770167" sldId="258"/>
            <ac:spMk id="26" creationId="{2CBF0C0C-2293-174A-BF41-AA26C2383371}"/>
          </ac:spMkLst>
        </pc:spChg>
        <pc:spChg chg="add del mod">
          <ac:chgData name="Yichen Xu" userId="215d855e1eff17a5" providerId="LiveId" clId="{909B1094-8BEB-9C48-A00E-71F718C64C76}" dt="2020-07-08T09:06:47.088" v="483"/>
          <ac:spMkLst>
            <pc:docMk/>
            <pc:sldMk cId="2697770167" sldId="258"/>
            <ac:spMk id="27" creationId="{619FF213-010B-4744-83FA-209CC4AEAAAD}"/>
          </ac:spMkLst>
        </pc:spChg>
        <pc:spChg chg="add mod">
          <ac:chgData name="Yichen Xu" userId="215d855e1eff17a5" providerId="LiveId" clId="{909B1094-8BEB-9C48-A00E-71F718C64C76}" dt="2020-07-08T09:13:11.657" v="593" actId="1076"/>
          <ac:spMkLst>
            <pc:docMk/>
            <pc:sldMk cId="2697770167" sldId="258"/>
            <ac:spMk id="28" creationId="{BF16127E-1BBD-1E4E-AE93-ABCEEA7F05C5}"/>
          </ac:spMkLst>
        </pc:spChg>
        <pc:spChg chg="add del mod">
          <ac:chgData name="Yichen Xu" userId="215d855e1eff17a5" providerId="LiveId" clId="{909B1094-8BEB-9C48-A00E-71F718C64C76}" dt="2020-07-08T09:08:22.952" v="514" actId="478"/>
          <ac:spMkLst>
            <pc:docMk/>
            <pc:sldMk cId="2697770167" sldId="258"/>
            <ac:spMk id="29" creationId="{C4F81195-1344-8846-8F45-6E2E1418ADB4}"/>
          </ac:spMkLst>
        </pc:spChg>
        <pc:spChg chg="add del mod">
          <ac:chgData name="Yichen Xu" userId="215d855e1eff17a5" providerId="LiveId" clId="{909B1094-8BEB-9C48-A00E-71F718C64C76}" dt="2020-07-08T09:08:22.952" v="514" actId="478"/>
          <ac:spMkLst>
            <pc:docMk/>
            <pc:sldMk cId="2697770167" sldId="258"/>
            <ac:spMk id="30" creationId="{A044198D-6CAA-BE47-A3F0-2530D2496193}"/>
          </ac:spMkLst>
        </pc:spChg>
        <pc:spChg chg="add del mod">
          <ac:chgData name="Yichen Xu" userId="215d855e1eff17a5" providerId="LiveId" clId="{909B1094-8BEB-9C48-A00E-71F718C64C76}" dt="2020-07-08T09:46:14.860" v="594" actId="478"/>
          <ac:spMkLst>
            <pc:docMk/>
            <pc:sldMk cId="2697770167" sldId="258"/>
            <ac:spMk id="31" creationId="{BF5AD763-E969-8749-947F-7CFB21D4A5B1}"/>
          </ac:spMkLst>
        </pc:spChg>
        <pc:spChg chg="add mod">
          <ac:chgData name="Yichen Xu" userId="215d855e1eff17a5" providerId="LiveId" clId="{909B1094-8BEB-9C48-A00E-71F718C64C76}" dt="2020-07-08T09:46:20.343" v="595" actId="1076"/>
          <ac:spMkLst>
            <pc:docMk/>
            <pc:sldMk cId="2697770167" sldId="258"/>
            <ac:spMk id="32" creationId="{D61202B2-88CD-694E-8BD4-B985A4C33041}"/>
          </ac:spMkLst>
        </pc:spChg>
        <pc:spChg chg="add mod">
          <ac:chgData name="Yichen Xu" userId="215d855e1eff17a5" providerId="LiveId" clId="{909B1094-8BEB-9C48-A00E-71F718C64C76}" dt="2020-07-08T09:46:20.343" v="595" actId="1076"/>
          <ac:spMkLst>
            <pc:docMk/>
            <pc:sldMk cId="2697770167" sldId="258"/>
            <ac:spMk id="33" creationId="{0F4D9D09-77FC-B04A-BD4F-7231A8FFAA90}"/>
          </ac:spMkLst>
        </pc:spChg>
        <pc:spChg chg="add del mod">
          <ac:chgData name="Yichen Xu" userId="215d855e1eff17a5" providerId="LiveId" clId="{909B1094-8BEB-9C48-A00E-71F718C64C76}" dt="2020-07-08T09:46:21.650" v="596" actId="478"/>
          <ac:spMkLst>
            <pc:docMk/>
            <pc:sldMk cId="2697770167" sldId="258"/>
            <ac:spMk id="34" creationId="{2CB89415-D79D-0F4A-8183-165CFEE49208}"/>
          </ac:spMkLst>
        </pc:spChg>
        <pc:spChg chg="add mod">
          <ac:chgData name="Yichen Xu" userId="215d855e1eff17a5" providerId="LiveId" clId="{909B1094-8BEB-9C48-A00E-71F718C64C76}" dt="2020-07-08T09:46:40.003" v="601" actId="1037"/>
          <ac:spMkLst>
            <pc:docMk/>
            <pc:sldMk cId="2697770167" sldId="258"/>
            <ac:spMk id="35" creationId="{034C1C54-C699-674E-8869-4AE141A6307A}"/>
          </ac:spMkLst>
        </pc:spChg>
        <pc:spChg chg="add mod">
          <ac:chgData name="Yichen Xu" userId="215d855e1eff17a5" providerId="LiveId" clId="{909B1094-8BEB-9C48-A00E-71F718C64C76}" dt="2020-07-08T09:46:40.003" v="601" actId="1037"/>
          <ac:spMkLst>
            <pc:docMk/>
            <pc:sldMk cId="2697770167" sldId="258"/>
            <ac:spMk id="36" creationId="{1D4EC7BE-FC2A-AB46-9B13-4AF8E8408AD7}"/>
          </ac:spMkLst>
        </pc:spChg>
        <pc:spChg chg="add del">
          <ac:chgData name="Yichen Xu" userId="215d855e1eff17a5" providerId="LiveId" clId="{909B1094-8BEB-9C48-A00E-71F718C64C76}" dt="2020-07-08T09:09:22.220" v="531"/>
          <ac:spMkLst>
            <pc:docMk/>
            <pc:sldMk cId="2697770167" sldId="258"/>
            <ac:spMk id="37" creationId="{96A4EA45-0ECE-6B4F-AB34-16B0F1924F21}"/>
          </ac:spMkLst>
        </pc:spChg>
        <pc:spChg chg="add del">
          <ac:chgData name="Yichen Xu" userId="215d855e1eff17a5" providerId="LiveId" clId="{909B1094-8BEB-9C48-A00E-71F718C64C76}" dt="2020-07-08T09:09:22.220" v="531"/>
          <ac:spMkLst>
            <pc:docMk/>
            <pc:sldMk cId="2697770167" sldId="258"/>
            <ac:spMk id="38" creationId="{70C7D95C-EF67-2240-8AC9-40BFE544D427}"/>
          </ac:spMkLst>
        </pc:spChg>
        <pc:spChg chg="add del">
          <ac:chgData name="Yichen Xu" userId="215d855e1eff17a5" providerId="LiveId" clId="{909B1094-8BEB-9C48-A00E-71F718C64C76}" dt="2020-07-08T09:09:22.220" v="531"/>
          <ac:spMkLst>
            <pc:docMk/>
            <pc:sldMk cId="2697770167" sldId="258"/>
            <ac:spMk id="39" creationId="{E17E13B4-013D-2844-9488-E7CAEC023E76}"/>
          </ac:spMkLst>
        </pc:spChg>
        <pc:spChg chg="add mod">
          <ac:chgData name="Yichen Xu" userId="215d855e1eff17a5" providerId="LiveId" clId="{909B1094-8BEB-9C48-A00E-71F718C64C76}" dt="2020-07-08T09:47:06.184" v="608" actId="1076"/>
          <ac:spMkLst>
            <pc:docMk/>
            <pc:sldMk cId="2697770167" sldId="258"/>
            <ac:spMk id="40" creationId="{FE459D42-A0EA-2F4F-9E8C-9EF74CB01FFD}"/>
          </ac:spMkLst>
        </pc:spChg>
        <pc:spChg chg="add mod">
          <ac:chgData name="Yichen Xu" userId="215d855e1eff17a5" providerId="LiveId" clId="{909B1094-8BEB-9C48-A00E-71F718C64C76}" dt="2020-07-08T09:47:48.958" v="636" actId="1038"/>
          <ac:spMkLst>
            <pc:docMk/>
            <pc:sldMk cId="2697770167" sldId="258"/>
            <ac:spMk id="52" creationId="{B91150E0-396C-2848-854D-8EF99B473967}"/>
          </ac:spMkLst>
        </pc:spChg>
        <pc:spChg chg="add mod">
          <ac:chgData name="Yichen Xu" userId="215d855e1eff17a5" providerId="LiveId" clId="{909B1094-8BEB-9C48-A00E-71F718C64C76}" dt="2020-07-08T09:47:48.958" v="636" actId="1038"/>
          <ac:spMkLst>
            <pc:docMk/>
            <pc:sldMk cId="2697770167" sldId="258"/>
            <ac:spMk id="53" creationId="{0D98E515-4A8A-C545-A1BE-611743CA0907}"/>
          </ac:spMkLst>
        </pc:spChg>
        <pc:spChg chg="add mod">
          <ac:chgData name="Yichen Xu" userId="215d855e1eff17a5" providerId="LiveId" clId="{909B1094-8BEB-9C48-A00E-71F718C64C76}" dt="2020-07-08T09:47:48.958" v="636" actId="1038"/>
          <ac:spMkLst>
            <pc:docMk/>
            <pc:sldMk cId="2697770167" sldId="258"/>
            <ac:spMk id="54" creationId="{231F4931-26E8-CC4B-B445-FA48910295EB}"/>
          </ac:spMkLst>
        </pc:spChg>
        <pc:spChg chg="add mod">
          <ac:chgData name="Yichen Xu" userId="215d855e1eff17a5" providerId="LiveId" clId="{909B1094-8BEB-9C48-A00E-71F718C64C76}" dt="2020-07-08T09:47:48.958" v="636" actId="1038"/>
          <ac:spMkLst>
            <pc:docMk/>
            <pc:sldMk cId="2697770167" sldId="258"/>
            <ac:spMk id="55" creationId="{9F72D85E-9E81-EE4A-A2FC-64A7248B8353}"/>
          </ac:spMkLst>
        </pc:spChg>
        <pc:spChg chg="add mod">
          <ac:chgData name="Yichen Xu" userId="215d855e1eff17a5" providerId="LiveId" clId="{909B1094-8BEB-9C48-A00E-71F718C64C76}" dt="2020-07-08T09:47:48.958" v="636" actId="1038"/>
          <ac:spMkLst>
            <pc:docMk/>
            <pc:sldMk cId="2697770167" sldId="258"/>
            <ac:spMk id="56" creationId="{F01536AA-137C-6348-8897-A844510A3A0B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58" creationId="{6B624917-B475-0143-AF48-A2814ECD8A4A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59" creationId="{CCF6D59C-7F6A-004C-A689-8FCA69DDD7AC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60" creationId="{A1810516-BC8E-4343-96E3-6111F8CBF037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61" creationId="{EB4EC567-2858-C346-A085-3072903CF7F1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62" creationId="{B901F817-E1A6-A04C-93A6-4912BFCADCB3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63" creationId="{0FA03C1E-30FC-554F-99F1-C68A6F4C9CE8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64" creationId="{457060B5-DD27-B74B-A41E-2F751023BD9F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69" creationId="{B1D83DFE-C86A-8D47-9847-792274362A34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70" creationId="{CAD812B3-4971-E34F-B486-14D9FF77CBB7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71" creationId="{9F6EBA7E-8242-7142-B68F-257C877A96D2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72" creationId="{84077ECD-3DA5-7249-8DD4-3C42D5360065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73" creationId="{32E88A64-AADE-FF4C-AD81-3E0960584E70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74" creationId="{C768005A-0FE0-9F47-8EEC-2088681EC84D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75" creationId="{C2702440-EDCB-494E-8661-999CF51B5818}"/>
          </ac:spMkLst>
        </pc:spChg>
        <pc:spChg chg="add del mod">
          <ac:chgData name="Yichen Xu" userId="215d855e1eff17a5" providerId="LiveId" clId="{909B1094-8BEB-9C48-A00E-71F718C64C76}" dt="2020-07-08T09:47:11.706" v="611" actId="478"/>
          <ac:spMkLst>
            <pc:docMk/>
            <pc:sldMk cId="2697770167" sldId="258"/>
            <ac:spMk id="80" creationId="{435E3752-8E6C-C546-BFF5-9B3D4AE71A7C}"/>
          </ac:spMkLst>
        </pc:spChg>
        <pc:spChg chg="add mod">
          <ac:chgData name="Yichen Xu" userId="215d855e1eff17a5" providerId="LiveId" clId="{909B1094-8BEB-9C48-A00E-71F718C64C76}" dt="2020-07-08T09:48:20.928" v="647" actId="1035"/>
          <ac:spMkLst>
            <pc:docMk/>
            <pc:sldMk cId="2697770167" sldId="258"/>
            <ac:spMk id="81" creationId="{B617EE2C-DE06-EE40-8B93-D277373C4DF8}"/>
          </ac:spMkLst>
        </pc:spChg>
        <pc:spChg chg="add mod">
          <ac:chgData name="Yichen Xu" userId="215d855e1eff17a5" providerId="LiveId" clId="{909B1094-8BEB-9C48-A00E-71F718C64C76}" dt="2020-07-08T09:48:20.928" v="647" actId="1035"/>
          <ac:spMkLst>
            <pc:docMk/>
            <pc:sldMk cId="2697770167" sldId="258"/>
            <ac:spMk id="82" creationId="{9A9BED04-2DA2-6A44-986A-86CB2EB5C875}"/>
          </ac:spMkLst>
        </pc:spChg>
        <pc:spChg chg="add mod">
          <ac:chgData name="Yichen Xu" userId="215d855e1eff17a5" providerId="LiveId" clId="{909B1094-8BEB-9C48-A00E-71F718C64C76}" dt="2020-07-08T09:48:20.928" v="647" actId="1035"/>
          <ac:spMkLst>
            <pc:docMk/>
            <pc:sldMk cId="2697770167" sldId="258"/>
            <ac:spMk id="83" creationId="{D1D1202B-18EF-074A-B5E1-D073E30A0EFC}"/>
          </ac:spMkLst>
        </pc:spChg>
        <pc:spChg chg="add mod">
          <ac:chgData name="Yichen Xu" userId="215d855e1eff17a5" providerId="LiveId" clId="{909B1094-8BEB-9C48-A00E-71F718C64C76}" dt="2020-07-08T09:48:20.928" v="647" actId="1035"/>
          <ac:spMkLst>
            <pc:docMk/>
            <pc:sldMk cId="2697770167" sldId="258"/>
            <ac:spMk id="84" creationId="{A9B12C48-AD64-2047-B28F-4424A6709DBA}"/>
          </ac:spMkLst>
        </pc:spChg>
        <pc:spChg chg="add mod">
          <ac:chgData name="Yichen Xu" userId="215d855e1eff17a5" providerId="LiveId" clId="{909B1094-8BEB-9C48-A00E-71F718C64C76}" dt="2020-07-08T09:48:20.928" v="647" actId="1035"/>
          <ac:spMkLst>
            <pc:docMk/>
            <pc:sldMk cId="2697770167" sldId="258"/>
            <ac:spMk id="85" creationId="{A5026271-CB40-6B42-B20C-0A82C8BF2853}"/>
          </ac:spMkLst>
        </pc:spChg>
        <pc:spChg chg="add del">
          <ac:chgData name="Yichen Xu" userId="215d855e1eff17a5" providerId="LiveId" clId="{909B1094-8BEB-9C48-A00E-71F718C64C76}" dt="2020-07-08T09:48:25.365" v="649"/>
          <ac:spMkLst>
            <pc:docMk/>
            <pc:sldMk cId="2697770167" sldId="258"/>
            <ac:spMk id="89" creationId="{A914FE14-E0BB-5B40-8D9E-8FBA0FE6D8C4}"/>
          </ac:spMkLst>
        </pc:spChg>
        <pc:spChg chg="add mod">
          <ac:chgData name="Yichen Xu" userId="215d855e1eff17a5" providerId="LiveId" clId="{909B1094-8BEB-9C48-A00E-71F718C64C76}" dt="2020-07-08T09:48:33.214" v="651" actId="1076"/>
          <ac:spMkLst>
            <pc:docMk/>
            <pc:sldMk cId="2697770167" sldId="258"/>
            <ac:spMk id="90" creationId="{F70FFEDD-98C6-CD40-B691-BF15F7D2929B}"/>
          </ac:spMkLst>
        </pc:spChg>
        <pc:cxnChg chg="add del mod">
          <ac:chgData name="Yichen Xu" userId="215d855e1eff17a5" providerId="LiveId" clId="{909B1094-8BEB-9C48-A00E-71F718C64C76}" dt="2020-07-08T09:10:28.090" v="548" actId="11529"/>
          <ac:cxnSpMkLst>
            <pc:docMk/>
            <pc:sldMk cId="2697770167" sldId="258"/>
            <ac:cxnSpMk id="42" creationId="{56733AA4-FDD6-3949-A47F-D8960DE8E492}"/>
          </ac:cxnSpMkLst>
        </pc:cxnChg>
        <pc:cxnChg chg="add mod">
          <ac:chgData name="Yichen Xu" userId="215d855e1eff17a5" providerId="LiveId" clId="{909B1094-8BEB-9C48-A00E-71F718C64C76}" dt="2020-07-08T09:46:30.663" v="599" actId="14100"/>
          <ac:cxnSpMkLst>
            <pc:docMk/>
            <pc:sldMk cId="2697770167" sldId="258"/>
            <ac:cxnSpMk id="44" creationId="{6E640767-D353-5548-B270-79E123D19AE5}"/>
          </ac:cxnSpMkLst>
        </pc:cxnChg>
        <pc:cxnChg chg="add mod">
          <ac:chgData name="Yichen Xu" userId="215d855e1eff17a5" providerId="LiveId" clId="{909B1094-8BEB-9C48-A00E-71F718C64C76}" dt="2020-07-08T09:47:00.702" v="606" actId="14100"/>
          <ac:cxnSpMkLst>
            <pc:docMk/>
            <pc:sldMk cId="2697770167" sldId="258"/>
            <ac:cxnSpMk id="46" creationId="{FB46DF71-089C-D64D-A813-4B6F7A99523F}"/>
          </ac:cxnSpMkLst>
        </pc:cxnChg>
        <pc:cxnChg chg="add mod">
          <ac:chgData name="Yichen Xu" userId="215d855e1eff17a5" providerId="LiveId" clId="{909B1094-8BEB-9C48-A00E-71F718C64C76}" dt="2020-07-08T09:46:14.860" v="594" actId="478"/>
          <ac:cxnSpMkLst>
            <pc:docMk/>
            <pc:sldMk cId="2697770167" sldId="258"/>
            <ac:cxnSpMk id="48" creationId="{07A01309-03FC-A145-BBBF-8036E87A3A82}"/>
          </ac:cxnSpMkLst>
        </pc:cxnChg>
        <pc:cxnChg chg="add mod">
          <ac:chgData name="Yichen Xu" userId="215d855e1eff17a5" providerId="LiveId" clId="{909B1094-8BEB-9C48-A00E-71F718C64C76}" dt="2020-07-08T09:47:48.958" v="636" actId="1038"/>
          <ac:cxnSpMkLst>
            <pc:docMk/>
            <pc:sldMk cId="2697770167" sldId="258"/>
            <ac:cxnSpMk id="57" creationId="{58E632E1-8610-404D-A1C3-FCF25E7BD9EE}"/>
          </ac:cxnSpMkLst>
        </pc:cxnChg>
        <pc:cxnChg chg="add del mod">
          <ac:chgData name="Yichen Xu" userId="215d855e1eff17a5" providerId="LiveId" clId="{909B1094-8BEB-9C48-A00E-71F718C64C76}" dt="2020-07-08T09:47:11.706" v="611" actId="478"/>
          <ac:cxnSpMkLst>
            <pc:docMk/>
            <pc:sldMk cId="2697770167" sldId="258"/>
            <ac:cxnSpMk id="65" creationId="{E573DD54-CFF5-AF4B-88E9-96BD480CEA87}"/>
          </ac:cxnSpMkLst>
        </pc:cxnChg>
        <pc:cxnChg chg="add del mod">
          <ac:chgData name="Yichen Xu" userId="215d855e1eff17a5" providerId="LiveId" clId="{909B1094-8BEB-9C48-A00E-71F718C64C76}" dt="2020-07-08T09:47:11.706" v="611" actId="478"/>
          <ac:cxnSpMkLst>
            <pc:docMk/>
            <pc:sldMk cId="2697770167" sldId="258"/>
            <ac:cxnSpMk id="66" creationId="{18069E45-715E-2647-9B36-0F7199ACDA04}"/>
          </ac:cxnSpMkLst>
        </pc:cxnChg>
        <pc:cxnChg chg="add del mod">
          <ac:chgData name="Yichen Xu" userId="215d855e1eff17a5" providerId="LiveId" clId="{909B1094-8BEB-9C48-A00E-71F718C64C76}" dt="2020-07-08T09:47:13.130" v="612" actId="478"/>
          <ac:cxnSpMkLst>
            <pc:docMk/>
            <pc:sldMk cId="2697770167" sldId="258"/>
            <ac:cxnSpMk id="67" creationId="{4E218092-46AE-5D4E-BEF0-5B2FBA4FD55A}"/>
          </ac:cxnSpMkLst>
        </pc:cxnChg>
        <pc:cxnChg chg="add mod">
          <ac:chgData name="Yichen Xu" userId="215d855e1eff17a5" providerId="LiveId" clId="{909B1094-8BEB-9C48-A00E-71F718C64C76}" dt="2020-07-08T09:47:48.958" v="636" actId="1038"/>
          <ac:cxnSpMkLst>
            <pc:docMk/>
            <pc:sldMk cId="2697770167" sldId="258"/>
            <ac:cxnSpMk id="68" creationId="{E70E9E66-4D25-7446-8D96-C9E2951D6C0F}"/>
          </ac:cxnSpMkLst>
        </pc:cxnChg>
        <pc:cxnChg chg="add del mod">
          <ac:chgData name="Yichen Xu" userId="215d855e1eff17a5" providerId="LiveId" clId="{909B1094-8BEB-9C48-A00E-71F718C64C76}" dt="2020-07-08T09:47:11.706" v="611" actId="478"/>
          <ac:cxnSpMkLst>
            <pc:docMk/>
            <pc:sldMk cId="2697770167" sldId="258"/>
            <ac:cxnSpMk id="76" creationId="{16520131-1E10-AC46-BACB-69A91F6BF2ED}"/>
          </ac:cxnSpMkLst>
        </pc:cxnChg>
        <pc:cxnChg chg="add del mod">
          <ac:chgData name="Yichen Xu" userId="215d855e1eff17a5" providerId="LiveId" clId="{909B1094-8BEB-9C48-A00E-71F718C64C76}" dt="2020-07-08T09:47:11.706" v="611" actId="478"/>
          <ac:cxnSpMkLst>
            <pc:docMk/>
            <pc:sldMk cId="2697770167" sldId="258"/>
            <ac:cxnSpMk id="77" creationId="{38456087-3123-E64D-84CF-4A0EDBF3EE85}"/>
          </ac:cxnSpMkLst>
        </pc:cxnChg>
        <pc:cxnChg chg="add del mod">
          <ac:chgData name="Yichen Xu" userId="215d855e1eff17a5" providerId="LiveId" clId="{909B1094-8BEB-9C48-A00E-71F718C64C76}" dt="2020-07-08T09:47:14.324" v="613" actId="478"/>
          <ac:cxnSpMkLst>
            <pc:docMk/>
            <pc:sldMk cId="2697770167" sldId="258"/>
            <ac:cxnSpMk id="78" creationId="{AB49B409-23A5-C141-88CE-1277E6FCA82E}"/>
          </ac:cxnSpMkLst>
        </pc:cxnChg>
        <pc:cxnChg chg="add mod">
          <ac:chgData name="Yichen Xu" userId="215d855e1eff17a5" providerId="LiveId" clId="{909B1094-8BEB-9C48-A00E-71F718C64C76}" dt="2020-07-08T09:47:48.958" v="636" actId="1038"/>
          <ac:cxnSpMkLst>
            <pc:docMk/>
            <pc:sldMk cId="2697770167" sldId="258"/>
            <ac:cxnSpMk id="79" creationId="{298F40C7-9EF9-B84E-B9AA-759D50206F4D}"/>
          </ac:cxnSpMkLst>
        </pc:cxnChg>
        <pc:cxnChg chg="add mod">
          <ac:chgData name="Yichen Xu" userId="215d855e1eff17a5" providerId="LiveId" clId="{909B1094-8BEB-9C48-A00E-71F718C64C76}" dt="2020-07-08T09:48:20.928" v="647" actId="1035"/>
          <ac:cxnSpMkLst>
            <pc:docMk/>
            <pc:sldMk cId="2697770167" sldId="258"/>
            <ac:cxnSpMk id="86" creationId="{7378BF04-F981-064A-8DB5-237F90E83900}"/>
          </ac:cxnSpMkLst>
        </pc:cxnChg>
        <pc:cxnChg chg="add mod">
          <ac:chgData name="Yichen Xu" userId="215d855e1eff17a5" providerId="LiveId" clId="{909B1094-8BEB-9C48-A00E-71F718C64C76}" dt="2020-07-08T09:48:20.928" v="647" actId="1035"/>
          <ac:cxnSpMkLst>
            <pc:docMk/>
            <pc:sldMk cId="2697770167" sldId="258"/>
            <ac:cxnSpMk id="87" creationId="{4072A753-E840-0246-B14C-8B386D24D19E}"/>
          </ac:cxnSpMkLst>
        </pc:cxnChg>
        <pc:cxnChg chg="add mod">
          <ac:chgData name="Yichen Xu" userId="215d855e1eff17a5" providerId="LiveId" clId="{909B1094-8BEB-9C48-A00E-71F718C64C76}" dt="2020-07-08T09:48:20.928" v="647" actId="1035"/>
          <ac:cxnSpMkLst>
            <pc:docMk/>
            <pc:sldMk cId="2697770167" sldId="258"/>
            <ac:cxnSpMk id="88" creationId="{880F66F3-F1BA-A840-803E-358BA146E86C}"/>
          </ac:cxnSpMkLst>
        </pc:cxnChg>
      </pc:sldChg>
      <pc:sldChg chg="addSp delSp modSp add">
        <pc:chgData name="Yichen Xu" userId="215d855e1eff17a5" providerId="LiveId" clId="{909B1094-8BEB-9C48-A00E-71F718C64C76}" dt="2020-07-08T12:19:52.807" v="901" actId="478"/>
        <pc:sldMkLst>
          <pc:docMk/>
          <pc:sldMk cId="3479579005" sldId="259"/>
        </pc:sldMkLst>
        <pc:spChg chg="del">
          <ac:chgData name="Yichen Xu" userId="215d855e1eff17a5" providerId="LiveId" clId="{909B1094-8BEB-9C48-A00E-71F718C64C76}" dt="2020-07-08T11:44:54.784" v="656" actId="478"/>
          <ac:spMkLst>
            <pc:docMk/>
            <pc:sldMk cId="3479579005" sldId="259"/>
            <ac:spMk id="2" creationId="{20728BE8-D350-A24D-AE8B-C6D4DCBC63D0}"/>
          </ac:spMkLst>
        </pc:spChg>
        <pc:spChg chg="del">
          <ac:chgData name="Yichen Xu" userId="215d855e1eff17a5" providerId="LiveId" clId="{909B1094-8BEB-9C48-A00E-71F718C64C76}" dt="2020-07-08T11:44:54.784" v="656" actId="478"/>
          <ac:spMkLst>
            <pc:docMk/>
            <pc:sldMk cId="3479579005" sldId="259"/>
            <ac:spMk id="3" creationId="{030E883A-204D-4D42-B8AE-D2151687152D}"/>
          </ac:spMkLst>
        </pc:spChg>
        <pc:spChg chg="add del">
          <ac:chgData name="Yichen Xu" userId="215d855e1eff17a5" providerId="LiveId" clId="{909B1094-8BEB-9C48-A00E-71F718C64C76}" dt="2020-07-08T11:45:01.955" v="658" actId="478"/>
          <ac:spMkLst>
            <pc:docMk/>
            <pc:sldMk cId="3479579005" sldId="259"/>
            <ac:spMk id="4" creationId="{F0BFEF7D-1B10-E449-8E43-7DDF966E7339}"/>
          </ac:spMkLst>
        </pc:spChg>
        <pc:spChg chg="add del mod">
          <ac:chgData name="Yichen Xu" userId="215d855e1eff17a5" providerId="LiveId" clId="{909B1094-8BEB-9C48-A00E-71F718C64C76}" dt="2020-07-08T12:19:44.778" v="899" actId="478"/>
          <ac:spMkLst>
            <pc:docMk/>
            <pc:sldMk cId="3479579005" sldId="259"/>
            <ac:spMk id="5" creationId="{8E05F3FF-FA7C-B44F-A7F3-5D210CCDFE0B}"/>
          </ac:spMkLst>
        </pc:spChg>
        <pc:spChg chg="add del mod">
          <ac:chgData name="Yichen Xu" userId="215d855e1eff17a5" providerId="LiveId" clId="{909B1094-8BEB-9C48-A00E-71F718C64C76}" dt="2020-07-08T12:19:44.778" v="899" actId="478"/>
          <ac:spMkLst>
            <pc:docMk/>
            <pc:sldMk cId="3479579005" sldId="259"/>
            <ac:spMk id="6" creationId="{920C51AE-C377-4747-8807-D3F955745878}"/>
          </ac:spMkLst>
        </pc:spChg>
        <pc:spChg chg="add del mod">
          <ac:chgData name="Yichen Xu" userId="215d855e1eff17a5" providerId="LiveId" clId="{909B1094-8BEB-9C48-A00E-71F718C64C76}" dt="2020-07-08T12:19:44.778" v="899" actId="478"/>
          <ac:spMkLst>
            <pc:docMk/>
            <pc:sldMk cId="3479579005" sldId="259"/>
            <ac:spMk id="9" creationId="{F522A9A1-5801-C647-890C-4ABD954AE2C6}"/>
          </ac:spMkLst>
        </pc:spChg>
        <pc:spChg chg="add del mod">
          <ac:chgData name="Yichen Xu" userId="215d855e1eff17a5" providerId="LiveId" clId="{909B1094-8BEB-9C48-A00E-71F718C64C76}" dt="2020-07-08T12:19:44.778" v="899" actId="478"/>
          <ac:spMkLst>
            <pc:docMk/>
            <pc:sldMk cId="3479579005" sldId="259"/>
            <ac:spMk id="11" creationId="{352AEEB6-0545-8A49-BAAD-8947FC0564EF}"/>
          </ac:spMkLst>
        </pc:spChg>
        <pc:spChg chg="add del mod">
          <ac:chgData name="Yichen Xu" userId="215d855e1eff17a5" providerId="LiveId" clId="{909B1094-8BEB-9C48-A00E-71F718C64C76}" dt="2020-07-08T12:19:44.778" v="899" actId="478"/>
          <ac:spMkLst>
            <pc:docMk/>
            <pc:sldMk cId="3479579005" sldId="259"/>
            <ac:spMk id="12" creationId="{6D70F7D5-E791-A04E-BC8F-C62009EEB0D3}"/>
          </ac:spMkLst>
        </pc:spChg>
        <pc:spChg chg="add del mod">
          <ac:chgData name="Yichen Xu" userId="215d855e1eff17a5" providerId="LiveId" clId="{909B1094-8BEB-9C48-A00E-71F718C64C76}" dt="2020-07-08T11:47:26.952" v="693" actId="478"/>
          <ac:spMkLst>
            <pc:docMk/>
            <pc:sldMk cId="3479579005" sldId="259"/>
            <ac:spMk id="19" creationId="{6B7D22A1-A6AF-1140-91EB-B0EC8CB7B522}"/>
          </ac:spMkLst>
        </pc:spChg>
        <pc:spChg chg="add del mod">
          <ac:chgData name="Yichen Xu" userId="215d855e1eff17a5" providerId="LiveId" clId="{909B1094-8BEB-9C48-A00E-71F718C64C76}" dt="2020-07-08T12:19:44.778" v="899" actId="478"/>
          <ac:spMkLst>
            <pc:docMk/>
            <pc:sldMk cId="3479579005" sldId="259"/>
            <ac:spMk id="21" creationId="{64A5460A-E548-CA4C-8FC5-CFBDEF1FD223}"/>
          </ac:spMkLst>
        </pc:spChg>
        <pc:spChg chg="add del mod">
          <ac:chgData name="Yichen Xu" userId="215d855e1eff17a5" providerId="LiveId" clId="{909B1094-8BEB-9C48-A00E-71F718C64C76}" dt="2020-07-08T11:47:22.818" v="692" actId="478"/>
          <ac:spMkLst>
            <pc:docMk/>
            <pc:sldMk cId="3479579005" sldId="259"/>
            <ac:spMk id="23" creationId="{DC432E0B-0E7A-704B-967E-D1BCFF7F07EF}"/>
          </ac:spMkLst>
        </pc:spChg>
        <pc:spChg chg="add del mod">
          <ac:chgData name="Yichen Xu" userId="215d855e1eff17a5" providerId="LiveId" clId="{909B1094-8BEB-9C48-A00E-71F718C64C76}" dt="2020-07-08T12:19:44.778" v="899" actId="478"/>
          <ac:spMkLst>
            <pc:docMk/>
            <pc:sldMk cId="3479579005" sldId="259"/>
            <ac:spMk id="24" creationId="{C0BDC4EF-8BF9-AC48-BFA5-F533C81A502B}"/>
          </ac:spMkLst>
        </pc:spChg>
        <pc:spChg chg="add del mod">
          <ac:chgData name="Yichen Xu" userId="215d855e1eff17a5" providerId="LiveId" clId="{909B1094-8BEB-9C48-A00E-71F718C64C76}" dt="2020-07-08T12:19:44.778" v="899" actId="478"/>
          <ac:spMkLst>
            <pc:docMk/>
            <pc:sldMk cId="3479579005" sldId="259"/>
            <ac:spMk id="26" creationId="{AE782F9A-B1AE-FA4E-9669-4B31FE8EB798}"/>
          </ac:spMkLst>
        </pc:spChg>
        <pc:spChg chg="add del mod">
          <ac:chgData name="Yichen Xu" userId="215d855e1eff17a5" providerId="LiveId" clId="{909B1094-8BEB-9C48-A00E-71F718C64C76}" dt="2020-07-08T12:19:44.778" v="899" actId="478"/>
          <ac:spMkLst>
            <pc:docMk/>
            <pc:sldMk cId="3479579005" sldId="259"/>
            <ac:spMk id="27" creationId="{4B77FF9D-EA95-8445-898E-615C3C128199}"/>
          </ac:spMkLst>
        </pc:spChg>
        <pc:spChg chg="add del mod">
          <ac:chgData name="Yichen Xu" userId="215d855e1eff17a5" providerId="LiveId" clId="{909B1094-8BEB-9C48-A00E-71F718C64C76}" dt="2020-07-08T12:19:44.778" v="899" actId="478"/>
          <ac:spMkLst>
            <pc:docMk/>
            <pc:sldMk cId="3479579005" sldId="259"/>
            <ac:spMk id="30" creationId="{F1409EDD-0DB4-8044-A0CA-6C6FBCF3DB9E}"/>
          </ac:spMkLst>
        </pc:spChg>
        <pc:spChg chg="add del mod">
          <ac:chgData name="Yichen Xu" userId="215d855e1eff17a5" providerId="LiveId" clId="{909B1094-8BEB-9C48-A00E-71F718C64C76}" dt="2020-07-08T12:19:44.778" v="899" actId="478"/>
          <ac:spMkLst>
            <pc:docMk/>
            <pc:sldMk cId="3479579005" sldId="259"/>
            <ac:spMk id="31" creationId="{83476289-35F4-D54A-8C75-4996527AF4B0}"/>
          </ac:spMkLst>
        </pc:spChg>
        <pc:spChg chg="add del mod">
          <ac:chgData name="Yichen Xu" userId="215d855e1eff17a5" providerId="LiveId" clId="{909B1094-8BEB-9C48-A00E-71F718C64C76}" dt="2020-07-08T12:19:44.778" v="899" actId="478"/>
          <ac:spMkLst>
            <pc:docMk/>
            <pc:sldMk cId="3479579005" sldId="259"/>
            <ac:spMk id="32" creationId="{D29B2E7D-A514-3F41-BD6A-056FF24A8C1F}"/>
          </ac:spMkLst>
        </pc:spChg>
        <pc:spChg chg="add">
          <ac:chgData name="Yichen Xu" userId="215d855e1eff17a5" providerId="LiveId" clId="{909B1094-8BEB-9C48-A00E-71F718C64C76}" dt="2020-07-08T12:19:45.688" v="900"/>
          <ac:spMkLst>
            <pc:docMk/>
            <pc:sldMk cId="3479579005" sldId="259"/>
            <ac:spMk id="33" creationId="{CB6A39C4-FEF5-DB44-A675-AED10EE17A1D}"/>
          </ac:spMkLst>
        </pc:spChg>
        <pc:spChg chg="add">
          <ac:chgData name="Yichen Xu" userId="215d855e1eff17a5" providerId="LiveId" clId="{909B1094-8BEB-9C48-A00E-71F718C64C76}" dt="2020-07-08T12:19:45.688" v="900"/>
          <ac:spMkLst>
            <pc:docMk/>
            <pc:sldMk cId="3479579005" sldId="259"/>
            <ac:spMk id="34" creationId="{0987B0DC-9528-1E40-B4C7-61CEEC406961}"/>
          </ac:spMkLst>
        </pc:spChg>
        <pc:spChg chg="add">
          <ac:chgData name="Yichen Xu" userId="215d855e1eff17a5" providerId="LiveId" clId="{909B1094-8BEB-9C48-A00E-71F718C64C76}" dt="2020-07-08T12:19:45.688" v="900"/>
          <ac:spMkLst>
            <pc:docMk/>
            <pc:sldMk cId="3479579005" sldId="259"/>
            <ac:spMk id="35" creationId="{F33246AC-6AF4-7A48-A7F9-DDA201381CA8}"/>
          </ac:spMkLst>
        </pc:spChg>
        <pc:spChg chg="add">
          <ac:chgData name="Yichen Xu" userId="215d855e1eff17a5" providerId="LiveId" clId="{909B1094-8BEB-9C48-A00E-71F718C64C76}" dt="2020-07-08T12:19:45.688" v="900"/>
          <ac:spMkLst>
            <pc:docMk/>
            <pc:sldMk cId="3479579005" sldId="259"/>
            <ac:spMk id="36" creationId="{666E5ECB-B87E-CB4B-93F9-E2C929A02584}"/>
          </ac:spMkLst>
        </pc:spChg>
        <pc:spChg chg="add">
          <ac:chgData name="Yichen Xu" userId="215d855e1eff17a5" providerId="LiveId" clId="{909B1094-8BEB-9C48-A00E-71F718C64C76}" dt="2020-07-08T12:19:45.688" v="900"/>
          <ac:spMkLst>
            <pc:docMk/>
            <pc:sldMk cId="3479579005" sldId="259"/>
            <ac:spMk id="37" creationId="{28B11D14-9499-FC41-831A-839964D0615F}"/>
          </ac:spMkLst>
        </pc:spChg>
        <pc:spChg chg="add">
          <ac:chgData name="Yichen Xu" userId="215d855e1eff17a5" providerId="LiveId" clId="{909B1094-8BEB-9C48-A00E-71F718C64C76}" dt="2020-07-08T12:19:45.688" v="900"/>
          <ac:spMkLst>
            <pc:docMk/>
            <pc:sldMk cId="3479579005" sldId="259"/>
            <ac:spMk id="38" creationId="{1F8A5995-E15D-8D4D-8276-F73234D1507D}"/>
          </ac:spMkLst>
        </pc:spChg>
        <pc:spChg chg="add">
          <ac:chgData name="Yichen Xu" userId="215d855e1eff17a5" providerId="LiveId" clId="{909B1094-8BEB-9C48-A00E-71F718C64C76}" dt="2020-07-08T12:19:45.688" v="900"/>
          <ac:spMkLst>
            <pc:docMk/>
            <pc:sldMk cId="3479579005" sldId="259"/>
            <ac:spMk id="39" creationId="{33274008-3FBB-1E4E-8C54-F342190C25BE}"/>
          </ac:spMkLst>
        </pc:spChg>
        <pc:spChg chg="add">
          <ac:chgData name="Yichen Xu" userId="215d855e1eff17a5" providerId="LiveId" clId="{909B1094-8BEB-9C48-A00E-71F718C64C76}" dt="2020-07-08T12:19:45.688" v="900"/>
          <ac:spMkLst>
            <pc:docMk/>
            <pc:sldMk cId="3479579005" sldId="259"/>
            <ac:spMk id="40" creationId="{E60D0768-EA36-BA4B-A8C2-174B8697C9E5}"/>
          </ac:spMkLst>
        </pc:spChg>
        <pc:spChg chg="add">
          <ac:chgData name="Yichen Xu" userId="215d855e1eff17a5" providerId="LiveId" clId="{909B1094-8BEB-9C48-A00E-71F718C64C76}" dt="2020-07-08T12:19:45.688" v="900"/>
          <ac:spMkLst>
            <pc:docMk/>
            <pc:sldMk cId="3479579005" sldId="259"/>
            <ac:spMk id="41" creationId="{A1E9942D-1E9E-D642-A987-B19123B99219}"/>
          </ac:spMkLst>
        </pc:spChg>
        <pc:spChg chg="add">
          <ac:chgData name="Yichen Xu" userId="215d855e1eff17a5" providerId="LiveId" clId="{909B1094-8BEB-9C48-A00E-71F718C64C76}" dt="2020-07-08T12:19:45.688" v="900"/>
          <ac:spMkLst>
            <pc:docMk/>
            <pc:sldMk cId="3479579005" sldId="259"/>
            <ac:spMk id="42" creationId="{4B8A58AF-0D55-944A-8988-0287D41187C4}"/>
          </ac:spMkLst>
        </pc:spChg>
        <pc:spChg chg="add">
          <ac:chgData name="Yichen Xu" userId="215d855e1eff17a5" providerId="LiveId" clId="{909B1094-8BEB-9C48-A00E-71F718C64C76}" dt="2020-07-08T12:19:45.688" v="900"/>
          <ac:spMkLst>
            <pc:docMk/>
            <pc:sldMk cId="3479579005" sldId="259"/>
            <ac:spMk id="43" creationId="{A4C820F9-8A5A-5E41-865A-72133281D7D9}"/>
          </ac:spMkLst>
        </pc:spChg>
        <pc:spChg chg="add">
          <ac:chgData name="Yichen Xu" userId="215d855e1eff17a5" providerId="LiveId" clId="{909B1094-8BEB-9C48-A00E-71F718C64C76}" dt="2020-07-08T12:19:45.688" v="900"/>
          <ac:spMkLst>
            <pc:docMk/>
            <pc:sldMk cId="3479579005" sldId="259"/>
            <ac:spMk id="44" creationId="{BDB95ADA-52CA-774A-A687-D7AB36D2382A}"/>
          </ac:spMkLst>
        </pc:spChg>
        <pc:spChg chg="add del">
          <ac:chgData name="Yichen Xu" userId="215d855e1eff17a5" providerId="LiveId" clId="{909B1094-8BEB-9C48-A00E-71F718C64C76}" dt="2020-07-08T12:19:52.807" v="901" actId="478"/>
          <ac:spMkLst>
            <pc:docMk/>
            <pc:sldMk cId="3479579005" sldId="259"/>
            <ac:spMk id="45" creationId="{2C2287D4-A1AE-0E42-BF5B-BC02EBE18258}"/>
          </ac:spMkLst>
        </pc:spChg>
        <pc:spChg chg="add del">
          <ac:chgData name="Yichen Xu" userId="215d855e1eff17a5" providerId="LiveId" clId="{909B1094-8BEB-9C48-A00E-71F718C64C76}" dt="2020-07-08T12:19:52.807" v="901" actId="478"/>
          <ac:spMkLst>
            <pc:docMk/>
            <pc:sldMk cId="3479579005" sldId="259"/>
            <ac:spMk id="46" creationId="{30968951-2875-AA44-8C43-5333A01B8734}"/>
          </ac:spMkLst>
        </pc:spChg>
        <pc:spChg chg="add del">
          <ac:chgData name="Yichen Xu" userId="215d855e1eff17a5" providerId="LiveId" clId="{909B1094-8BEB-9C48-A00E-71F718C64C76}" dt="2020-07-08T12:19:52.807" v="901" actId="478"/>
          <ac:spMkLst>
            <pc:docMk/>
            <pc:sldMk cId="3479579005" sldId="259"/>
            <ac:spMk id="47" creationId="{4F97D535-1F5B-3F49-ADF0-98B1BE7DBF44}"/>
          </ac:spMkLst>
        </pc:spChg>
        <pc:spChg chg="add del">
          <ac:chgData name="Yichen Xu" userId="215d855e1eff17a5" providerId="LiveId" clId="{909B1094-8BEB-9C48-A00E-71F718C64C76}" dt="2020-07-08T12:19:52.807" v="901" actId="478"/>
          <ac:spMkLst>
            <pc:docMk/>
            <pc:sldMk cId="3479579005" sldId="259"/>
            <ac:spMk id="59" creationId="{635CDFB0-4808-5546-8D24-F51F28147A79}"/>
          </ac:spMkLst>
        </pc:spChg>
        <pc:cxnChg chg="add del mod">
          <ac:chgData name="Yichen Xu" userId="215d855e1eff17a5" providerId="LiveId" clId="{909B1094-8BEB-9C48-A00E-71F718C64C76}" dt="2020-07-08T12:19:44.778" v="899" actId="478"/>
          <ac:cxnSpMkLst>
            <pc:docMk/>
            <pc:sldMk cId="3479579005" sldId="259"/>
            <ac:cxnSpMk id="8" creationId="{01118E01-B3CF-1343-9640-045FFFB0280A}"/>
          </ac:cxnSpMkLst>
        </pc:cxnChg>
        <pc:cxnChg chg="add del mod">
          <ac:chgData name="Yichen Xu" userId="215d855e1eff17a5" providerId="LiveId" clId="{909B1094-8BEB-9C48-A00E-71F718C64C76}" dt="2020-07-08T12:19:44.778" v="899" actId="478"/>
          <ac:cxnSpMkLst>
            <pc:docMk/>
            <pc:sldMk cId="3479579005" sldId="259"/>
            <ac:cxnSpMk id="10" creationId="{F4AB59C9-16DD-604B-8FDC-EF778BD9BAA9}"/>
          </ac:cxnSpMkLst>
        </pc:cxnChg>
        <pc:cxnChg chg="add del mod">
          <ac:chgData name="Yichen Xu" userId="215d855e1eff17a5" providerId="LiveId" clId="{909B1094-8BEB-9C48-A00E-71F718C64C76}" dt="2020-07-08T11:46:33.036" v="678" actId="11529"/>
          <ac:cxnSpMkLst>
            <pc:docMk/>
            <pc:sldMk cId="3479579005" sldId="259"/>
            <ac:cxnSpMk id="14" creationId="{78C509BC-9AA4-7049-BFBF-739CC0BD17C6}"/>
          </ac:cxnSpMkLst>
        </pc:cxnChg>
        <pc:cxnChg chg="add del mod">
          <ac:chgData name="Yichen Xu" userId="215d855e1eff17a5" providerId="LiveId" clId="{909B1094-8BEB-9C48-A00E-71F718C64C76}" dt="2020-07-08T12:19:44.778" v="899" actId="478"/>
          <ac:cxnSpMkLst>
            <pc:docMk/>
            <pc:sldMk cId="3479579005" sldId="259"/>
            <ac:cxnSpMk id="16" creationId="{A54BD306-5547-F94D-A57B-8A58C940C31A}"/>
          </ac:cxnSpMkLst>
        </pc:cxnChg>
        <pc:cxnChg chg="add del mod">
          <ac:chgData name="Yichen Xu" userId="215d855e1eff17a5" providerId="LiveId" clId="{909B1094-8BEB-9C48-A00E-71F718C64C76}" dt="2020-07-08T12:19:44.778" v="899" actId="478"/>
          <ac:cxnSpMkLst>
            <pc:docMk/>
            <pc:sldMk cId="3479579005" sldId="259"/>
            <ac:cxnSpMk id="18" creationId="{1B882063-D1ED-F949-A605-40948629B3D4}"/>
          </ac:cxnSpMkLst>
        </pc:cxnChg>
        <pc:cxnChg chg="add del mod">
          <ac:chgData name="Yichen Xu" userId="215d855e1eff17a5" providerId="LiveId" clId="{909B1094-8BEB-9C48-A00E-71F718C64C76}" dt="2020-07-08T11:47:26.952" v="693" actId="478"/>
          <ac:cxnSpMkLst>
            <pc:docMk/>
            <pc:sldMk cId="3479579005" sldId="259"/>
            <ac:cxnSpMk id="20" creationId="{F16F4014-D767-5048-838D-829D43A3761A}"/>
          </ac:cxnSpMkLst>
        </pc:cxnChg>
        <pc:cxnChg chg="add del mod">
          <ac:chgData name="Yichen Xu" userId="215d855e1eff17a5" providerId="LiveId" clId="{909B1094-8BEB-9C48-A00E-71F718C64C76}" dt="2020-07-08T12:19:44.778" v="899" actId="478"/>
          <ac:cxnSpMkLst>
            <pc:docMk/>
            <pc:sldMk cId="3479579005" sldId="259"/>
            <ac:cxnSpMk id="22" creationId="{695C4AFA-7FDD-7343-AED1-07AEFF74E39C}"/>
          </ac:cxnSpMkLst>
        </pc:cxnChg>
        <pc:cxnChg chg="add del mod">
          <ac:chgData name="Yichen Xu" userId="215d855e1eff17a5" providerId="LiveId" clId="{909B1094-8BEB-9C48-A00E-71F718C64C76}" dt="2020-07-08T12:19:44.778" v="899" actId="478"/>
          <ac:cxnSpMkLst>
            <pc:docMk/>
            <pc:sldMk cId="3479579005" sldId="259"/>
            <ac:cxnSpMk id="25" creationId="{688F137D-7DBA-EC42-AF39-FC8E49387FE3}"/>
          </ac:cxnSpMkLst>
        </pc:cxnChg>
        <pc:cxnChg chg="add del mod">
          <ac:chgData name="Yichen Xu" userId="215d855e1eff17a5" providerId="LiveId" clId="{909B1094-8BEB-9C48-A00E-71F718C64C76}" dt="2020-07-08T12:19:44.778" v="899" actId="478"/>
          <ac:cxnSpMkLst>
            <pc:docMk/>
            <pc:sldMk cId="3479579005" sldId="259"/>
            <ac:cxnSpMk id="28" creationId="{D632F300-B46B-1542-9B02-3D193D1AA391}"/>
          </ac:cxnSpMkLst>
        </pc:cxnChg>
        <pc:cxnChg chg="add del mod">
          <ac:chgData name="Yichen Xu" userId="215d855e1eff17a5" providerId="LiveId" clId="{909B1094-8BEB-9C48-A00E-71F718C64C76}" dt="2020-07-08T12:19:44.778" v="899" actId="478"/>
          <ac:cxnSpMkLst>
            <pc:docMk/>
            <pc:sldMk cId="3479579005" sldId="259"/>
            <ac:cxnSpMk id="29" creationId="{385DD10B-C2F8-E644-A709-FDDFE1BA5840}"/>
          </ac:cxnSpMkLst>
        </pc:cxnChg>
        <pc:cxnChg chg="add del mod">
          <ac:chgData name="Yichen Xu" userId="215d855e1eff17a5" providerId="LiveId" clId="{909B1094-8BEB-9C48-A00E-71F718C64C76}" dt="2020-07-08T12:19:52.807" v="901" actId="478"/>
          <ac:cxnSpMkLst>
            <pc:docMk/>
            <pc:sldMk cId="3479579005" sldId="259"/>
            <ac:cxnSpMk id="48" creationId="{A6BC8D83-BE95-554F-A07D-9C1594D35991}"/>
          </ac:cxnSpMkLst>
        </pc:cxnChg>
        <pc:cxnChg chg="add del mod">
          <ac:chgData name="Yichen Xu" userId="215d855e1eff17a5" providerId="LiveId" clId="{909B1094-8BEB-9C48-A00E-71F718C64C76}" dt="2020-07-08T12:19:52.807" v="901" actId="478"/>
          <ac:cxnSpMkLst>
            <pc:docMk/>
            <pc:sldMk cId="3479579005" sldId="259"/>
            <ac:cxnSpMk id="49" creationId="{4B2BD877-8668-2049-B429-E17D942236B6}"/>
          </ac:cxnSpMkLst>
        </pc:cxnChg>
        <pc:cxnChg chg="add del mod">
          <ac:chgData name="Yichen Xu" userId="215d855e1eff17a5" providerId="LiveId" clId="{909B1094-8BEB-9C48-A00E-71F718C64C76}" dt="2020-07-08T12:19:52.807" v="901" actId="478"/>
          <ac:cxnSpMkLst>
            <pc:docMk/>
            <pc:sldMk cId="3479579005" sldId="259"/>
            <ac:cxnSpMk id="50" creationId="{AA3FEAD5-C807-4A46-BE07-330DDC9AFAB6}"/>
          </ac:cxnSpMkLst>
        </pc:cxnChg>
        <pc:cxnChg chg="add">
          <ac:chgData name="Yichen Xu" userId="215d855e1eff17a5" providerId="LiveId" clId="{909B1094-8BEB-9C48-A00E-71F718C64C76}" dt="2020-07-08T12:19:45.688" v="900"/>
          <ac:cxnSpMkLst>
            <pc:docMk/>
            <pc:sldMk cId="3479579005" sldId="259"/>
            <ac:cxnSpMk id="51" creationId="{F60E5E65-52E7-9B4F-827F-D27596B39D70}"/>
          </ac:cxnSpMkLst>
        </pc:cxnChg>
        <pc:cxnChg chg="add">
          <ac:chgData name="Yichen Xu" userId="215d855e1eff17a5" providerId="LiveId" clId="{909B1094-8BEB-9C48-A00E-71F718C64C76}" dt="2020-07-08T12:19:45.688" v="900"/>
          <ac:cxnSpMkLst>
            <pc:docMk/>
            <pc:sldMk cId="3479579005" sldId="259"/>
            <ac:cxnSpMk id="52" creationId="{A037E01F-752B-B74D-AD2C-79E81072EE56}"/>
          </ac:cxnSpMkLst>
        </pc:cxnChg>
        <pc:cxnChg chg="add">
          <ac:chgData name="Yichen Xu" userId="215d855e1eff17a5" providerId="LiveId" clId="{909B1094-8BEB-9C48-A00E-71F718C64C76}" dt="2020-07-08T12:19:45.688" v="900"/>
          <ac:cxnSpMkLst>
            <pc:docMk/>
            <pc:sldMk cId="3479579005" sldId="259"/>
            <ac:cxnSpMk id="53" creationId="{6A55EA7B-4D4C-D543-82A2-22A7439FEBAD}"/>
          </ac:cxnSpMkLst>
        </pc:cxnChg>
        <pc:cxnChg chg="add">
          <ac:chgData name="Yichen Xu" userId="215d855e1eff17a5" providerId="LiveId" clId="{909B1094-8BEB-9C48-A00E-71F718C64C76}" dt="2020-07-08T12:19:45.688" v="900"/>
          <ac:cxnSpMkLst>
            <pc:docMk/>
            <pc:sldMk cId="3479579005" sldId="259"/>
            <ac:cxnSpMk id="54" creationId="{B9CA0ACF-FAB9-1146-B98C-311B9FF112AB}"/>
          </ac:cxnSpMkLst>
        </pc:cxnChg>
        <pc:cxnChg chg="add">
          <ac:chgData name="Yichen Xu" userId="215d855e1eff17a5" providerId="LiveId" clId="{909B1094-8BEB-9C48-A00E-71F718C64C76}" dt="2020-07-08T12:19:45.688" v="900"/>
          <ac:cxnSpMkLst>
            <pc:docMk/>
            <pc:sldMk cId="3479579005" sldId="259"/>
            <ac:cxnSpMk id="55" creationId="{27F19ECB-8700-8341-9D1D-559FE864A4DE}"/>
          </ac:cxnSpMkLst>
        </pc:cxnChg>
        <pc:cxnChg chg="add">
          <ac:chgData name="Yichen Xu" userId="215d855e1eff17a5" providerId="LiveId" clId="{909B1094-8BEB-9C48-A00E-71F718C64C76}" dt="2020-07-08T12:19:45.688" v="900"/>
          <ac:cxnSpMkLst>
            <pc:docMk/>
            <pc:sldMk cId="3479579005" sldId="259"/>
            <ac:cxnSpMk id="56" creationId="{EE099517-B66E-C94C-9C2D-160DA4DC3F22}"/>
          </ac:cxnSpMkLst>
        </pc:cxnChg>
        <pc:cxnChg chg="add">
          <ac:chgData name="Yichen Xu" userId="215d855e1eff17a5" providerId="LiveId" clId="{909B1094-8BEB-9C48-A00E-71F718C64C76}" dt="2020-07-08T12:19:45.688" v="900"/>
          <ac:cxnSpMkLst>
            <pc:docMk/>
            <pc:sldMk cId="3479579005" sldId="259"/>
            <ac:cxnSpMk id="57" creationId="{29F68DB9-7900-7D4C-9C37-2D6956AC4322}"/>
          </ac:cxnSpMkLst>
        </pc:cxnChg>
        <pc:cxnChg chg="add">
          <ac:chgData name="Yichen Xu" userId="215d855e1eff17a5" providerId="LiveId" clId="{909B1094-8BEB-9C48-A00E-71F718C64C76}" dt="2020-07-08T12:19:45.688" v="900"/>
          <ac:cxnSpMkLst>
            <pc:docMk/>
            <pc:sldMk cId="3479579005" sldId="259"/>
            <ac:cxnSpMk id="58" creationId="{04070DE6-A1DA-DC40-963C-D99FDEE285B2}"/>
          </ac:cxnSpMkLst>
        </pc:cxnChg>
      </pc:sldChg>
      <pc:sldChg chg="addSp delSp modSp add">
        <pc:chgData name="Yichen Xu" userId="215d855e1eff17a5" providerId="LiveId" clId="{909B1094-8BEB-9C48-A00E-71F718C64C76}" dt="2020-07-08T13:13:40.333" v="905"/>
        <pc:sldMkLst>
          <pc:docMk/>
          <pc:sldMk cId="61623361" sldId="260"/>
        </pc:sldMkLst>
        <pc:spChg chg="mod">
          <ac:chgData name="Yichen Xu" userId="215d855e1eff17a5" providerId="LiveId" clId="{909B1094-8BEB-9C48-A00E-71F718C64C76}" dt="2020-07-08T12:16:23.631" v="830" actId="1076"/>
          <ac:spMkLst>
            <pc:docMk/>
            <pc:sldMk cId="61623361" sldId="260"/>
            <ac:spMk id="11" creationId="{352AEEB6-0545-8A49-BAAD-8947FC0564EF}"/>
          </ac:spMkLst>
        </pc:spChg>
        <pc:spChg chg="add mod">
          <ac:chgData name="Yichen Xu" userId="215d855e1eff17a5" providerId="LiveId" clId="{909B1094-8BEB-9C48-A00E-71F718C64C76}" dt="2020-07-08T12:17:12.164" v="846" actId="1076"/>
          <ac:spMkLst>
            <pc:docMk/>
            <pc:sldMk cId="61623361" sldId="260"/>
            <ac:spMk id="23" creationId="{47075C51-617C-1849-A3AE-C63AB6F180A4}"/>
          </ac:spMkLst>
        </pc:spChg>
        <pc:spChg chg="add mod">
          <ac:chgData name="Yichen Xu" userId="215d855e1eff17a5" providerId="LiveId" clId="{909B1094-8BEB-9C48-A00E-71F718C64C76}" dt="2020-07-08T12:17:12.164" v="846" actId="1076"/>
          <ac:spMkLst>
            <pc:docMk/>
            <pc:sldMk cId="61623361" sldId="260"/>
            <ac:spMk id="33" creationId="{C1E04497-0970-4B47-87BA-34DA34F8C032}"/>
          </ac:spMkLst>
        </pc:spChg>
        <pc:spChg chg="add mod">
          <ac:chgData name="Yichen Xu" userId="215d855e1eff17a5" providerId="LiveId" clId="{909B1094-8BEB-9C48-A00E-71F718C64C76}" dt="2020-07-08T12:17:12.164" v="846" actId="1076"/>
          <ac:spMkLst>
            <pc:docMk/>
            <pc:sldMk cId="61623361" sldId="260"/>
            <ac:spMk id="35" creationId="{8EA12931-8DDE-CB41-AE51-5B56D2D159F3}"/>
          </ac:spMkLst>
        </pc:spChg>
        <pc:spChg chg="add del">
          <ac:chgData name="Yichen Xu" userId="215d855e1eff17a5" providerId="LiveId" clId="{909B1094-8BEB-9C48-A00E-71F718C64C76}" dt="2020-07-08T12:19:10.329" v="865"/>
          <ac:spMkLst>
            <pc:docMk/>
            <pc:sldMk cId="61623361" sldId="260"/>
            <ac:spMk id="59" creationId="{75A4FCDF-B7F2-0E44-A27D-3CAF359D6292}"/>
          </ac:spMkLst>
        </pc:spChg>
        <pc:spChg chg="add mod">
          <ac:chgData name="Yichen Xu" userId="215d855e1eff17a5" providerId="LiveId" clId="{909B1094-8BEB-9C48-A00E-71F718C64C76}" dt="2020-07-08T12:19:34.482" v="898" actId="20577"/>
          <ac:spMkLst>
            <pc:docMk/>
            <pc:sldMk cId="61623361" sldId="260"/>
            <ac:spMk id="60" creationId="{5A1C20B4-C57E-DB4F-AE93-4D173E961E6E}"/>
          </ac:spMkLst>
        </pc:spChg>
        <pc:spChg chg="add del">
          <ac:chgData name="Yichen Xu" userId="215d855e1eff17a5" providerId="LiveId" clId="{909B1094-8BEB-9C48-A00E-71F718C64C76}" dt="2020-07-08T13:13:40.333" v="905"/>
          <ac:spMkLst>
            <pc:docMk/>
            <pc:sldMk cId="61623361" sldId="260"/>
            <ac:spMk id="61" creationId="{96A04844-93F1-AA49-B459-F61B0DECCD8A}"/>
          </ac:spMkLst>
        </pc:spChg>
        <pc:cxnChg chg="add del mod">
          <ac:chgData name="Yichen Xu" userId="215d855e1eff17a5" providerId="LiveId" clId="{909B1094-8BEB-9C48-A00E-71F718C64C76}" dt="2020-07-08T12:17:00.121" v="837" actId="478"/>
          <ac:cxnSpMkLst>
            <pc:docMk/>
            <pc:sldMk cId="61623361" sldId="260"/>
            <ac:cxnSpMk id="4" creationId="{4EEBB31C-9253-C843-8307-39393C0438BA}"/>
          </ac:cxnSpMkLst>
        </pc:cxnChg>
        <pc:cxnChg chg="del mod">
          <ac:chgData name="Yichen Xu" userId="215d855e1eff17a5" providerId="LiveId" clId="{909B1094-8BEB-9C48-A00E-71F718C64C76}" dt="2020-07-08T12:17:08.382" v="845" actId="478"/>
          <ac:cxnSpMkLst>
            <pc:docMk/>
            <pc:sldMk cId="61623361" sldId="260"/>
            <ac:cxnSpMk id="8" creationId="{01118E01-B3CF-1343-9640-045FFFB0280A}"/>
          </ac:cxnSpMkLst>
        </pc:cxnChg>
        <pc:cxnChg chg="del mod">
          <ac:chgData name="Yichen Xu" userId="215d855e1eff17a5" providerId="LiveId" clId="{909B1094-8BEB-9C48-A00E-71F718C64C76}" dt="2020-07-08T12:17:07.395" v="844" actId="478"/>
          <ac:cxnSpMkLst>
            <pc:docMk/>
            <pc:sldMk cId="61623361" sldId="260"/>
            <ac:cxnSpMk id="10" creationId="{F4AB59C9-16DD-604B-8FDC-EF778BD9BAA9}"/>
          </ac:cxnSpMkLst>
        </pc:cxnChg>
        <pc:cxnChg chg="add del mod">
          <ac:chgData name="Yichen Xu" userId="215d855e1eff17a5" providerId="LiveId" clId="{909B1094-8BEB-9C48-A00E-71F718C64C76}" dt="2020-07-08T12:16:57.847" v="835" actId="478"/>
          <ac:cxnSpMkLst>
            <pc:docMk/>
            <pc:sldMk cId="61623361" sldId="260"/>
            <ac:cxnSpMk id="13" creationId="{D3A5F9BA-D5EB-1F49-ABA6-1D0A84033155}"/>
          </ac:cxnSpMkLst>
        </pc:cxnChg>
        <pc:cxnChg chg="add">
          <ac:chgData name="Yichen Xu" userId="215d855e1eff17a5" providerId="LiveId" clId="{909B1094-8BEB-9C48-A00E-71F718C64C76}" dt="2020-07-08T12:17:18.445" v="847" actId="11529"/>
          <ac:cxnSpMkLst>
            <pc:docMk/>
            <pc:sldMk cId="61623361" sldId="260"/>
            <ac:cxnSpMk id="15" creationId="{F65A5519-C327-5347-A10C-E779DE8746D2}"/>
          </ac:cxnSpMkLst>
        </pc:cxnChg>
        <pc:cxnChg chg="del mod">
          <ac:chgData name="Yichen Xu" userId="215d855e1eff17a5" providerId="LiveId" clId="{909B1094-8BEB-9C48-A00E-71F718C64C76}" dt="2020-07-08T12:17:01.145" v="838" actId="478"/>
          <ac:cxnSpMkLst>
            <pc:docMk/>
            <pc:sldMk cId="61623361" sldId="260"/>
            <ac:cxnSpMk id="16" creationId="{A54BD306-5547-F94D-A57B-8A58C940C31A}"/>
          </ac:cxnSpMkLst>
        </pc:cxnChg>
        <pc:cxnChg chg="del mod">
          <ac:chgData name="Yichen Xu" userId="215d855e1eff17a5" providerId="LiveId" clId="{909B1094-8BEB-9C48-A00E-71F718C64C76}" dt="2020-07-08T12:17:02.070" v="839" actId="478"/>
          <ac:cxnSpMkLst>
            <pc:docMk/>
            <pc:sldMk cId="61623361" sldId="260"/>
            <ac:cxnSpMk id="18" creationId="{1B882063-D1ED-F949-A605-40948629B3D4}"/>
          </ac:cxnSpMkLst>
        </pc:cxnChg>
        <pc:cxnChg chg="add del mod">
          <ac:chgData name="Yichen Xu" userId="215d855e1eff17a5" providerId="LiveId" clId="{909B1094-8BEB-9C48-A00E-71F718C64C76}" dt="2020-07-08T12:17:30.125" v="849" actId="11529"/>
          <ac:cxnSpMkLst>
            <pc:docMk/>
            <pc:sldMk cId="61623361" sldId="260"/>
            <ac:cxnSpMk id="19" creationId="{1979E1C8-E7F5-1F43-B543-FD6DAFE6E8EC}"/>
          </ac:cxnSpMkLst>
        </pc:cxnChg>
        <pc:cxnChg chg="del mod">
          <ac:chgData name="Yichen Xu" userId="215d855e1eff17a5" providerId="LiveId" clId="{909B1094-8BEB-9C48-A00E-71F718C64C76}" dt="2020-07-08T12:17:03.133" v="840" actId="478"/>
          <ac:cxnSpMkLst>
            <pc:docMk/>
            <pc:sldMk cId="61623361" sldId="260"/>
            <ac:cxnSpMk id="22" creationId="{695C4AFA-7FDD-7343-AED1-07AEFF74E39C}"/>
          </ac:cxnSpMkLst>
        </pc:cxnChg>
        <pc:cxnChg chg="del mod">
          <ac:chgData name="Yichen Xu" userId="215d855e1eff17a5" providerId="LiveId" clId="{909B1094-8BEB-9C48-A00E-71F718C64C76}" dt="2020-07-08T12:17:04.143" v="841" actId="478"/>
          <ac:cxnSpMkLst>
            <pc:docMk/>
            <pc:sldMk cId="61623361" sldId="260"/>
            <ac:cxnSpMk id="25" creationId="{688F137D-7DBA-EC42-AF39-FC8E49387FE3}"/>
          </ac:cxnSpMkLst>
        </pc:cxnChg>
        <pc:cxnChg chg="del mod">
          <ac:chgData name="Yichen Xu" userId="215d855e1eff17a5" providerId="LiveId" clId="{909B1094-8BEB-9C48-A00E-71F718C64C76}" dt="2020-07-08T12:17:06.129" v="843" actId="478"/>
          <ac:cxnSpMkLst>
            <pc:docMk/>
            <pc:sldMk cId="61623361" sldId="260"/>
            <ac:cxnSpMk id="28" creationId="{D632F300-B46B-1542-9B02-3D193D1AA391}"/>
          </ac:cxnSpMkLst>
        </pc:cxnChg>
        <pc:cxnChg chg="del mod">
          <ac:chgData name="Yichen Xu" userId="215d855e1eff17a5" providerId="LiveId" clId="{909B1094-8BEB-9C48-A00E-71F718C64C76}" dt="2020-07-08T12:17:05.233" v="842" actId="478"/>
          <ac:cxnSpMkLst>
            <pc:docMk/>
            <pc:sldMk cId="61623361" sldId="260"/>
            <ac:cxnSpMk id="29" creationId="{385DD10B-C2F8-E644-A709-FDDFE1BA5840}"/>
          </ac:cxnSpMkLst>
        </pc:cxnChg>
        <pc:cxnChg chg="add del mod">
          <ac:chgData name="Yichen Xu" userId="215d855e1eff17a5" providerId="LiveId" clId="{909B1094-8BEB-9C48-A00E-71F718C64C76}" dt="2020-07-08T12:16:59.183" v="836" actId="478"/>
          <ac:cxnSpMkLst>
            <pc:docMk/>
            <pc:sldMk cId="61623361" sldId="260"/>
            <ac:cxnSpMk id="34" creationId="{C394B91E-8A8F-8046-ADB8-CA4BC936F291}"/>
          </ac:cxnSpMkLst>
        </pc:cxnChg>
        <pc:cxnChg chg="add">
          <ac:chgData name="Yichen Xu" userId="215d855e1eff17a5" providerId="LiveId" clId="{909B1094-8BEB-9C48-A00E-71F718C64C76}" dt="2020-07-08T12:17:34.813" v="850" actId="11529"/>
          <ac:cxnSpMkLst>
            <pc:docMk/>
            <pc:sldMk cId="61623361" sldId="260"/>
            <ac:cxnSpMk id="36" creationId="{B91A0095-0DFC-2B4E-BB88-F3D1A149181D}"/>
          </ac:cxnSpMkLst>
        </pc:cxnChg>
        <pc:cxnChg chg="add">
          <ac:chgData name="Yichen Xu" userId="215d855e1eff17a5" providerId="LiveId" clId="{909B1094-8BEB-9C48-A00E-71F718C64C76}" dt="2020-07-08T12:17:41.822" v="851" actId="11529"/>
          <ac:cxnSpMkLst>
            <pc:docMk/>
            <pc:sldMk cId="61623361" sldId="260"/>
            <ac:cxnSpMk id="38" creationId="{D8B49A56-B98F-9B4A-BA48-8A0E6135B286}"/>
          </ac:cxnSpMkLst>
        </pc:cxnChg>
        <pc:cxnChg chg="add">
          <ac:chgData name="Yichen Xu" userId="215d855e1eff17a5" providerId="LiveId" clId="{909B1094-8BEB-9C48-A00E-71F718C64C76}" dt="2020-07-08T12:17:47.660" v="852" actId="11529"/>
          <ac:cxnSpMkLst>
            <pc:docMk/>
            <pc:sldMk cId="61623361" sldId="260"/>
            <ac:cxnSpMk id="40" creationId="{87639EF4-6D0C-3641-97B6-CFC6A2FA0204}"/>
          </ac:cxnSpMkLst>
        </pc:cxnChg>
        <pc:cxnChg chg="add">
          <ac:chgData name="Yichen Xu" userId="215d855e1eff17a5" providerId="LiveId" clId="{909B1094-8BEB-9C48-A00E-71F718C64C76}" dt="2020-07-08T12:17:53.897" v="853" actId="11529"/>
          <ac:cxnSpMkLst>
            <pc:docMk/>
            <pc:sldMk cId="61623361" sldId="260"/>
            <ac:cxnSpMk id="42" creationId="{FFDC28A8-2DE6-BE48-BE80-A9015EE6B3A1}"/>
          </ac:cxnSpMkLst>
        </pc:cxnChg>
        <pc:cxnChg chg="add del mod">
          <ac:chgData name="Yichen Xu" userId="215d855e1eff17a5" providerId="LiveId" clId="{909B1094-8BEB-9C48-A00E-71F718C64C76}" dt="2020-07-08T12:18:05.476" v="855" actId="11529"/>
          <ac:cxnSpMkLst>
            <pc:docMk/>
            <pc:sldMk cId="61623361" sldId="260"/>
            <ac:cxnSpMk id="44" creationId="{21A439A8-5A86-4C45-8543-BCA75E913DB7}"/>
          </ac:cxnSpMkLst>
        </pc:cxnChg>
        <pc:cxnChg chg="add">
          <ac:chgData name="Yichen Xu" userId="215d855e1eff17a5" providerId="LiveId" clId="{909B1094-8BEB-9C48-A00E-71F718C64C76}" dt="2020-07-08T12:18:15.424" v="856" actId="11529"/>
          <ac:cxnSpMkLst>
            <pc:docMk/>
            <pc:sldMk cId="61623361" sldId="260"/>
            <ac:cxnSpMk id="46" creationId="{BC431C95-8736-A345-96C2-7C684F731297}"/>
          </ac:cxnSpMkLst>
        </pc:cxnChg>
        <pc:cxnChg chg="add">
          <ac:chgData name="Yichen Xu" userId="215d855e1eff17a5" providerId="LiveId" clId="{909B1094-8BEB-9C48-A00E-71F718C64C76}" dt="2020-07-08T12:18:23.137" v="857" actId="11529"/>
          <ac:cxnSpMkLst>
            <pc:docMk/>
            <pc:sldMk cId="61623361" sldId="260"/>
            <ac:cxnSpMk id="48" creationId="{4852D387-3F71-314C-AB04-9C37DDDA2461}"/>
          </ac:cxnSpMkLst>
        </pc:cxnChg>
        <pc:cxnChg chg="add">
          <ac:chgData name="Yichen Xu" userId="215d855e1eff17a5" providerId="LiveId" clId="{909B1094-8BEB-9C48-A00E-71F718C64C76}" dt="2020-07-08T12:18:33.428" v="858" actId="11529"/>
          <ac:cxnSpMkLst>
            <pc:docMk/>
            <pc:sldMk cId="61623361" sldId="260"/>
            <ac:cxnSpMk id="50" creationId="{B6002194-A73B-F84E-8BD0-3F4BE6F40D78}"/>
          </ac:cxnSpMkLst>
        </pc:cxnChg>
        <pc:cxnChg chg="add del mod">
          <ac:chgData name="Yichen Xu" userId="215d855e1eff17a5" providerId="LiveId" clId="{909B1094-8BEB-9C48-A00E-71F718C64C76}" dt="2020-07-08T12:18:45.568" v="860" actId="478"/>
          <ac:cxnSpMkLst>
            <pc:docMk/>
            <pc:sldMk cId="61623361" sldId="260"/>
            <ac:cxnSpMk id="52" creationId="{24FFF838-FA60-3541-9879-3115423FA6EB}"/>
          </ac:cxnSpMkLst>
        </pc:cxnChg>
        <pc:cxnChg chg="add">
          <ac:chgData name="Yichen Xu" userId="215d855e1eff17a5" providerId="LiveId" clId="{909B1094-8BEB-9C48-A00E-71F718C64C76}" dt="2020-07-08T12:18:56.994" v="861" actId="11529"/>
          <ac:cxnSpMkLst>
            <pc:docMk/>
            <pc:sldMk cId="61623361" sldId="260"/>
            <ac:cxnSpMk id="54" creationId="{3CE6B315-69A7-984C-8CCE-8EC0B5220AF9}"/>
          </ac:cxnSpMkLst>
        </pc:cxnChg>
        <pc:cxnChg chg="add">
          <ac:chgData name="Yichen Xu" userId="215d855e1eff17a5" providerId="LiveId" clId="{909B1094-8BEB-9C48-A00E-71F718C64C76}" dt="2020-07-08T12:19:01.817" v="862" actId="11529"/>
          <ac:cxnSpMkLst>
            <pc:docMk/>
            <pc:sldMk cId="61623361" sldId="260"/>
            <ac:cxnSpMk id="56" creationId="{91EE21D0-56E5-774D-89E8-C868D7D4ABF4}"/>
          </ac:cxnSpMkLst>
        </pc:cxnChg>
        <pc:cxnChg chg="add">
          <ac:chgData name="Yichen Xu" userId="215d855e1eff17a5" providerId="LiveId" clId="{909B1094-8BEB-9C48-A00E-71F718C64C76}" dt="2020-07-08T12:19:06.319" v="863" actId="11529"/>
          <ac:cxnSpMkLst>
            <pc:docMk/>
            <pc:sldMk cId="61623361" sldId="260"/>
            <ac:cxnSpMk id="58" creationId="{81E0ABC4-D885-E64A-AD57-DE59AC379118}"/>
          </ac:cxnSpMkLst>
        </pc:cxnChg>
      </pc:sldChg>
      <pc:sldChg chg="addSp delSp modSp add">
        <pc:chgData name="Yichen Xu" userId="215d855e1eff17a5" providerId="LiveId" clId="{909B1094-8BEB-9C48-A00E-71F718C64C76}" dt="2020-07-09T09:10:55.397" v="2173"/>
        <pc:sldMkLst>
          <pc:docMk/>
          <pc:sldMk cId="1678487101" sldId="261"/>
        </pc:sldMkLst>
        <pc:spChg chg="del">
          <ac:chgData name="Yichen Xu" userId="215d855e1eff17a5" providerId="LiveId" clId="{909B1094-8BEB-9C48-A00E-71F718C64C76}" dt="2020-07-08T13:13:32.895" v="903" actId="478"/>
          <ac:spMkLst>
            <pc:docMk/>
            <pc:sldMk cId="1678487101" sldId="261"/>
            <ac:spMk id="2" creationId="{AE3BFB95-F829-4C4B-8786-B7C18A38107D}"/>
          </ac:spMkLst>
        </pc:spChg>
        <pc:spChg chg="del">
          <ac:chgData name="Yichen Xu" userId="215d855e1eff17a5" providerId="LiveId" clId="{909B1094-8BEB-9C48-A00E-71F718C64C76}" dt="2020-07-08T13:13:32.895" v="903" actId="478"/>
          <ac:spMkLst>
            <pc:docMk/>
            <pc:sldMk cId="1678487101" sldId="261"/>
            <ac:spMk id="3" creationId="{B00825F7-2960-844F-8019-F4D0967DB387}"/>
          </ac:spMkLst>
        </pc:spChg>
        <pc:spChg chg="add mod">
          <ac:chgData name="Yichen Xu" userId="215d855e1eff17a5" providerId="LiveId" clId="{909B1094-8BEB-9C48-A00E-71F718C64C76}" dt="2020-07-08T13:19:01.048" v="971" actId="20577"/>
          <ac:spMkLst>
            <pc:docMk/>
            <pc:sldMk cId="1678487101" sldId="261"/>
            <ac:spMk id="4" creationId="{DE892C54-EA72-8646-826D-45A5A3EB2FA5}"/>
          </ac:spMkLst>
        </pc:spChg>
        <pc:spChg chg="add mod">
          <ac:chgData name="Yichen Xu" userId="215d855e1eff17a5" providerId="LiveId" clId="{909B1094-8BEB-9C48-A00E-71F718C64C76}" dt="2020-07-08T13:19:04.958" v="975" actId="20577"/>
          <ac:spMkLst>
            <pc:docMk/>
            <pc:sldMk cId="1678487101" sldId="261"/>
            <ac:spMk id="5" creationId="{0CD1E9BE-BB4B-2249-A9C4-FBD33EF6C5D0}"/>
          </ac:spMkLst>
        </pc:spChg>
        <pc:spChg chg="add mod">
          <ac:chgData name="Yichen Xu" userId="215d855e1eff17a5" providerId="LiveId" clId="{909B1094-8BEB-9C48-A00E-71F718C64C76}" dt="2020-07-08T13:14:19.163" v="917" actId="1076"/>
          <ac:spMkLst>
            <pc:docMk/>
            <pc:sldMk cId="1678487101" sldId="261"/>
            <ac:spMk id="6" creationId="{7E610EDF-CF1F-7749-A497-3D16CD2A00AF}"/>
          </ac:spMkLst>
        </pc:spChg>
        <pc:spChg chg="add mod">
          <ac:chgData name="Yichen Xu" userId="215d855e1eff17a5" providerId="LiveId" clId="{909B1094-8BEB-9C48-A00E-71F718C64C76}" dt="2020-07-08T13:19:03.406" v="973" actId="20577"/>
          <ac:spMkLst>
            <pc:docMk/>
            <pc:sldMk cId="1678487101" sldId="261"/>
            <ac:spMk id="7" creationId="{F5370ADD-C161-0040-BC37-F2D83933CF1D}"/>
          </ac:spMkLst>
        </pc:spChg>
        <pc:spChg chg="add del">
          <ac:chgData name="Yichen Xu" userId="215d855e1eff17a5" providerId="LiveId" clId="{909B1094-8BEB-9C48-A00E-71F718C64C76}" dt="2020-07-09T09:10:55.397" v="2173"/>
          <ac:spMkLst>
            <pc:docMk/>
            <pc:sldMk cId="1678487101" sldId="261"/>
            <ac:spMk id="46" creationId="{7BCC312F-1FEF-0242-B175-F52384861D7C}"/>
          </ac:spMkLst>
        </pc:spChg>
        <pc:cxnChg chg="add del mod">
          <ac:chgData name="Yichen Xu" userId="215d855e1eff17a5" providerId="LiveId" clId="{909B1094-8BEB-9C48-A00E-71F718C64C76}" dt="2020-07-08T13:14:42.959" v="921" actId="11529"/>
          <ac:cxnSpMkLst>
            <pc:docMk/>
            <pc:sldMk cId="1678487101" sldId="261"/>
            <ac:cxnSpMk id="9" creationId="{6493A24D-DB0C-DD49-A43B-3D8FF55B3989}"/>
          </ac:cxnSpMkLst>
        </pc:cxnChg>
        <pc:cxnChg chg="add del mod">
          <ac:chgData name="Yichen Xu" userId="215d855e1eff17a5" providerId="LiveId" clId="{909B1094-8BEB-9C48-A00E-71F718C64C76}" dt="2020-07-08T13:14:48.350" v="923" actId="11529"/>
          <ac:cxnSpMkLst>
            <pc:docMk/>
            <pc:sldMk cId="1678487101" sldId="261"/>
            <ac:cxnSpMk id="11" creationId="{F97B5E17-1256-DA4F-BD38-DF9CF04B4904}"/>
          </ac:cxnSpMkLst>
        </pc:cxnChg>
        <pc:cxnChg chg="add">
          <ac:chgData name="Yichen Xu" userId="215d855e1eff17a5" providerId="LiveId" clId="{909B1094-8BEB-9C48-A00E-71F718C64C76}" dt="2020-07-08T13:14:59.938" v="924" actId="11529"/>
          <ac:cxnSpMkLst>
            <pc:docMk/>
            <pc:sldMk cId="1678487101" sldId="261"/>
            <ac:cxnSpMk id="13" creationId="{1FC65430-9B12-794A-B512-4536DB108331}"/>
          </ac:cxnSpMkLst>
        </pc:cxnChg>
        <pc:cxnChg chg="add del mod">
          <ac:chgData name="Yichen Xu" userId="215d855e1eff17a5" providerId="LiveId" clId="{909B1094-8BEB-9C48-A00E-71F718C64C76}" dt="2020-07-08T13:15:07.983" v="926" actId="11529"/>
          <ac:cxnSpMkLst>
            <pc:docMk/>
            <pc:sldMk cId="1678487101" sldId="261"/>
            <ac:cxnSpMk id="15" creationId="{140F4501-6284-A849-96D7-394B172CB8B7}"/>
          </ac:cxnSpMkLst>
        </pc:cxnChg>
        <pc:cxnChg chg="add">
          <ac:chgData name="Yichen Xu" userId="215d855e1eff17a5" providerId="LiveId" clId="{909B1094-8BEB-9C48-A00E-71F718C64C76}" dt="2020-07-08T13:15:14.332" v="927" actId="11529"/>
          <ac:cxnSpMkLst>
            <pc:docMk/>
            <pc:sldMk cId="1678487101" sldId="261"/>
            <ac:cxnSpMk id="17" creationId="{D3A8539C-D690-8642-93D2-D8735B43253C}"/>
          </ac:cxnSpMkLst>
        </pc:cxnChg>
        <pc:cxnChg chg="add">
          <ac:chgData name="Yichen Xu" userId="215d855e1eff17a5" providerId="LiveId" clId="{909B1094-8BEB-9C48-A00E-71F718C64C76}" dt="2020-07-08T13:15:25.349" v="928" actId="11529"/>
          <ac:cxnSpMkLst>
            <pc:docMk/>
            <pc:sldMk cId="1678487101" sldId="261"/>
            <ac:cxnSpMk id="19" creationId="{396C6CEE-A38D-0A46-917D-BF0E75F16F0A}"/>
          </ac:cxnSpMkLst>
        </pc:cxnChg>
        <pc:cxnChg chg="add mod">
          <ac:chgData name="Yichen Xu" userId="215d855e1eff17a5" providerId="LiveId" clId="{909B1094-8BEB-9C48-A00E-71F718C64C76}" dt="2020-07-08T13:15:34.234" v="931" actId="14100"/>
          <ac:cxnSpMkLst>
            <pc:docMk/>
            <pc:sldMk cId="1678487101" sldId="261"/>
            <ac:cxnSpMk id="20" creationId="{2499D755-3EFB-3F4D-ABFB-180635D0AABC}"/>
          </ac:cxnSpMkLst>
        </pc:cxnChg>
        <pc:cxnChg chg="add mod">
          <ac:chgData name="Yichen Xu" userId="215d855e1eff17a5" providerId="LiveId" clId="{909B1094-8BEB-9C48-A00E-71F718C64C76}" dt="2020-07-08T13:15:40.176" v="934" actId="14100"/>
          <ac:cxnSpMkLst>
            <pc:docMk/>
            <pc:sldMk cId="1678487101" sldId="261"/>
            <ac:cxnSpMk id="23" creationId="{579ED54B-D6F9-C54D-96A6-29A4878B60C4}"/>
          </ac:cxnSpMkLst>
        </pc:cxnChg>
        <pc:cxnChg chg="add mod">
          <ac:chgData name="Yichen Xu" userId="215d855e1eff17a5" providerId="LiveId" clId="{909B1094-8BEB-9C48-A00E-71F718C64C76}" dt="2020-07-08T13:15:56.901" v="936" actId="13822"/>
          <ac:cxnSpMkLst>
            <pc:docMk/>
            <pc:sldMk cId="1678487101" sldId="261"/>
            <ac:cxnSpMk id="27" creationId="{1FD93146-C875-AC43-B3EE-EC9B86CDDAAD}"/>
          </ac:cxnSpMkLst>
        </pc:cxnChg>
        <pc:cxnChg chg="add mod">
          <ac:chgData name="Yichen Xu" userId="215d855e1eff17a5" providerId="LiveId" clId="{909B1094-8BEB-9C48-A00E-71F718C64C76}" dt="2020-07-08T13:17:06.017" v="945" actId="14100"/>
          <ac:cxnSpMkLst>
            <pc:docMk/>
            <pc:sldMk cId="1678487101" sldId="261"/>
            <ac:cxnSpMk id="29" creationId="{098F0294-296E-3E4A-ACEE-27D82474DF35}"/>
          </ac:cxnSpMkLst>
        </pc:cxnChg>
        <pc:cxnChg chg="add del">
          <ac:chgData name="Yichen Xu" userId="215d855e1eff17a5" providerId="LiveId" clId="{909B1094-8BEB-9C48-A00E-71F718C64C76}" dt="2020-07-08T13:16:35.846" v="940" actId="478"/>
          <ac:cxnSpMkLst>
            <pc:docMk/>
            <pc:sldMk cId="1678487101" sldId="261"/>
            <ac:cxnSpMk id="31" creationId="{D6B584DF-7CD9-BE48-9750-D42F8F5C79DD}"/>
          </ac:cxnSpMkLst>
        </pc:cxnChg>
        <pc:cxnChg chg="add del mod">
          <ac:chgData name="Yichen Xu" userId="215d855e1eff17a5" providerId="LiveId" clId="{909B1094-8BEB-9C48-A00E-71F718C64C76}" dt="2020-07-08T13:17:50.499" v="949"/>
          <ac:cxnSpMkLst>
            <pc:docMk/>
            <pc:sldMk cId="1678487101" sldId="261"/>
            <ac:cxnSpMk id="36" creationId="{83AC34A0-4B11-3F42-A89E-6E6304D15D64}"/>
          </ac:cxnSpMkLst>
        </pc:cxnChg>
        <pc:cxnChg chg="add mod">
          <ac:chgData name="Yichen Xu" userId="215d855e1eff17a5" providerId="LiveId" clId="{909B1094-8BEB-9C48-A00E-71F718C64C76}" dt="2020-07-08T13:18:41.531" v="965" actId="13822"/>
          <ac:cxnSpMkLst>
            <pc:docMk/>
            <pc:sldMk cId="1678487101" sldId="261"/>
            <ac:cxnSpMk id="37" creationId="{728A4412-0E70-584C-AA12-F11EB0C46EF7}"/>
          </ac:cxnSpMkLst>
        </pc:cxnChg>
        <pc:cxnChg chg="add del mod">
          <ac:chgData name="Yichen Xu" userId="215d855e1eff17a5" providerId="LiveId" clId="{909B1094-8BEB-9C48-A00E-71F718C64C76}" dt="2020-07-08T13:18:06.159" v="955"/>
          <ac:cxnSpMkLst>
            <pc:docMk/>
            <pc:sldMk cId="1678487101" sldId="261"/>
            <ac:cxnSpMk id="38" creationId="{3F87CA13-70BB-7643-95EC-9745EEA04248}"/>
          </ac:cxnSpMkLst>
        </pc:cxnChg>
        <pc:cxnChg chg="add del mod">
          <ac:chgData name="Yichen Xu" userId="215d855e1eff17a5" providerId="LiveId" clId="{909B1094-8BEB-9C48-A00E-71F718C64C76}" dt="2020-07-08T13:18:13.347" v="959"/>
          <ac:cxnSpMkLst>
            <pc:docMk/>
            <pc:sldMk cId="1678487101" sldId="261"/>
            <ac:cxnSpMk id="39" creationId="{7FAEBB45-6537-7942-A990-B5E219173658}"/>
          </ac:cxnSpMkLst>
        </pc:cxnChg>
        <pc:cxnChg chg="add mod">
          <ac:chgData name="Yichen Xu" userId="215d855e1eff17a5" providerId="LiveId" clId="{909B1094-8BEB-9C48-A00E-71F718C64C76}" dt="2020-07-08T13:18:54.680" v="969" actId="1035"/>
          <ac:cxnSpMkLst>
            <pc:docMk/>
            <pc:sldMk cId="1678487101" sldId="261"/>
            <ac:cxnSpMk id="41" creationId="{1746E72F-5D5E-3148-8BAC-02AC7284F815}"/>
          </ac:cxnSpMkLst>
        </pc:cxnChg>
      </pc:sldChg>
      <pc:sldChg chg="addSp delSp modSp add">
        <pc:chgData name="Yichen Xu" userId="215d855e1eff17a5" providerId="LiveId" clId="{909B1094-8BEB-9C48-A00E-71F718C64C76}" dt="2020-07-09T04:48:19.575" v="2170" actId="20577"/>
        <pc:sldMkLst>
          <pc:docMk/>
          <pc:sldMk cId="2810582133" sldId="262"/>
        </pc:sldMkLst>
        <pc:spChg chg="del">
          <ac:chgData name="Yichen Xu" userId="215d855e1eff17a5" providerId="LiveId" clId="{909B1094-8BEB-9C48-A00E-71F718C64C76}" dt="2020-07-09T03:17:46.075" v="977" actId="478"/>
          <ac:spMkLst>
            <pc:docMk/>
            <pc:sldMk cId="2810582133" sldId="262"/>
            <ac:spMk id="2" creationId="{30E56D73-ED09-0E44-9281-6790AB9DBEE9}"/>
          </ac:spMkLst>
        </pc:spChg>
        <pc:spChg chg="del">
          <ac:chgData name="Yichen Xu" userId="215d855e1eff17a5" providerId="LiveId" clId="{909B1094-8BEB-9C48-A00E-71F718C64C76}" dt="2020-07-09T03:17:46.075" v="977" actId="478"/>
          <ac:spMkLst>
            <pc:docMk/>
            <pc:sldMk cId="2810582133" sldId="262"/>
            <ac:spMk id="3" creationId="{3841CB0C-33AB-A34A-8346-52F126F85B34}"/>
          </ac:spMkLst>
        </pc:spChg>
        <pc:spChg chg="add del mod">
          <ac:chgData name="Yichen Xu" userId="215d855e1eff17a5" providerId="LiveId" clId="{909B1094-8BEB-9C48-A00E-71F718C64C76}" dt="2020-07-09T03:18:03.734" v="980" actId="478"/>
          <ac:spMkLst>
            <pc:docMk/>
            <pc:sldMk cId="2810582133" sldId="262"/>
            <ac:spMk id="4" creationId="{3E2737E0-7B50-EE4D-B950-AD68EF401EDA}"/>
          </ac:spMkLst>
        </pc:spChg>
        <pc:spChg chg="add mod topLvl">
          <ac:chgData name="Yichen Xu" userId="215d855e1eff17a5" providerId="LiveId" clId="{909B1094-8BEB-9C48-A00E-71F718C64C76}" dt="2020-07-09T03:31:46.633" v="1888" actId="1076"/>
          <ac:spMkLst>
            <pc:docMk/>
            <pc:sldMk cId="2810582133" sldId="262"/>
            <ac:spMk id="5" creationId="{CB589865-8C6A-FF41-82AC-36D02F8D8E63}"/>
          </ac:spMkLst>
        </pc:spChg>
        <pc:spChg chg="add del mod">
          <ac:chgData name="Yichen Xu" userId="215d855e1eff17a5" providerId="LiveId" clId="{909B1094-8BEB-9C48-A00E-71F718C64C76}" dt="2020-07-09T03:21:21.115" v="1786" actId="478"/>
          <ac:spMkLst>
            <pc:docMk/>
            <pc:sldMk cId="2810582133" sldId="262"/>
            <ac:spMk id="6" creationId="{52ABC59F-C680-B540-A337-CC267D256E87}"/>
          </ac:spMkLst>
        </pc:spChg>
        <pc:spChg chg="add mod topLvl">
          <ac:chgData name="Yichen Xu" userId="215d855e1eff17a5" providerId="LiveId" clId="{909B1094-8BEB-9C48-A00E-71F718C64C76}" dt="2020-07-09T03:31:46.633" v="1888" actId="1076"/>
          <ac:spMkLst>
            <pc:docMk/>
            <pc:sldMk cId="2810582133" sldId="262"/>
            <ac:spMk id="7" creationId="{0A654E3A-66CE-B44C-B9BF-7A8A9F2F675E}"/>
          </ac:spMkLst>
        </pc:spChg>
        <pc:spChg chg="add mod topLvl">
          <ac:chgData name="Yichen Xu" userId="215d855e1eff17a5" providerId="LiveId" clId="{909B1094-8BEB-9C48-A00E-71F718C64C76}" dt="2020-07-09T03:31:46.633" v="1888" actId="1076"/>
          <ac:spMkLst>
            <pc:docMk/>
            <pc:sldMk cId="2810582133" sldId="262"/>
            <ac:spMk id="8" creationId="{F295DBA8-4BD3-1A42-8A1D-EE9156E22250}"/>
          </ac:spMkLst>
        </pc:spChg>
        <pc:spChg chg="add mod topLvl">
          <ac:chgData name="Yichen Xu" userId="215d855e1eff17a5" providerId="LiveId" clId="{909B1094-8BEB-9C48-A00E-71F718C64C76}" dt="2020-07-09T03:31:46.633" v="1888" actId="1076"/>
          <ac:spMkLst>
            <pc:docMk/>
            <pc:sldMk cId="2810582133" sldId="262"/>
            <ac:spMk id="9" creationId="{DF4C4851-DED1-3E41-9E81-F10D67FF2CC9}"/>
          </ac:spMkLst>
        </pc:spChg>
        <pc:spChg chg="add del">
          <ac:chgData name="Yichen Xu" userId="215d855e1eff17a5" providerId="LiveId" clId="{909B1094-8BEB-9C48-A00E-71F718C64C76}" dt="2020-07-09T03:23:42.281" v="1809"/>
          <ac:spMkLst>
            <pc:docMk/>
            <pc:sldMk cId="2810582133" sldId="262"/>
            <ac:spMk id="11" creationId="{ED173F51-0797-6C4E-BF04-E3F55B6CBAD6}"/>
          </ac:spMkLst>
        </pc:spChg>
        <pc:spChg chg="add del">
          <ac:chgData name="Yichen Xu" userId="215d855e1eff17a5" providerId="LiveId" clId="{909B1094-8BEB-9C48-A00E-71F718C64C76}" dt="2020-07-09T03:23:42.281" v="1809"/>
          <ac:spMkLst>
            <pc:docMk/>
            <pc:sldMk cId="2810582133" sldId="262"/>
            <ac:spMk id="12" creationId="{6749FA24-3D91-C64A-B17E-F5B2E95BD616}"/>
          </ac:spMkLst>
        </pc:spChg>
        <pc:spChg chg="add del">
          <ac:chgData name="Yichen Xu" userId="215d855e1eff17a5" providerId="LiveId" clId="{909B1094-8BEB-9C48-A00E-71F718C64C76}" dt="2020-07-09T03:23:42.281" v="1809"/>
          <ac:spMkLst>
            <pc:docMk/>
            <pc:sldMk cId="2810582133" sldId="262"/>
            <ac:spMk id="13" creationId="{C03F5CE3-CC86-8C42-A4E0-368C66C468CF}"/>
          </ac:spMkLst>
        </pc:spChg>
        <pc:spChg chg="add del">
          <ac:chgData name="Yichen Xu" userId="215d855e1eff17a5" providerId="LiveId" clId="{909B1094-8BEB-9C48-A00E-71F718C64C76}" dt="2020-07-09T03:23:42.281" v="1809"/>
          <ac:spMkLst>
            <pc:docMk/>
            <pc:sldMk cId="2810582133" sldId="262"/>
            <ac:spMk id="14" creationId="{4BC321CA-3C04-7F40-BDC4-02BBF739CC2D}"/>
          </ac:spMkLst>
        </pc:spChg>
        <pc:spChg chg="add del mod">
          <ac:chgData name="Yichen Xu" userId="215d855e1eff17a5" providerId="LiveId" clId="{909B1094-8BEB-9C48-A00E-71F718C64C76}" dt="2020-07-09T03:24:19.446" v="1821"/>
          <ac:spMkLst>
            <pc:docMk/>
            <pc:sldMk cId="2810582133" sldId="262"/>
            <ac:spMk id="15" creationId="{C733AB92-946D-C042-8FD3-6983ED2B2B88}"/>
          </ac:spMkLst>
        </pc:spChg>
        <pc:spChg chg="add del mod">
          <ac:chgData name="Yichen Xu" userId="215d855e1eff17a5" providerId="LiveId" clId="{909B1094-8BEB-9C48-A00E-71F718C64C76}" dt="2020-07-09T03:24:19.446" v="1821"/>
          <ac:spMkLst>
            <pc:docMk/>
            <pc:sldMk cId="2810582133" sldId="262"/>
            <ac:spMk id="16" creationId="{9E5363E8-DA0B-C346-B781-3011A9AF6D9E}"/>
          </ac:spMkLst>
        </pc:spChg>
        <pc:spChg chg="add del mod">
          <ac:chgData name="Yichen Xu" userId="215d855e1eff17a5" providerId="LiveId" clId="{909B1094-8BEB-9C48-A00E-71F718C64C76}" dt="2020-07-09T03:24:19.446" v="1821"/>
          <ac:spMkLst>
            <pc:docMk/>
            <pc:sldMk cId="2810582133" sldId="262"/>
            <ac:spMk id="17" creationId="{AAAA789E-8F22-604B-BFB4-713DC75EA371}"/>
          </ac:spMkLst>
        </pc:spChg>
        <pc:spChg chg="add del mod">
          <ac:chgData name="Yichen Xu" userId="215d855e1eff17a5" providerId="LiveId" clId="{909B1094-8BEB-9C48-A00E-71F718C64C76}" dt="2020-07-09T03:24:19.446" v="1821"/>
          <ac:spMkLst>
            <pc:docMk/>
            <pc:sldMk cId="2810582133" sldId="262"/>
            <ac:spMk id="18" creationId="{037F1CB9-003E-6D41-9D50-6066326FCEE8}"/>
          </ac:spMkLst>
        </pc:spChg>
        <pc:spChg chg="add del mod">
          <ac:chgData name="Yichen Xu" userId="215d855e1eff17a5" providerId="LiveId" clId="{909B1094-8BEB-9C48-A00E-71F718C64C76}" dt="2020-07-09T03:24:17.304" v="1818"/>
          <ac:spMkLst>
            <pc:docMk/>
            <pc:sldMk cId="2810582133" sldId="262"/>
            <ac:spMk id="19" creationId="{CE67FBC6-561C-0E41-8521-B4E398DEBD26}"/>
          </ac:spMkLst>
        </pc:spChg>
        <pc:spChg chg="add del mod">
          <ac:chgData name="Yichen Xu" userId="215d855e1eff17a5" providerId="LiveId" clId="{909B1094-8BEB-9C48-A00E-71F718C64C76}" dt="2020-07-09T03:24:17.304" v="1818"/>
          <ac:spMkLst>
            <pc:docMk/>
            <pc:sldMk cId="2810582133" sldId="262"/>
            <ac:spMk id="20" creationId="{B5698F6A-FF72-BD4B-B391-FD4080DF11CC}"/>
          </ac:spMkLst>
        </pc:spChg>
        <pc:spChg chg="add del mod">
          <ac:chgData name="Yichen Xu" userId="215d855e1eff17a5" providerId="LiveId" clId="{909B1094-8BEB-9C48-A00E-71F718C64C76}" dt="2020-07-09T03:24:17.304" v="1818"/>
          <ac:spMkLst>
            <pc:docMk/>
            <pc:sldMk cId="2810582133" sldId="262"/>
            <ac:spMk id="21" creationId="{CA9DE4D2-49DD-694F-8E01-837BE8C8754F}"/>
          </ac:spMkLst>
        </pc:spChg>
        <pc:spChg chg="add del mod">
          <ac:chgData name="Yichen Xu" userId="215d855e1eff17a5" providerId="LiveId" clId="{909B1094-8BEB-9C48-A00E-71F718C64C76}" dt="2020-07-09T03:24:17.304" v="1818"/>
          <ac:spMkLst>
            <pc:docMk/>
            <pc:sldMk cId="2810582133" sldId="262"/>
            <ac:spMk id="22" creationId="{278D68A1-AEFA-DA44-BDDA-C5A88FBEBC49}"/>
          </ac:spMkLst>
        </pc:spChg>
        <pc:spChg chg="add del mod">
          <ac:chgData name="Yichen Xu" userId="215d855e1eff17a5" providerId="LiveId" clId="{909B1094-8BEB-9C48-A00E-71F718C64C76}" dt="2020-07-09T03:29:10.181" v="1850" actId="478"/>
          <ac:spMkLst>
            <pc:docMk/>
            <pc:sldMk cId="2810582133" sldId="262"/>
            <ac:spMk id="23" creationId="{2EDFECE9-83B5-564F-AEDC-3DA60F657A70}"/>
          </ac:spMkLst>
        </pc:spChg>
        <pc:spChg chg="add mod">
          <ac:chgData name="Yichen Xu" userId="215d855e1eff17a5" providerId="LiveId" clId="{909B1094-8BEB-9C48-A00E-71F718C64C76}" dt="2020-07-09T03:46:12.783" v="1935" actId="207"/>
          <ac:spMkLst>
            <pc:docMk/>
            <pc:sldMk cId="2810582133" sldId="262"/>
            <ac:spMk id="24" creationId="{C162B0C1-668F-7F4E-9CF3-F85BC7F3E167}"/>
          </ac:spMkLst>
        </pc:spChg>
        <pc:spChg chg="add mod">
          <ac:chgData name="Yichen Xu" userId="215d855e1eff17a5" providerId="LiveId" clId="{909B1094-8BEB-9C48-A00E-71F718C64C76}" dt="2020-07-09T03:46:12.783" v="1935" actId="207"/>
          <ac:spMkLst>
            <pc:docMk/>
            <pc:sldMk cId="2810582133" sldId="262"/>
            <ac:spMk id="25" creationId="{6C639742-EB39-9C4C-8D6B-5782E96659C7}"/>
          </ac:spMkLst>
        </pc:spChg>
        <pc:spChg chg="add mod">
          <ac:chgData name="Yichen Xu" userId="215d855e1eff17a5" providerId="LiveId" clId="{909B1094-8BEB-9C48-A00E-71F718C64C76}" dt="2020-07-09T03:32:19.792" v="1892" actId="1076"/>
          <ac:spMkLst>
            <pc:docMk/>
            <pc:sldMk cId="2810582133" sldId="262"/>
            <ac:spMk id="26" creationId="{FF289883-7036-034C-9259-7BAFF5448EB7}"/>
          </ac:spMkLst>
        </pc:spChg>
        <pc:spChg chg="add mod">
          <ac:chgData name="Yichen Xu" userId="215d855e1eff17a5" providerId="LiveId" clId="{909B1094-8BEB-9C48-A00E-71F718C64C76}" dt="2020-07-09T03:32:19.792" v="1892" actId="1076"/>
          <ac:spMkLst>
            <pc:docMk/>
            <pc:sldMk cId="2810582133" sldId="262"/>
            <ac:spMk id="27" creationId="{36115B40-AAC8-D145-9BA2-523F169AF048}"/>
          </ac:spMkLst>
        </pc:spChg>
        <pc:spChg chg="add mod">
          <ac:chgData name="Yichen Xu" userId="215d855e1eff17a5" providerId="LiveId" clId="{909B1094-8BEB-9C48-A00E-71F718C64C76}" dt="2020-07-09T03:32:19.792" v="1892" actId="1076"/>
          <ac:spMkLst>
            <pc:docMk/>
            <pc:sldMk cId="2810582133" sldId="262"/>
            <ac:spMk id="28" creationId="{314872FB-7EA6-E54E-9254-2CEF2BA32052}"/>
          </ac:spMkLst>
        </pc:spChg>
        <pc:spChg chg="add mod">
          <ac:chgData name="Yichen Xu" userId="215d855e1eff17a5" providerId="LiveId" clId="{909B1094-8BEB-9C48-A00E-71F718C64C76}" dt="2020-07-09T03:32:19.792" v="1892" actId="1076"/>
          <ac:spMkLst>
            <pc:docMk/>
            <pc:sldMk cId="2810582133" sldId="262"/>
            <ac:spMk id="29" creationId="{EC6B8479-3BB3-544C-A89E-7ACEFC2F3BD7}"/>
          </ac:spMkLst>
        </pc:spChg>
        <pc:spChg chg="add mod">
          <ac:chgData name="Yichen Xu" userId="215d855e1eff17a5" providerId="LiveId" clId="{909B1094-8BEB-9C48-A00E-71F718C64C76}" dt="2020-07-09T04:03:43.377" v="1981" actId="1076"/>
          <ac:spMkLst>
            <pc:docMk/>
            <pc:sldMk cId="2810582133" sldId="262"/>
            <ac:spMk id="30" creationId="{9A24B2F2-7878-5B40-9CDC-4084A9220484}"/>
          </ac:spMkLst>
        </pc:spChg>
        <pc:spChg chg="add mod">
          <ac:chgData name="Yichen Xu" userId="215d855e1eff17a5" providerId="LiveId" clId="{909B1094-8BEB-9C48-A00E-71F718C64C76}" dt="2020-07-09T04:03:43.377" v="1981" actId="1076"/>
          <ac:spMkLst>
            <pc:docMk/>
            <pc:sldMk cId="2810582133" sldId="262"/>
            <ac:spMk id="31" creationId="{D7ABB8F1-8ADC-A045-947C-F4209269C292}"/>
          </ac:spMkLst>
        </pc:spChg>
        <pc:spChg chg="add mod">
          <ac:chgData name="Yichen Xu" userId="215d855e1eff17a5" providerId="LiveId" clId="{909B1094-8BEB-9C48-A00E-71F718C64C76}" dt="2020-07-09T04:03:43.377" v="1981" actId="1076"/>
          <ac:spMkLst>
            <pc:docMk/>
            <pc:sldMk cId="2810582133" sldId="262"/>
            <ac:spMk id="32" creationId="{6044C6C7-1330-954C-98FD-8D19ADA0759D}"/>
          </ac:spMkLst>
        </pc:spChg>
        <pc:spChg chg="add mod">
          <ac:chgData name="Yichen Xu" userId="215d855e1eff17a5" providerId="LiveId" clId="{909B1094-8BEB-9C48-A00E-71F718C64C76}" dt="2020-07-09T04:03:43.377" v="1981" actId="1076"/>
          <ac:spMkLst>
            <pc:docMk/>
            <pc:sldMk cId="2810582133" sldId="262"/>
            <ac:spMk id="33" creationId="{3FC7162E-FADB-594F-B44A-753D46E7F6A6}"/>
          </ac:spMkLst>
        </pc:spChg>
        <pc:spChg chg="add mod">
          <ac:chgData name="Yichen Xu" userId="215d855e1eff17a5" providerId="LiveId" clId="{909B1094-8BEB-9C48-A00E-71F718C64C76}" dt="2020-07-09T04:03:43.377" v="1981" actId="1076"/>
          <ac:spMkLst>
            <pc:docMk/>
            <pc:sldMk cId="2810582133" sldId="262"/>
            <ac:spMk id="34" creationId="{5BB284D1-6ECE-EB4C-9BD3-6BFF8B66B3F7}"/>
          </ac:spMkLst>
        </pc:spChg>
        <pc:spChg chg="add mod">
          <ac:chgData name="Yichen Xu" userId="215d855e1eff17a5" providerId="LiveId" clId="{909B1094-8BEB-9C48-A00E-71F718C64C76}" dt="2020-07-09T04:45:23.951" v="2121" actId="1076"/>
          <ac:spMkLst>
            <pc:docMk/>
            <pc:sldMk cId="2810582133" sldId="262"/>
            <ac:spMk id="69" creationId="{972B419A-1FC0-F145-8ABE-4F6EF4D00968}"/>
          </ac:spMkLst>
        </pc:spChg>
        <pc:spChg chg="add mod">
          <ac:chgData name="Yichen Xu" userId="215d855e1eff17a5" providerId="LiveId" clId="{909B1094-8BEB-9C48-A00E-71F718C64C76}" dt="2020-07-09T04:47:54.661" v="2161" actId="1076"/>
          <ac:spMkLst>
            <pc:docMk/>
            <pc:sldMk cId="2810582133" sldId="262"/>
            <ac:spMk id="97" creationId="{D7467051-4995-9645-B675-6153C8ABC4EE}"/>
          </ac:spMkLst>
        </pc:spChg>
        <pc:spChg chg="add mod">
          <ac:chgData name="Yichen Xu" userId="215d855e1eff17a5" providerId="LiveId" clId="{909B1094-8BEB-9C48-A00E-71F718C64C76}" dt="2020-07-09T04:48:09.891" v="2165" actId="20577"/>
          <ac:spMkLst>
            <pc:docMk/>
            <pc:sldMk cId="2810582133" sldId="262"/>
            <ac:spMk id="98" creationId="{7DA4C2FE-AB42-9542-A115-6C3E8A6108BC}"/>
          </ac:spMkLst>
        </pc:spChg>
        <pc:spChg chg="add mod">
          <ac:chgData name="Yichen Xu" userId="215d855e1eff17a5" providerId="LiveId" clId="{909B1094-8BEB-9C48-A00E-71F718C64C76}" dt="2020-07-09T04:48:19.575" v="2170" actId="20577"/>
          <ac:spMkLst>
            <pc:docMk/>
            <pc:sldMk cId="2810582133" sldId="262"/>
            <ac:spMk id="99" creationId="{062F2ECB-A866-DE4C-B6EF-8E9B87E61678}"/>
          </ac:spMkLst>
        </pc:spChg>
        <pc:grpChg chg="add del mod">
          <ac:chgData name="Yichen Xu" userId="215d855e1eff17a5" providerId="LiveId" clId="{909B1094-8BEB-9C48-A00E-71F718C64C76}" dt="2020-07-09T03:23:16.478" v="1800" actId="165"/>
          <ac:grpSpMkLst>
            <pc:docMk/>
            <pc:sldMk cId="2810582133" sldId="262"/>
            <ac:grpSpMk id="10" creationId="{CA9628C5-FABC-7046-B90F-8F850440DE51}"/>
          </ac:grpSpMkLst>
        </pc:grpChg>
        <pc:cxnChg chg="add mod">
          <ac:chgData name="Yichen Xu" userId="215d855e1eff17a5" providerId="LiveId" clId="{909B1094-8BEB-9C48-A00E-71F718C64C76}" dt="2020-07-09T03:36:10.019" v="1931" actId="14100"/>
          <ac:cxnSpMkLst>
            <pc:docMk/>
            <pc:sldMk cId="2810582133" sldId="262"/>
            <ac:cxnSpMk id="36" creationId="{7D03F706-F6C4-0146-872E-6F993D072E76}"/>
          </ac:cxnSpMkLst>
        </pc:cxnChg>
        <pc:cxnChg chg="add mod">
          <ac:chgData name="Yichen Xu" userId="215d855e1eff17a5" providerId="LiveId" clId="{909B1094-8BEB-9C48-A00E-71F718C64C76}" dt="2020-07-09T03:48:46.995" v="1973" actId="171"/>
          <ac:cxnSpMkLst>
            <pc:docMk/>
            <pc:sldMk cId="2810582133" sldId="262"/>
            <ac:cxnSpMk id="39" creationId="{53E7EAA3-1E58-1240-9E08-D08452647D1A}"/>
          </ac:cxnSpMkLst>
        </pc:cxnChg>
        <pc:cxnChg chg="add mod">
          <ac:chgData name="Yichen Xu" userId="215d855e1eff17a5" providerId="LiveId" clId="{909B1094-8BEB-9C48-A00E-71F718C64C76}" dt="2020-07-09T03:48:40.511" v="1969" actId="171"/>
          <ac:cxnSpMkLst>
            <pc:docMk/>
            <pc:sldMk cId="2810582133" sldId="262"/>
            <ac:cxnSpMk id="41" creationId="{FFF7DDA7-DFF1-864B-9224-BAE2363CBEB2}"/>
          </ac:cxnSpMkLst>
        </pc:cxnChg>
        <pc:cxnChg chg="add mod">
          <ac:chgData name="Yichen Xu" userId="215d855e1eff17a5" providerId="LiveId" clId="{909B1094-8BEB-9C48-A00E-71F718C64C76}" dt="2020-07-09T03:49:10.245" v="1980" actId="171"/>
          <ac:cxnSpMkLst>
            <pc:docMk/>
            <pc:sldMk cId="2810582133" sldId="262"/>
            <ac:cxnSpMk id="42" creationId="{51C99CAF-D5DC-104B-B9A2-F519D30BADAE}"/>
          </ac:cxnSpMkLst>
        </pc:cxnChg>
        <pc:cxnChg chg="add del mod">
          <ac:chgData name="Yichen Xu" userId="215d855e1eff17a5" providerId="LiveId" clId="{909B1094-8BEB-9C48-A00E-71F718C64C76}" dt="2020-07-09T04:04:38.425" v="1994" actId="11529"/>
          <ac:cxnSpMkLst>
            <pc:docMk/>
            <pc:sldMk cId="2810582133" sldId="262"/>
            <ac:cxnSpMk id="44" creationId="{D0414F90-F4DD-2F49-9311-7733EB439A54}"/>
          </ac:cxnSpMkLst>
        </pc:cxnChg>
        <pc:cxnChg chg="add del">
          <ac:chgData name="Yichen Xu" userId="215d855e1eff17a5" providerId="LiveId" clId="{909B1094-8BEB-9C48-A00E-71F718C64C76}" dt="2020-07-09T04:04:33.398" v="1991" actId="11529"/>
          <ac:cxnSpMkLst>
            <pc:docMk/>
            <pc:sldMk cId="2810582133" sldId="262"/>
            <ac:cxnSpMk id="47" creationId="{0DED9C6E-D840-A34B-A5BC-17DAB7860E87}"/>
          </ac:cxnSpMkLst>
        </pc:cxnChg>
        <pc:cxnChg chg="add del">
          <ac:chgData name="Yichen Xu" userId="215d855e1eff17a5" providerId="LiveId" clId="{909B1094-8BEB-9C48-A00E-71F718C64C76}" dt="2020-07-09T04:04:42.112" v="1996"/>
          <ac:cxnSpMkLst>
            <pc:docMk/>
            <pc:sldMk cId="2810582133" sldId="262"/>
            <ac:cxnSpMk id="48" creationId="{E9CE7855-4AE2-9A47-BDCE-331525D8FB17}"/>
          </ac:cxnSpMkLst>
        </pc:cxnChg>
        <pc:cxnChg chg="add del">
          <ac:chgData name="Yichen Xu" userId="215d855e1eff17a5" providerId="LiveId" clId="{909B1094-8BEB-9C48-A00E-71F718C64C76}" dt="2020-07-09T04:04:43.652" v="1998"/>
          <ac:cxnSpMkLst>
            <pc:docMk/>
            <pc:sldMk cId="2810582133" sldId="262"/>
            <ac:cxnSpMk id="49" creationId="{EECF63C1-6EB9-A44B-9490-145CD454C3CD}"/>
          </ac:cxnSpMkLst>
        </pc:cxnChg>
        <pc:cxnChg chg="add mod">
          <ac:chgData name="Yichen Xu" userId="215d855e1eff17a5" providerId="LiveId" clId="{909B1094-8BEB-9C48-A00E-71F718C64C76}" dt="2020-07-09T04:05:39.191" v="2016" actId="171"/>
          <ac:cxnSpMkLst>
            <pc:docMk/>
            <pc:sldMk cId="2810582133" sldId="262"/>
            <ac:cxnSpMk id="50" creationId="{AB43B89C-2A2B-F441-B3FA-A635D9403BA1}"/>
          </ac:cxnSpMkLst>
        </pc:cxnChg>
        <pc:cxnChg chg="add mod">
          <ac:chgData name="Yichen Xu" userId="215d855e1eff17a5" providerId="LiveId" clId="{909B1094-8BEB-9C48-A00E-71F718C64C76}" dt="2020-07-09T04:06:35.092" v="2026" actId="14100"/>
          <ac:cxnSpMkLst>
            <pc:docMk/>
            <pc:sldMk cId="2810582133" sldId="262"/>
            <ac:cxnSpMk id="56" creationId="{FFF9ADA0-0510-9043-A605-5EC210B805A2}"/>
          </ac:cxnSpMkLst>
        </pc:cxnChg>
        <pc:cxnChg chg="add del">
          <ac:chgData name="Yichen Xu" userId="215d855e1eff17a5" providerId="LiveId" clId="{909B1094-8BEB-9C48-A00E-71F718C64C76}" dt="2020-07-09T04:08:17.799" v="2028" actId="11529"/>
          <ac:cxnSpMkLst>
            <pc:docMk/>
            <pc:sldMk cId="2810582133" sldId="262"/>
            <ac:cxnSpMk id="62" creationId="{94E69410-65CA-EA4E-9352-C54F903DE37E}"/>
          </ac:cxnSpMkLst>
        </pc:cxnChg>
        <pc:cxnChg chg="add mod">
          <ac:chgData name="Yichen Xu" userId="215d855e1eff17a5" providerId="LiveId" clId="{909B1094-8BEB-9C48-A00E-71F718C64C76}" dt="2020-07-09T04:32:44.167" v="2046" actId="171"/>
          <ac:cxnSpMkLst>
            <pc:docMk/>
            <pc:sldMk cId="2810582133" sldId="262"/>
            <ac:cxnSpMk id="63" creationId="{1F0D7BC7-00C8-5F49-8A08-CAA6DF3D6681}"/>
          </ac:cxnSpMkLst>
        </pc:cxnChg>
        <pc:cxnChg chg="add mod">
          <ac:chgData name="Yichen Xu" userId="215d855e1eff17a5" providerId="LiveId" clId="{909B1094-8BEB-9C48-A00E-71F718C64C76}" dt="2020-07-09T04:42:34.682" v="2091" actId="14100"/>
          <ac:cxnSpMkLst>
            <pc:docMk/>
            <pc:sldMk cId="2810582133" sldId="262"/>
            <ac:cxnSpMk id="70" creationId="{6E004341-1D10-7143-92F3-6BDE3DA7D401}"/>
          </ac:cxnSpMkLst>
        </pc:cxnChg>
        <pc:cxnChg chg="add mod">
          <ac:chgData name="Yichen Xu" userId="215d855e1eff17a5" providerId="LiveId" clId="{909B1094-8BEB-9C48-A00E-71F718C64C76}" dt="2020-07-09T04:42:58.597" v="2110" actId="171"/>
          <ac:cxnSpMkLst>
            <pc:docMk/>
            <pc:sldMk cId="2810582133" sldId="262"/>
            <ac:cxnSpMk id="72" creationId="{EA51BCE8-43B7-8F41-91C9-B297ECE5C219}"/>
          </ac:cxnSpMkLst>
        </pc:cxnChg>
        <pc:cxnChg chg="add mod">
          <ac:chgData name="Yichen Xu" userId="215d855e1eff17a5" providerId="LiveId" clId="{909B1094-8BEB-9C48-A00E-71F718C64C76}" dt="2020-07-09T04:43:19.150" v="2113" actId="167"/>
          <ac:cxnSpMkLst>
            <pc:docMk/>
            <pc:sldMk cId="2810582133" sldId="262"/>
            <ac:cxnSpMk id="75" creationId="{F9DA5A88-EABC-3240-B6F5-C190BD278DDC}"/>
          </ac:cxnSpMkLst>
        </pc:cxnChg>
        <pc:cxnChg chg="add del mod">
          <ac:chgData name="Yichen Xu" userId="215d855e1eff17a5" providerId="LiveId" clId="{909B1094-8BEB-9C48-A00E-71F718C64C76}" dt="2020-07-09T04:43:33.021" v="2119"/>
          <ac:cxnSpMkLst>
            <pc:docMk/>
            <pc:sldMk cId="2810582133" sldId="262"/>
            <ac:cxnSpMk id="76" creationId="{7F147FB9-D522-6848-A718-A5B75749B15F}"/>
          </ac:cxnSpMkLst>
        </pc:cxnChg>
        <pc:cxnChg chg="add del">
          <ac:chgData name="Yichen Xu" userId="215d855e1eff17a5" providerId="LiveId" clId="{909B1094-8BEB-9C48-A00E-71F718C64C76}" dt="2020-07-09T04:43:25.476" v="2116"/>
          <ac:cxnSpMkLst>
            <pc:docMk/>
            <pc:sldMk cId="2810582133" sldId="262"/>
            <ac:cxnSpMk id="77" creationId="{5A0C4A69-0594-5E4B-8F08-98F7795813D5}"/>
          </ac:cxnSpMkLst>
        </pc:cxnChg>
        <pc:cxnChg chg="add mod">
          <ac:chgData name="Yichen Xu" userId="215d855e1eff17a5" providerId="LiveId" clId="{909B1094-8BEB-9C48-A00E-71F718C64C76}" dt="2020-07-09T04:45:42.461" v="2125" actId="167"/>
          <ac:cxnSpMkLst>
            <pc:docMk/>
            <pc:sldMk cId="2810582133" sldId="262"/>
            <ac:cxnSpMk id="78" creationId="{9266827B-337A-FF40-9C27-0AA7E5C67AFE}"/>
          </ac:cxnSpMkLst>
        </pc:cxnChg>
        <pc:cxnChg chg="add mod">
          <ac:chgData name="Yichen Xu" userId="215d855e1eff17a5" providerId="LiveId" clId="{909B1094-8BEB-9C48-A00E-71F718C64C76}" dt="2020-07-09T04:46:33.454" v="2140" actId="14100"/>
          <ac:cxnSpMkLst>
            <pc:docMk/>
            <pc:sldMk cId="2810582133" sldId="262"/>
            <ac:cxnSpMk id="79" creationId="{2A835027-8B9F-1E46-A673-C53DD87F7430}"/>
          </ac:cxnSpMkLst>
        </pc:cxnChg>
        <pc:cxnChg chg="add mod">
          <ac:chgData name="Yichen Xu" userId="215d855e1eff17a5" providerId="LiveId" clId="{909B1094-8BEB-9C48-A00E-71F718C64C76}" dt="2020-07-09T04:46:13.785" v="2132" actId="1076"/>
          <ac:cxnSpMkLst>
            <pc:docMk/>
            <pc:sldMk cId="2810582133" sldId="262"/>
            <ac:cxnSpMk id="80" creationId="{24F39009-196C-E941-8E52-5FD5744CC6FD}"/>
          </ac:cxnSpMkLst>
        </pc:cxnChg>
        <pc:cxnChg chg="add mod">
          <ac:chgData name="Yichen Xu" userId="215d855e1eff17a5" providerId="LiveId" clId="{909B1094-8BEB-9C48-A00E-71F718C64C76}" dt="2020-07-09T04:46:21.756" v="2136" actId="14100"/>
          <ac:cxnSpMkLst>
            <pc:docMk/>
            <pc:sldMk cId="2810582133" sldId="262"/>
            <ac:cxnSpMk id="83" creationId="{C932793D-B161-4040-A613-0FBEF89DFA75}"/>
          </ac:cxnSpMkLst>
        </pc:cxnChg>
        <pc:cxnChg chg="add mod">
          <ac:chgData name="Yichen Xu" userId="215d855e1eff17a5" providerId="LiveId" clId="{909B1094-8BEB-9C48-A00E-71F718C64C76}" dt="2020-07-09T04:46:28.622" v="2139" actId="14100"/>
          <ac:cxnSpMkLst>
            <pc:docMk/>
            <pc:sldMk cId="2810582133" sldId="262"/>
            <ac:cxnSpMk id="84" creationId="{6361705E-C1E2-1440-896C-52DAA8970A4D}"/>
          </ac:cxnSpMkLst>
        </pc:cxnChg>
        <pc:cxnChg chg="add mod">
          <ac:chgData name="Yichen Xu" userId="215d855e1eff17a5" providerId="LiveId" clId="{909B1094-8BEB-9C48-A00E-71F718C64C76}" dt="2020-07-09T04:47:00.041" v="2145" actId="14100"/>
          <ac:cxnSpMkLst>
            <pc:docMk/>
            <pc:sldMk cId="2810582133" sldId="262"/>
            <ac:cxnSpMk id="88" creationId="{0B1BA2F9-83ED-814C-B3FD-5A6254531888}"/>
          </ac:cxnSpMkLst>
        </pc:cxnChg>
        <pc:cxnChg chg="add del">
          <ac:chgData name="Yichen Xu" userId="215d855e1eff17a5" providerId="LiveId" clId="{909B1094-8BEB-9C48-A00E-71F718C64C76}" dt="2020-07-09T04:47:04.387" v="2147"/>
          <ac:cxnSpMkLst>
            <pc:docMk/>
            <pc:sldMk cId="2810582133" sldId="262"/>
            <ac:cxnSpMk id="92" creationId="{EF22B91E-4D8C-8C45-8564-04DCF150B136}"/>
          </ac:cxnSpMkLst>
        </pc:cxnChg>
        <pc:cxnChg chg="add mod">
          <ac:chgData name="Yichen Xu" userId="215d855e1eff17a5" providerId="LiveId" clId="{909B1094-8BEB-9C48-A00E-71F718C64C76}" dt="2020-07-09T04:47:29.631" v="2154" actId="14100"/>
          <ac:cxnSpMkLst>
            <pc:docMk/>
            <pc:sldMk cId="2810582133" sldId="262"/>
            <ac:cxnSpMk id="93" creationId="{CF5A240C-A643-ED4F-853C-A8D31F4B8FE6}"/>
          </ac:cxnSpMkLst>
        </pc:cxnChg>
      </pc:sldChg>
      <pc:sldChg chg="addSp delSp modSp add">
        <pc:chgData name="Yichen Xu" userId="215d855e1eff17a5" providerId="LiveId" clId="{909B1094-8BEB-9C48-A00E-71F718C64C76}" dt="2020-07-09T09:16:34.510" v="2280" actId="14100"/>
        <pc:sldMkLst>
          <pc:docMk/>
          <pc:sldMk cId="2055800944" sldId="263"/>
        </pc:sldMkLst>
        <pc:spChg chg="del">
          <ac:chgData name="Yichen Xu" userId="215d855e1eff17a5" providerId="LiveId" clId="{909B1094-8BEB-9C48-A00E-71F718C64C76}" dt="2020-07-09T09:10:58.117" v="2174" actId="478"/>
          <ac:spMkLst>
            <pc:docMk/>
            <pc:sldMk cId="2055800944" sldId="263"/>
            <ac:spMk id="2" creationId="{BC48D9C9-0857-F848-96DA-87A19B43A43E}"/>
          </ac:spMkLst>
        </pc:spChg>
        <pc:spChg chg="del">
          <ac:chgData name="Yichen Xu" userId="215d855e1eff17a5" providerId="LiveId" clId="{909B1094-8BEB-9C48-A00E-71F718C64C76}" dt="2020-07-09T09:10:58.117" v="2174" actId="478"/>
          <ac:spMkLst>
            <pc:docMk/>
            <pc:sldMk cId="2055800944" sldId="263"/>
            <ac:spMk id="3" creationId="{9AB25845-5794-0940-A448-0731847E557C}"/>
          </ac:spMkLst>
        </pc:spChg>
        <pc:spChg chg="add mod">
          <ac:chgData name="Yichen Xu" userId="215d855e1eff17a5" providerId="LiveId" clId="{909B1094-8BEB-9C48-A00E-71F718C64C76}" dt="2020-07-09T09:16:29.184" v="2278" actId="14100"/>
          <ac:spMkLst>
            <pc:docMk/>
            <pc:sldMk cId="2055800944" sldId="263"/>
            <ac:spMk id="4" creationId="{BA2D1684-1F56-BE4E-88DF-E59F0A9FDF6A}"/>
          </ac:spMkLst>
        </pc:spChg>
        <pc:spChg chg="add mod">
          <ac:chgData name="Yichen Xu" userId="215d855e1eff17a5" providerId="LiveId" clId="{909B1094-8BEB-9C48-A00E-71F718C64C76}" dt="2020-07-09T09:16:29.184" v="2278" actId="14100"/>
          <ac:spMkLst>
            <pc:docMk/>
            <pc:sldMk cId="2055800944" sldId="263"/>
            <ac:spMk id="5" creationId="{277B0BB1-6711-EC4C-A2DC-D22543235CB3}"/>
          </ac:spMkLst>
        </pc:spChg>
        <pc:spChg chg="add mod">
          <ac:chgData name="Yichen Xu" userId="215d855e1eff17a5" providerId="LiveId" clId="{909B1094-8BEB-9C48-A00E-71F718C64C76}" dt="2020-07-09T09:16:34.510" v="2280" actId="14100"/>
          <ac:spMkLst>
            <pc:docMk/>
            <pc:sldMk cId="2055800944" sldId="263"/>
            <ac:spMk id="6" creationId="{133F39A3-840E-A143-922D-4FBB05328915}"/>
          </ac:spMkLst>
        </pc:spChg>
        <pc:spChg chg="add mod">
          <ac:chgData name="Yichen Xu" userId="215d855e1eff17a5" providerId="LiveId" clId="{909B1094-8BEB-9C48-A00E-71F718C64C76}" dt="2020-07-09T09:16:29.184" v="2278" actId="14100"/>
          <ac:spMkLst>
            <pc:docMk/>
            <pc:sldMk cId="2055800944" sldId="263"/>
            <ac:spMk id="14" creationId="{75414E78-92E1-4249-B6D1-F8704EE7C869}"/>
          </ac:spMkLst>
        </pc:spChg>
        <pc:spChg chg="add mod">
          <ac:chgData name="Yichen Xu" userId="215d855e1eff17a5" providerId="LiveId" clId="{909B1094-8BEB-9C48-A00E-71F718C64C76}" dt="2020-07-09T09:16:29.184" v="2278" actId="14100"/>
          <ac:spMkLst>
            <pc:docMk/>
            <pc:sldMk cId="2055800944" sldId="263"/>
            <ac:spMk id="15" creationId="{CA36771C-3C85-0B46-A875-866E135E2735}"/>
          </ac:spMkLst>
        </pc:spChg>
        <pc:spChg chg="add mod">
          <ac:chgData name="Yichen Xu" userId="215d855e1eff17a5" providerId="LiveId" clId="{909B1094-8BEB-9C48-A00E-71F718C64C76}" dt="2020-07-09T09:16:29.184" v="2278" actId="14100"/>
          <ac:spMkLst>
            <pc:docMk/>
            <pc:sldMk cId="2055800944" sldId="263"/>
            <ac:spMk id="16" creationId="{C4E31969-FDB4-8B47-B9EB-21E07E8E14DD}"/>
          </ac:spMkLst>
        </pc:spChg>
        <pc:spChg chg="add mod">
          <ac:chgData name="Yichen Xu" userId="215d855e1eff17a5" providerId="LiveId" clId="{909B1094-8BEB-9C48-A00E-71F718C64C76}" dt="2020-07-09T09:16:29.184" v="2278" actId="14100"/>
          <ac:spMkLst>
            <pc:docMk/>
            <pc:sldMk cId="2055800944" sldId="263"/>
            <ac:spMk id="17" creationId="{3084C568-60A1-6E4D-9E58-F2D36992E7CC}"/>
          </ac:spMkLst>
        </pc:spChg>
        <pc:spChg chg="add del">
          <ac:chgData name="Yichen Xu" userId="215d855e1eff17a5" providerId="LiveId" clId="{909B1094-8BEB-9C48-A00E-71F718C64C76}" dt="2020-07-09T09:15:34.461" v="2261"/>
          <ac:spMkLst>
            <pc:docMk/>
            <pc:sldMk cId="2055800944" sldId="263"/>
            <ac:spMk id="18" creationId="{9654AB94-4F51-834A-8936-5FFBC773D914}"/>
          </ac:spMkLst>
        </pc:spChg>
        <pc:spChg chg="add mod">
          <ac:chgData name="Yichen Xu" userId="215d855e1eff17a5" providerId="LiveId" clId="{909B1094-8BEB-9C48-A00E-71F718C64C76}" dt="2020-07-09T09:16:29.184" v="2278" actId="14100"/>
          <ac:spMkLst>
            <pc:docMk/>
            <pc:sldMk cId="2055800944" sldId="263"/>
            <ac:spMk id="19" creationId="{A8945A0A-9E9D-7943-8543-98A3ABC6208C}"/>
          </ac:spMkLst>
        </pc:spChg>
        <pc:spChg chg="add mod">
          <ac:chgData name="Yichen Xu" userId="215d855e1eff17a5" providerId="LiveId" clId="{909B1094-8BEB-9C48-A00E-71F718C64C76}" dt="2020-07-09T09:16:29.184" v="2278" actId="14100"/>
          <ac:spMkLst>
            <pc:docMk/>
            <pc:sldMk cId="2055800944" sldId="263"/>
            <ac:spMk id="20" creationId="{74B15509-5E20-5B42-8E38-904545224FE7}"/>
          </ac:spMkLst>
        </pc:spChg>
        <pc:cxnChg chg="add mod">
          <ac:chgData name="Yichen Xu" userId="215d855e1eff17a5" providerId="LiveId" clId="{909B1094-8BEB-9C48-A00E-71F718C64C76}" dt="2020-07-09T09:16:29.184" v="2278" actId="14100"/>
          <ac:cxnSpMkLst>
            <pc:docMk/>
            <pc:sldMk cId="2055800944" sldId="263"/>
            <ac:cxnSpMk id="8" creationId="{D0713B1D-18D9-1C4C-B243-C9BF1AF202B6}"/>
          </ac:cxnSpMkLst>
        </pc:cxnChg>
        <pc:cxnChg chg="add mod">
          <ac:chgData name="Yichen Xu" userId="215d855e1eff17a5" providerId="LiveId" clId="{909B1094-8BEB-9C48-A00E-71F718C64C76}" dt="2020-07-09T09:16:29.184" v="2278" actId="14100"/>
          <ac:cxnSpMkLst>
            <pc:docMk/>
            <pc:sldMk cId="2055800944" sldId="263"/>
            <ac:cxnSpMk id="11" creationId="{44C3E071-99D6-E544-AC73-EA414066B9BF}"/>
          </ac:cxnSpMkLst>
        </pc:cxnChg>
        <pc:cxnChg chg="add mod">
          <ac:chgData name="Yichen Xu" userId="215d855e1eff17a5" providerId="LiveId" clId="{909B1094-8BEB-9C48-A00E-71F718C64C76}" dt="2020-07-09T09:16:34.510" v="2280" actId="14100"/>
          <ac:cxnSpMkLst>
            <pc:docMk/>
            <pc:sldMk cId="2055800944" sldId="263"/>
            <ac:cxnSpMk id="13" creationId="{C304DC9F-D616-124B-8E96-57A9548971AD}"/>
          </ac:cxnSpMkLst>
        </pc:cxnChg>
      </pc:sldChg>
      <pc:sldChg chg="addSp delSp modSp add">
        <pc:chgData name="Yichen Xu" userId="215d855e1eff17a5" providerId="LiveId" clId="{909B1094-8BEB-9C48-A00E-71F718C64C76}" dt="2020-07-09T13:12:03.837" v="2553"/>
        <pc:sldMkLst>
          <pc:docMk/>
          <pc:sldMk cId="682544165" sldId="264"/>
        </pc:sldMkLst>
        <pc:spChg chg="del">
          <ac:chgData name="Yichen Xu" userId="215d855e1eff17a5" providerId="LiveId" clId="{909B1094-8BEB-9C48-A00E-71F718C64C76}" dt="2020-07-09T12:34:58.905" v="2286" actId="478"/>
          <ac:spMkLst>
            <pc:docMk/>
            <pc:sldMk cId="682544165" sldId="264"/>
            <ac:spMk id="2" creationId="{1D39998E-E3D7-BF4A-AA72-717D0C3C14D2}"/>
          </ac:spMkLst>
        </pc:spChg>
        <pc:spChg chg="del">
          <ac:chgData name="Yichen Xu" userId="215d855e1eff17a5" providerId="LiveId" clId="{909B1094-8BEB-9C48-A00E-71F718C64C76}" dt="2020-07-09T12:34:58.905" v="2286" actId="478"/>
          <ac:spMkLst>
            <pc:docMk/>
            <pc:sldMk cId="682544165" sldId="264"/>
            <ac:spMk id="3" creationId="{C6E75441-9FC2-AA45-9997-C0886BC909C3}"/>
          </ac:spMkLst>
        </pc:spChg>
        <pc:spChg chg="add del mod">
          <ac:chgData name="Yichen Xu" userId="215d855e1eff17a5" providerId="LiveId" clId="{909B1094-8BEB-9C48-A00E-71F718C64C76}" dt="2020-07-09T12:48:27.599" v="2538" actId="478"/>
          <ac:spMkLst>
            <pc:docMk/>
            <pc:sldMk cId="682544165" sldId="264"/>
            <ac:spMk id="4" creationId="{E7DE7F00-B171-1344-81CF-8B84CD235599}"/>
          </ac:spMkLst>
        </pc:spChg>
        <pc:spChg chg="add del mod">
          <ac:chgData name="Yichen Xu" userId="215d855e1eff17a5" providerId="LiveId" clId="{909B1094-8BEB-9C48-A00E-71F718C64C76}" dt="2020-07-09T12:48:27.599" v="2538" actId="478"/>
          <ac:spMkLst>
            <pc:docMk/>
            <pc:sldMk cId="682544165" sldId="264"/>
            <ac:spMk id="5" creationId="{2466D7E2-F02E-804F-9626-AA9E21F97730}"/>
          </ac:spMkLst>
        </pc:spChg>
        <pc:spChg chg="add del mod">
          <ac:chgData name="Yichen Xu" userId="215d855e1eff17a5" providerId="LiveId" clId="{909B1094-8BEB-9C48-A00E-71F718C64C76}" dt="2020-07-09T12:48:27.599" v="2538" actId="478"/>
          <ac:spMkLst>
            <pc:docMk/>
            <pc:sldMk cId="682544165" sldId="264"/>
            <ac:spMk id="6" creationId="{62A376D8-A6B9-C14A-8C83-81FAB7D248F0}"/>
          </ac:spMkLst>
        </pc:spChg>
        <pc:spChg chg="add del mod">
          <ac:chgData name="Yichen Xu" userId="215d855e1eff17a5" providerId="LiveId" clId="{909B1094-8BEB-9C48-A00E-71F718C64C76}" dt="2020-07-09T12:48:27.599" v="2538" actId="478"/>
          <ac:spMkLst>
            <pc:docMk/>
            <pc:sldMk cId="682544165" sldId="264"/>
            <ac:spMk id="7" creationId="{EF995F46-3FDD-9C40-94BB-8D2071DD839F}"/>
          </ac:spMkLst>
        </pc:spChg>
        <pc:spChg chg="add del mod">
          <ac:chgData name="Yichen Xu" userId="215d855e1eff17a5" providerId="LiveId" clId="{909B1094-8BEB-9C48-A00E-71F718C64C76}" dt="2020-07-09T12:48:45.416" v="2540" actId="1076"/>
          <ac:spMkLst>
            <pc:docMk/>
            <pc:sldMk cId="682544165" sldId="264"/>
            <ac:spMk id="8" creationId="{72FEA1E6-1BDA-4E4E-855B-BC0F9BD4505E}"/>
          </ac:spMkLst>
        </pc:spChg>
        <pc:spChg chg="add del mod">
          <ac:chgData name="Yichen Xu" userId="215d855e1eff17a5" providerId="LiveId" clId="{909B1094-8BEB-9C48-A00E-71F718C64C76}" dt="2020-07-09T12:48:27.599" v="2538" actId="478"/>
          <ac:spMkLst>
            <pc:docMk/>
            <pc:sldMk cId="682544165" sldId="264"/>
            <ac:spMk id="9" creationId="{D439FED2-37AA-4F46-9FA3-F15FC5D102D3}"/>
          </ac:spMkLst>
        </pc:spChg>
        <pc:spChg chg="add del">
          <ac:chgData name="Yichen Xu" userId="215d855e1eff17a5" providerId="LiveId" clId="{909B1094-8BEB-9C48-A00E-71F718C64C76}" dt="2020-07-09T12:44:09.751" v="2462"/>
          <ac:spMkLst>
            <pc:docMk/>
            <pc:sldMk cId="682544165" sldId="264"/>
            <ac:spMk id="14" creationId="{7539EDAB-ED97-B04F-82EF-B2559058F510}"/>
          </ac:spMkLst>
        </pc:spChg>
        <pc:spChg chg="add del mod">
          <ac:chgData name="Yichen Xu" userId="215d855e1eff17a5" providerId="LiveId" clId="{909B1094-8BEB-9C48-A00E-71F718C64C76}" dt="2020-07-09T12:44:15.706" v="2465"/>
          <ac:spMkLst>
            <pc:docMk/>
            <pc:sldMk cId="682544165" sldId="264"/>
            <ac:spMk id="15" creationId="{4D3C94E3-0996-9A45-A575-7C63A98789B1}"/>
          </ac:spMkLst>
        </pc:spChg>
        <pc:spChg chg="add del mod">
          <ac:chgData name="Yichen Xu" userId="215d855e1eff17a5" providerId="LiveId" clId="{909B1094-8BEB-9C48-A00E-71F718C64C76}" dt="2020-07-09T12:48:27.599" v="2538" actId="478"/>
          <ac:spMkLst>
            <pc:docMk/>
            <pc:sldMk cId="682544165" sldId="264"/>
            <ac:spMk id="16" creationId="{E3A242F0-6EA2-CA44-BC08-7A176FEC2409}"/>
          </ac:spMkLst>
        </pc:spChg>
        <pc:spChg chg="add del mod">
          <ac:chgData name="Yichen Xu" userId="215d855e1eff17a5" providerId="LiveId" clId="{909B1094-8BEB-9C48-A00E-71F718C64C76}" dt="2020-07-09T12:49:13.937" v="2549" actId="1076"/>
          <ac:spMkLst>
            <pc:docMk/>
            <pc:sldMk cId="682544165" sldId="264"/>
            <ac:spMk id="17" creationId="{C136E637-979F-E145-BA64-F84A9EB6D4BF}"/>
          </ac:spMkLst>
        </pc:spChg>
        <pc:spChg chg="add del mod">
          <ac:chgData name="Yichen Xu" userId="215d855e1eff17a5" providerId="LiveId" clId="{909B1094-8BEB-9C48-A00E-71F718C64C76}" dt="2020-07-09T12:48:27.599" v="2538" actId="478"/>
          <ac:spMkLst>
            <pc:docMk/>
            <pc:sldMk cId="682544165" sldId="264"/>
            <ac:spMk id="30" creationId="{D1ECF39E-6A3E-D140-94C9-EF98BBB58E8E}"/>
          </ac:spMkLst>
        </pc:spChg>
        <pc:spChg chg="add del mod">
          <ac:chgData name="Yichen Xu" userId="215d855e1eff17a5" providerId="LiveId" clId="{909B1094-8BEB-9C48-A00E-71F718C64C76}" dt="2020-07-09T12:48:32.195" v="2539" actId="478"/>
          <ac:spMkLst>
            <pc:docMk/>
            <pc:sldMk cId="682544165" sldId="264"/>
            <ac:spMk id="33" creationId="{055A229D-CB3E-4241-927B-D45A744F4436}"/>
          </ac:spMkLst>
        </pc:spChg>
        <pc:spChg chg="add del mod">
          <ac:chgData name="Yichen Xu" userId="215d855e1eff17a5" providerId="LiveId" clId="{909B1094-8BEB-9C48-A00E-71F718C64C76}" dt="2020-07-09T12:49:57.317" v="2551" actId="478"/>
          <ac:spMkLst>
            <pc:docMk/>
            <pc:sldMk cId="682544165" sldId="264"/>
            <ac:spMk id="37" creationId="{1FCEACD6-B2EA-E54D-998D-0B9E93A890EB}"/>
          </ac:spMkLst>
        </pc:spChg>
        <pc:cxnChg chg="add del mod">
          <ac:chgData name="Yichen Xu" userId="215d855e1eff17a5" providerId="LiveId" clId="{909B1094-8BEB-9C48-A00E-71F718C64C76}" dt="2020-07-09T12:48:27.599" v="2538" actId="478"/>
          <ac:cxnSpMkLst>
            <pc:docMk/>
            <pc:sldMk cId="682544165" sldId="264"/>
            <ac:cxnSpMk id="11" creationId="{64C62178-2F34-BD48-BEA7-8878AB43B64C}"/>
          </ac:cxnSpMkLst>
        </pc:cxnChg>
        <pc:cxnChg chg="add del mod">
          <ac:chgData name="Yichen Xu" userId="215d855e1eff17a5" providerId="LiveId" clId="{909B1094-8BEB-9C48-A00E-71F718C64C76}" dt="2020-07-09T12:48:27.599" v="2538" actId="478"/>
          <ac:cxnSpMkLst>
            <pc:docMk/>
            <pc:sldMk cId="682544165" sldId="264"/>
            <ac:cxnSpMk id="13" creationId="{48B6C554-B9DD-2743-B7E4-8E9B8EBCE275}"/>
          </ac:cxnSpMkLst>
        </pc:cxnChg>
        <pc:cxnChg chg="add del mod">
          <ac:chgData name="Yichen Xu" userId="215d855e1eff17a5" providerId="LiveId" clId="{909B1094-8BEB-9C48-A00E-71F718C64C76}" dt="2020-07-09T12:45:16.936" v="2477" actId="478"/>
          <ac:cxnSpMkLst>
            <pc:docMk/>
            <pc:sldMk cId="682544165" sldId="264"/>
            <ac:cxnSpMk id="19" creationId="{FE416DB1-CB08-8943-8E0E-25B119B8D5EC}"/>
          </ac:cxnSpMkLst>
        </pc:cxnChg>
        <pc:cxnChg chg="add del mod">
          <ac:chgData name="Yichen Xu" userId="215d855e1eff17a5" providerId="LiveId" clId="{909B1094-8BEB-9C48-A00E-71F718C64C76}" dt="2020-07-09T12:48:27.599" v="2538" actId="478"/>
          <ac:cxnSpMkLst>
            <pc:docMk/>
            <pc:sldMk cId="682544165" sldId="264"/>
            <ac:cxnSpMk id="21" creationId="{CCB50E95-673A-3C48-B759-8CDF193DB5AB}"/>
          </ac:cxnSpMkLst>
        </pc:cxnChg>
        <pc:cxnChg chg="add del mod">
          <ac:chgData name="Yichen Xu" userId="215d855e1eff17a5" providerId="LiveId" clId="{909B1094-8BEB-9C48-A00E-71F718C64C76}" dt="2020-07-09T12:48:27.599" v="2538" actId="478"/>
          <ac:cxnSpMkLst>
            <pc:docMk/>
            <pc:sldMk cId="682544165" sldId="264"/>
            <ac:cxnSpMk id="23" creationId="{3DF90738-F317-2748-B45D-5CC4AA727DFA}"/>
          </ac:cxnSpMkLst>
        </pc:cxnChg>
        <pc:cxnChg chg="add del mod">
          <ac:chgData name="Yichen Xu" userId="215d855e1eff17a5" providerId="LiveId" clId="{909B1094-8BEB-9C48-A00E-71F718C64C76}" dt="2020-07-09T12:48:27.599" v="2538" actId="478"/>
          <ac:cxnSpMkLst>
            <pc:docMk/>
            <pc:sldMk cId="682544165" sldId="264"/>
            <ac:cxnSpMk id="25" creationId="{5CD770EF-15CD-DD40-8019-7A0169F083C4}"/>
          </ac:cxnSpMkLst>
        </pc:cxnChg>
        <pc:cxnChg chg="add del mod">
          <ac:chgData name="Yichen Xu" userId="215d855e1eff17a5" providerId="LiveId" clId="{909B1094-8BEB-9C48-A00E-71F718C64C76}" dt="2020-07-09T12:48:27.599" v="2538" actId="478"/>
          <ac:cxnSpMkLst>
            <pc:docMk/>
            <pc:sldMk cId="682544165" sldId="264"/>
            <ac:cxnSpMk id="27" creationId="{F518700D-1EEE-7A42-989D-6C3E08AC93CA}"/>
          </ac:cxnSpMkLst>
        </pc:cxnChg>
        <pc:cxnChg chg="add del mod">
          <ac:chgData name="Yichen Xu" userId="215d855e1eff17a5" providerId="LiveId" clId="{909B1094-8BEB-9C48-A00E-71F718C64C76}" dt="2020-07-09T12:48:54.463" v="2543" actId="478"/>
          <ac:cxnSpMkLst>
            <pc:docMk/>
            <pc:sldMk cId="682544165" sldId="264"/>
            <ac:cxnSpMk id="31" creationId="{7D525A9F-6B2C-864E-A9A9-080FC2695028}"/>
          </ac:cxnSpMkLst>
        </pc:cxnChg>
        <pc:cxnChg chg="add mod">
          <ac:chgData name="Yichen Xu" userId="215d855e1eff17a5" providerId="LiveId" clId="{909B1094-8BEB-9C48-A00E-71F718C64C76}" dt="2020-07-09T12:49:08.049" v="2548" actId="14100"/>
          <ac:cxnSpMkLst>
            <pc:docMk/>
            <pc:sldMk cId="682544165" sldId="264"/>
            <ac:cxnSpMk id="35" creationId="{CA94E0B1-0F52-7A4A-854E-D839771215A0}"/>
          </ac:cxnSpMkLst>
        </pc:cxnChg>
        <pc:cxnChg chg="add del">
          <ac:chgData name="Yichen Xu" userId="215d855e1eff17a5" providerId="LiveId" clId="{909B1094-8BEB-9C48-A00E-71F718C64C76}" dt="2020-07-09T13:12:03.837" v="2553"/>
          <ac:cxnSpMkLst>
            <pc:docMk/>
            <pc:sldMk cId="682544165" sldId="264"/>
            <ac:cxnSpMk id="38" creationId="{8C864A82-64A0-1249-81E0-2068E691D2F9}"/>
          </ac:cxnSpMkLst>
        </pc:cxnChg>
      </pc:sldChg>
      <pc:sldChg chg="add del">
        <pc:chgData name="Yichen Xu" userId="215d855e1eff17a5" providerId="LiveId" clId="{909B1094-8BEB-9C48-A00E-71F718C64C76}" dt="2020-07-09T12:34:55.972" v="2284"/>
        <pc:sldMkLst>
          <pc:docMk/>
          <pc:sldMk cId="1203316996" sldId="264"/>
        </pc:sldMkLst>
      </pc:sldChg>
      <pc:sldChg chg="add del">
        <pc:chgData name="Yichen Xu" userId="215d855e1eff17a5" providerId="LiveId" clId="{909B1094-8BEB-9C48-A00E-71F718C64C76}" dt="2020-07-09T12:34:52.026" v="2282"/>
        <pc:sldMkLst>
          <pc:docMk/>
          <pc:sldMk cId="3352939747" sldId="264"/>
        </pc:sldMkLst>
      </pc:sldChg>
      <pc:sldChg chg="addSp delSp modSp add">
        <pc:chgData name="Yichen Xu" userId="215d855e1eff17a5" providerId="LiveId" clId="{909B1094-8BEB-9C48-A00E-71F718C64C76}" dt="2020-07-09T13:26:30.521" v="2755" actId="692"/>
        <pc:sldMkLst>
          <pc:docMk/>
          <pc:sldMk cId="2932151452" sldId="265"/>
        </pc:sldMkLst>
        <pc:spChg chg="del">
          <ac:chgData name="Yichen Xu" userId="215d855e1eff17a5" providerId="LiveId" clId="{909B1094-8BEB-9C48-A00E-71F718C64C76}" dt="2020-07-09T13:13:13.521" v="2574" actId="478"/>
          <ac:spMkLst>
            <pc:docMk/>
            <pc:sldMk cId="2932151452" sldId="265"/>
            <ac:spMk id="4" creationId="{E7DE7F00-B171-1344-81CF-8B84CD235599}"/>
          </ac:spMkLst>
        </pc:spChg>
        <pc:spChg chg="del">
          <ac:chgData name="Yichen Xu" userId="215d855e1eff17a5" providerId="LiveId" clId="{909B1094-8BEB-9C48-A00E-71F718C64C76}" dt="2020-07-09T13:13:13.521" v="2574" actId="478"/>
          <ac:spMkLst>
            <pc:docMk/>
            <pc:sldMk cId="2932151452" sldId="265"/>
            <ac:spMk id="5" creationId="{2466D7E2-F02E-804F-9626-AA9E21F97730}"/>
          </ac:spMkLst>
        </pc:spChg>
        <pc:spChg chg="mod">
          <ac:chgData name="Yichen Xu" userId="215d855e1eff17a5" providerId="LiveId" clId="{909B1094-8BEB-9C48-A00E-71F718C64C76}" dt="2020-07-09T13:13:43.008" v="2607" actId="113"/>
          <ac:spMkLst>
            <pc:docMk/>
            <pc:sldMk cId="2932151452" sldId="265"/>
            <ac:spMk id="6" creationId="{62A376D8-A6B9-C14A-8C83-81FAB7D248F0}"/>
          </ac:spMkLst>
        </pc:spChg>
        <pc:spChg chg="del">
          <ac:chgData name="Yichen Xu" userId="215d855e1eff17a5" providerId="LiveId" clId="{909B1094-8BEB-9C48-A00E-71F718C64C76}" dt="2020-07-09T13:13:11.330" v="2573" actId="478"/>
          <ac:spMkLst>
            <pc:docMk/>
            <pc:sldMk cId="2932151452" sldId="265"/>
            <ac:spMk id="7" creationId="{EF995F46-3FDD-9C40-94BB-8D2071DD839F}"/>
          </ac:spMkLst>
        </pc:spChg>
        <pc:spChg chg="del">
          <ac:chgData name="Yichen Xu" userId="215d855e1eff17a5" providerId="LiveId" clId="{909B1094-8BEB-9C48-A00E-71F718C64C76}" dt="2020-07-09T13:12:23.069" v="2556" actId="478"/>
          <ac:spMkLst>
            <pc:docMk/>
            <pc:sldMk cId="2932151452" sldId="265"/>
            <ac:spMk id="8" creationId="{72FEA1E6-1BDA-4E4E-855B-BC0F9BD4505E}"/>
          </ac:spMkLst>
        </pc:spChg>
        <pc:spChg chg="mod">
          <ac:chgData name="Yichen Xu" userId="215d855e1eff17a5" providerId="LiveId" clId="{909B1094-8BEB-9C48-A00E-71F718C64C76}" dt="2020-07-09T13:15:53.694" v="2712" actId="1076"/>
          <ac:spMkLst>
            <pc:docMk/>
            <pc:sldMk cId="2932151452" sldId="265"/>
            <ac:spMk id="16" creationId="{E3A242F0-6EA2-CA44-BC08-7A176FEC2409}"/>
          </ac:spMkLst>
        </pc:spChg>
        <pc:spChg chg="del">
          <ac:chgData name="Yichen Xu" userId="215d855e1eff17a5" providerId="LiveId" clId="{909B1094-8BEB-9C48-A00E-71F718C64C76}" dt="2020-07-09T13:12:22.252" v="2555" actId="478"/>
          <ac:spMkLst>
            <pc:docMk/>
            <pc:sldMk cId="2932151452" sldId="265"/>
            <ac:spMk id="17" creationId="{C136E637-979F-E145-BA64-F84A9EB6D4BF}"/>
          </ac:spMkLst>
        </pc:spChg>
        <pc:spChg chg="add mod">
          <ac:chgData name="Yichen Xu" userId="215d855e1eff17a5" providerId="LiveId" clId="{909B1094-8BEB-9C48-A00E-71F718C64C76}" dt="2020-07-09T13:14:12.349" v="2660" actId="20577"/>
          <ac:spMkLst>
            <pc:docMk/>
            <pc:sldMk cId="2932151452" sldId="265"/>
            <ac:spMk id="18" creationId="{73EDA548-1DCC-B745-8D81-0C7E07CF540F}"/>
          </ac:spMkLst>
        </pc:spChg>
        <pc:spChg chg="add del mod">
          <ac:chgData name="Yichen Xu" userId="215d855e1eff17a5" providerId="LiveId" clId="{909B1094-8BEB-9C48-A00E-71F718C64C76}" dt="2020-07-09T13:14:24.230" v="2666" actId="478"/>
          <ac:spMkLst>
            <pc:docMk/>
            <pc:sldMk cId="2932151452" sldId="265"/>
            <ac:spMk id="19" creationId="{DE76152B-5D66-4A49-9A1D-014301742E16}"/>
          </ac:spMkLst>
        </pc:spChg>
        <pc:spChg chg="add mod">
          <ac:chgData name="Yichen Xu" userId="215d855e1eff17a5" providerId="LiveId" clId="{909B1094-8BEB-9C48-A00E-71F718C64C76}" dt="2020-07-09T13:17:37.314" v="2747" actId="14100"/>
          <ac:spMkLst>
            <pc:docMk/>
            <pc:sldMk cId="2932151452" sldId="265"/>
            <ac:spMk id="20" creationId="{61E9027C-1C64-5647-886B-DFB468AB65A9}"/>
          </ac:spMkLst>
        </pc:spChg>
        <pc:spChg chg="add mod">
          <ac:chgData name="Yichen Xu" userId="215d855e1eff17a5" providerId="LiveId" clId="{909B1094-8BEB-9C48-A00E-71F718C64C76}" dt="2020-07-09T13:17:33.886" v="2746" actId="14100"/>
          <ac:spMkLst>
            <pc:docMk/>
            <pc:sldMk cId="2932151452" sldId="265"/>
            <ac:spMk id="22" creationId="{ABE44812-D1E9-F94D-9175-8AD680646412}"/>
          </ac:spMkLst>
        </pc:spChg>
        <pc:spChg chg="add mod">
          <ac:chgData name="Yichen Xu" userId="215d855e1eff17a5" providerId="LiveId" clId="{909B1094-8BEB-9C48-A00E-71F718C64C76}" dt="2020-07-09T13:17:22.894" v="2745" actId="1076"/>
          <ac:spMkLst>
            <pc:docMk/>
            <pc:sldMk cId="2932151452" sldId="265"/>
            <ac:spMk id="24" creationId="{40D78E4F-1712-AA40-9E58-7F489F346802}"/>
          </ac:spMkLst>
        </pc:spChg>
        <pc:spChg chg="add del mod">
          <ac:chgData name="Yichen Xu" userId="215d855e1eff17a5" providerId="LiveId" clId="{909B1094-8BEB-9C48-A00E-71F718C64C76}" dt="2020-07-09T13:16:12.234" v="2716"/>
          <ac:spMkLst>
            <pc:docMk/>
            <pc:sldMk cId="2932151452" sldId="265"/>
            <ac:spMk id="26" creationId="{0187FF34-70A7-F743-888B-E23B4042A3D0}"/>
          </ac:spMkLst>
        </pc:spChg>
        <pc:spChg chg="add mod">
          <ac:chgData name="Yichen Xu" userId="215d855e1eff17a5" providerId="LiveId" clId="{909B1094-8BEB-9C48-A00E-71F718C64C76}" dt="2020-07-09T13:16:27.393" v="2736" actId="20577"/>
          <ac:spMkLst>
            <pc:docMk/>
            <pc:sldMk cId="2932151452" sldId="265"/>
            <ac:spMk id="28" creationId="{9CCE4ECD-10D4-7D47-99F9-979F286C229D}"/>
          </ac:spMkLst>
        </pc:spChg>
        <pc:spChg chg="mod">
          <ac:chgData name="Yichen Xu" userId="215d855e1eff17a5" providerId="LiveId" clId="{909B1094-8BEB-9C48-A00E-71F718C64C76}" dt="2020-07-09T13:12:33.195" v="2572" actId="20577"/>
          <ac:spMkLst>
            <pc:docMk/>
            <pc:sldMk cId="2932151452" sldId="265"/>
            <ac:spMk id="30" creationId="{D1ECF39E-6A3E-D140-94C9-EF98BBB58E8E}"/>
          </ac:spMkLst>
        </pc:spChg>
        <pc:cxnChg chg="add mod">
          <ac:chgData name="Yichen Xu" userId="215d855e1eff17a5" providerId="LiveId" clId="{909B1094-8BEB-9C48-A00E-71F718C64C76}" dt="2020-07-09T13:17:50.136" v="2748" actId="13822"/>
          <ac:cxnSpMkLst>
            <pc:docMk/>
            <pc:sldMk cId="2932151452" sldId="265"/>
            <ac:cxnSpMk id="3" creationId="{A9646781-727D-904C-A944-69C7CFAB0671}"/>
          </ac:cxnSpMkLst>
        </pc:cxnChg>
        <pc:cxnChg chg="del mod">
          <ac:chgData name="Yichen Xu" userId="215d855e1eff17a5" providerId="LiveId" clId="{909B1094-8BEB-9C48-A00E-71F718C64C76}" dt="2020-07-09T13:13:13.521" v="2574" actId="478"/>
          <ac:cxnSpMkLst>
            <pc:docMk/>
            <pc:sldMk cId="2932151452" sldId="265"/>
            <ac:cxnSpMk id="11" creationId="{64C62178-2F34-BD48-BEA7-8878AB43B64C}"/>
          </ac:cxnSpMkLst>
        </pc:cxnChg>
        <pc:cxnChg chg="add mod">
          <ac:chgData name="Yichen Xu" userId="215d855e1eff17a5" providerId="LiveId" clId="{909B1094-8BEB-9C48-A00E-71F718C64C76}" dt="2020-07-09T13:17:50.136" v="2748" actId="13822"/>
          <ac:cxnSpMkLst>
            <pc:docMk/>
            <pc:sldMk cId="2932151452" sldId="265"/>
            <ac:cxnSpMk id="12" creationId="{8E061CBB-8C69-D846-BB31-8BAD8FA853D4}"/>
          </ac:cxnSpMkLst>
        </pc:cxnChg>
        <pc:cxnChg chg="del">
          <ac:chgData name="Yichen Xu" userId="215d855e1eff17a5" providerId="LiveId" clId="{909B1094-8BEB-9C48-A00E-71F718C64C76}" dt="2020-07-09T13:13:13.521" v="2574" actId="478"/>
          <ac:cxnSpMkLst>
            <pc:docMk/>
            <pc:sldMk cId="2932151452" sldId="265"/>
            <ac:cxnSpMk id="13" creationId="{48B6C554-B9DD-2743-B7E4-8E9B8EBCE275}"/>
          </ac:cxnSpMkLst>
        </pc:cxnChg>
        <pc:cxnChg chg="del mod">
          <ac:chgData name="Yichen Xu" userId="215d855e1eff17a5" providerId="LiveId" clId="{909B1094-8BEB-9C48-A00E-71F718C64C76}" dt="2020-07-09T13:13:11.330" v="2573" actId="478"/>
          <ac:cxnSpMkLst>
            <pc:docMk/>
            <pc:sldMk cId="2932151452" sldId="265"/>
            <ac:cxnSpMk id="21" creationId="{CCB50E95-673A-3C48-B759-8CDF193DB5AB}"/>
          </ac:cxnSpMkLst>
        </pc:cxnChg>
        <pc:cxnChg chg="del mod">
          <ac:chgData name="Yichen Xu" userId="215d855e1eff17a5" providerId="LiveId" clId="{909B1094-8BEB-9C48-A00E-71F718C64C76}" dt="2020-07-09T13:13:11.330" v="2573" actId="478"/>
          <ac:cxnSpMkLst>
            <pc:docMk/>
            <pc:sldMk cId="2932151452" sldId="265"/>
            <ac:cxnSpMk id="23" creationId="{3DF90738-F317-2748-B45D-5CC4AA727DFA}"/>
          </ac:cxnSpMkLst>
        </pc:cxnChg>
        <pc:cxnChg chg="del mod">
          <ac:chgData name="Yichen Xu" userId="215d855e1eff17a5" providerId="LiveId" clId="{909B1094-8BEB-9C48-A00E-71F718C64C76}" dt="2020-07-09T13:13:11.330" v="2573" actId="478"/>
          <ac:cxnSpMkLst>
            <pc:docMk/>
            <pc:sldMk cId="2932151452" sldId="265"/>
            <ac:cxnSpMk id="25" creationId="{5CD770EF-15CD-DD40-8019-7A0169F083C4}"/>
          </ac:cxnSpMkLst>
        </pc:cxnChg>
        <pc:cxnChg chg="mod">
          <ac:chgData name="Yichen Xu" userId="215d855e1eff17a5" providerId="LiveId" clId="{909B1094-8BEB-9C48-A00E-71F718C64C76}" dt="2020-07-09T13:26:30.521" v="2755" actId="692"/>
          <ac:cxnSpMkLst>
            <pc:docMk/>
            <pc:sldMk cId="2932151452" sldId="265"/>
            <ac:cxnSpMk id="27" creationId="{F518700D-1EEE-7A42-989D-6C3E08AC93CA}"/>
          </ac:cxnSpMkLst>
        </pc:cxnChg>
        <pc:cxnChg chg="add mod">
          <ac:chgData name="Yichen Xu" userId="215d855e1eff17a5" providerId="LiveId" clId="{909B1094-8BEB-9C48-A00E-71F718C64C76}" dt="2020-07-09T13:17:50.136" v="2748" actId="13822"/>
          <ac:cxnSpMkLst>
            <pc:docMk/>
            <pc:sldMk cId="2932151452" sldId="265"/>
            <ac:cxnSpMk id="29" creationId="{34274725-3BEC-794C-BA8B-D871A2E324A1}"/>
          </ac:cxnSpMkLst>
        </pc:cxnChg>
        <pc:cxnChg chg="del">
          <ac:chgData name="Yichen Xu" userId="215d855e1eff17a5" providerId="LiveId" clId="{909B1094-8BEB-9C48-A00E-71F718C64C76}" dt="2020-07-09T13:13:13.521" v="2574" actId="478"/>
          <ac:cxnSpMkLst>
            <pc:docMk/>
            <pc:sldMk cId="2932151452" sldId="265"/>
            <ac:cxnSpMk id="35" creationId="{CA94E0B1-0F52-7A4A-854E-D839771215A0}"/>
          </ac:cxnSpMkLst>
        </pc:cxnChg>
        <pc:cxnChg chg="add mod">
          <ac:chgData name="Yichen Xu" userId="215d855e1eff17a5" providerId="LiveId" clId="{909B1094-8BEB-9C48-A00E-71F718C64C76}" dt="2020-07-09T13:18:25.220" v="2752" actId="13822"/>
          <ac:cxnSpMkLst>
            <pc:docMk/>
            <pc:sldMk cId="2932151452" sldId="265"/>
            <ac:cxnSpMk id="38" creationId="{0641F46D-D56A-CC4B-BBC3-BDC769DB82D8}"/>
          </ac:cxnSpMkLst>
        </pc:cxnChg>
        <pc:cxnChg chg="add mod">
          <ac:chgData name="Yichen Xu" userId="215d855e1eff17a5" providerId="LiveId" clId="{909B1094-8BEB-9C48-A00E-71F718C64C76}" dt="2020-07-09T13:18:25.220" v="2752" actId="13822"/>
          <ac:cxnSpMkLst>
            <pc:docMk/>
            <pc:sldMk cId="2932151452" sldId="265"/>
            <ac:cxnSpMk id="41" creationId="{2997C148-6586-C349-83E3-8C670E7B8455}"/>
          </ac:cxnSpMkLst>
        </pc:cxnChg>
        <pc:cxnChg chg="add mod">
          <ac:chgData name="Yichen Xu" userId="215d855e1eff17a5" providerId="LiveId" clId="{909B1094-8BEB-9C48-A00E-71F718C64C76}" dt="2020-07-09T13:18:38.424" v="2754" actId="13822"/>
          <ac:cxnSpMkLst>
            <pc:docMk/>
            <pc:sldMk cId="2932151452" sldId="265"/>
            <ac:cxnSpMk id="43" creationId="{4312291B-ADB3-F54D-9E08-7F973034413F}"/>
          </ac:cxnSpMkLst>
        </pc:cxnChg>
      </pc:sldChg>
      <pc:sldChg chg="add del">
        <pc:chgData name="Yichen Xu" userId="215d855e1eff17a5" providerId="LiveId" clId="{909B1094-8BEB-9C48-A00E-71F718C64C76}" dt="2020-07-09T13:16:33.699" v="2738"/>
        <pc:sldMkLst>
          <pc:docMk/>
          <pc:sldMk cId="229457634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1A84-6210-3942-9BE6-5EE146710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9F9CE-B4D8-8545-A213-54C75FF8D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E620-0C4F-ED4C-8CF9-C9AA928A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012-88F2-3E45-AF71-D87C00C5A9AF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E4C2-2807-B44C-AE87-5FF0BD56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D0E1-E373-AC45-9324-7C9B2427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98B-B6B4-DF49-822D-F9EE14D0C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5137-3EF4-CF48-9E49-EA7583C1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56E93-CC9F-CC46-99D4-01560040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76EA-1E86-1241-AF7A-EAEC58F2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012-88F2-3E45-AF71-D87C00C5A9AF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FABBF-F599-7145-BA1C-0365A9D8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D7B9-792D-9F40-B40E-23ADF05A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98B-B6B4-DF49-822D-F9EE14D0C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0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58043-C181-EE49-8CBA-62F8B176B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05EE9-3ECB-3D45-86DD-3E5985CAA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F756-3B27-6D42-B930-6E47EFF5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012-88F2-3E45-AF71-D87C00C5A9AF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B2B7-AFDC-6849-9CA5-CAFC565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0714-C383-4041-B148-27CC4F35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98B-B6B4-DF49-822D-F9EE14D0C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31E2-DC4F-E74E-9CC3-023A6B57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A7D1-7C87-D04A-838B-0A76AD52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0DE3-4239-5043-AA08-1AF442C1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012-88F2-3E45-AF71-D87C00C5A9AF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6A0F9-9C63-0C4F-B5D5-F4083979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AD02-A6B6-0B47-BDD3-2BF6B01C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98B-B6B4-DF49-822D-F9EE14D0C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6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C06B-B421-BA48-A9CC-52D28CB9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E2C0D-6ECE-A74B-AE67-C51CAE8B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9802-4E5A-0749-A2F8-CF2E3724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012-88F2-3E45-AF71-D87C00C5A9AF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8F04-5E24-034E-9BCD-AA978BA0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68D6-675C-B74F-B8B5-BA1F7B75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98B-B6B4-DF49-822D-F9EE14D0C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3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36CD-FA3F-E247-AADB-EB9BFBAF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1E84-D69D-D94E-9E7A-9AE3922AA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9917D-AB48-C745-9104-B3375F0C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A4251-659D-B140-AED0-0D1DC101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012-88F2-3E45-AF71-D87C00C5A9AF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D04D2-2B25-9647-8B00-616A64D1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2EA9B-099A-554D-941B-13703764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98B-B6B4-DF49-822D-F9EE14D0C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D035-2751-424D-BA16-7B695AF2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94BCD-0951-484A-88F7-2525FC862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968AB-42D6-804F-9592-19815FAA1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FB99E-46F6-5949-AAD2-674F74F3A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32C52-14C8-2349-AC88-D1ADF3DAA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298B2-15E6-9A4A-A206-9BC42423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012-88F2-3E45-AF71-D87C00C5A9AF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57EA7-3793-1449-B2C4-5C859527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0EEC9-4A68-2E4B-B63D-8B42AC1E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98B-B6B4-DF49-822D-F9EE14D0C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2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D11B-AFA0-7547-8EC6-5805A221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92A7C-C834-444B-B68A-0E6A2D16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012-88F2-3E45-AF71-D87C00C5A9AF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89FB4-8C6D-0149-B471-CC48E13C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52DB9-0426-A641-A7B0-0456F80C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98B-B6B4-DF49-822D-F9EE14D0C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7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18E9-6B78-FF41-B29C-820E5E2C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012-88F2-3E45-AF71-D87C00C5A9AF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DF002-63A6-734B-AA8B-CE8AD95D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2A27-3C6A-7041-9B4E-002ADE8F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98B-B6B4-DF49-822D-F9EE14D0C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324-FA3E-8C49-86A2-FB5ADCF4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9241-147B-EC40-9478-FB904454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740C0-D3B5-6343-9E83-70AC0BEB2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9E52-72F8-5142-86DE-079DB272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012-88F2-3E45-AF71-D87C00C5A9AF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B7595-FE67-FD4F-85E9-59DC7A6B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75AB9-29F6-F34E-97A9-7656455A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98B-B6B4-DF49-822D-F9EE14D0C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4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C1DD-CD90-184E-87A2-A61CCD51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29A65-FE8A-A744-A7B6-5F2192974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9EDD4-20CD-3A47-A36E-9C265A3AA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F2DF3-2AC9-C74C-8C70-D36024CC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012-88F2-3E45-AF71-D87C00C5A9AF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F6EC-A32F-CE48-BA11-3D307072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324C5-B071-164E-91B7-4D7DE62B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98B-B6B4-DF49-822D-F9EE14D0C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0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F6D89-118F-354B-ACCB-859D47D8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D0525-1E63-5649-9C35-E86E06E9C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A23CF-40F0-674D-9A5C-94BFE4B2D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9012-88F2-3E45-AF71-D87C00C5A9AF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3290-119A-9341-A798-8C0BA9CD7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69C8-CC38-D747-AE53-CC284B380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098B-B6B4-DF49-822D-F9EE14D0C0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0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D5D3F-F038-024F-8D72-6368436D4B1E}"/>
              </a:ext>
            </a:extLst>
          </p:cNvPr>
          <p:cNvSpPr txBox="1"/>
          <p:nvPr/>
        </p:nvSpPr>
        <p:spPr>
          <a:xfrm>
            <a:off x="1376916" y="2945218"/>
            <a:ext cx="130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BM Plex Mono" panose="020B0509050203000203" pitchFamily="49" charset="77"/>
              </a:rPr>
              <a:t>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9D7B4-C803-9C48-8FA8-F88B418A6EDD}"/>
              </a:ext>
            </a:extLst>
          </p:cNvPr>
          <p:cNvSpPr txBox="1"/>
          <p:nvPr/>
        </p:nvSpPr>
        <p:spPr>
          <a:xfrm>
            <a:off x="776176" y="3345328"/>
            <a:ext cx="250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HTML, CSS, JavaScript</a:t>
            </a:r>
          </a:p>
          <a:p>
            <a:pPr algn="ctr"/>
            <a:r>
              <a:rPr lang="en-US" sz="1000" dirty="0">
                <a:latin typeface="IBM Plex Mono" panose="020B0509050203000203" pitchFamily="49" charset="77"/>
              </a:rPr>
              <a:t>Vue.js, </a:t>
            </a:r>
            <a:r>
              <a:rPr lang="en-US" altLang="ja-JP" sz="1000" dirty="0">
                <a:latin typeface="IBM Plex Mono" panose="020B0509050203000203" pitchFamily="49" charset="77"/>
              </a:rPr>
              <a:t>GaoDe Map</a:t>
            </a:r>
            <a:endParaRPr lang="en-US" sz="1000" dirty="0">
              <a:latin typeface="IBM Plex Mono" panose="020B0509050203000203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BD48A-55D6-144C-9932-5633B0DC92B4}"/>
              </a:ext>
            </a:extLst>
          </p:cNvPr>
          <p:cNvSpPr txBox="1"/>
          <p:nvPr/>
        </p:nvSpPr>
        <p:spPr>
          <a:xfrm>
            <a:off x="2684720" y="3022162"/>
            <a:ext cx="250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&lt;------ Websocket ------&gt;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7543F-A2E7-F747-B208-0F1503457BC2}"/>
              </a:ext>
            </a:extLst>
          </p:cNvPr>
          <p:cNvSpPr txBox="1"/>
          <p:nvPr/>
        </p:nvSpPr>
        <p:spPr>
          <a:xfrm>
            <a:off x="5194004" y="2945218"/>
            <a:ext cx="130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BM Plex Mono" panose="020B0509050203000203" pitchFamily="49" charset="77"/>
              </a:rPr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5F02F-40D5-1846-BDF4-5DCB2DA0DBD0}"/>
              </a:ext>
            </a:extLst>
          </p:cNvPr>
          <p:cNvSpPr txBox="1"/>
          <p:nvPr/>
        </p:nvSpPr>
        <p:spPr>
          <a:xfrm>
            <a:off x="4593264" y="3345328"/>
            <a:ext cx="250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Python</a:t>
            </a:r>
          </a:p>
          <a:p>
            <a:pPr algn="ctr"/>
            <a:r>
              <a:rPr lang="en-US" sz="1000" dirty="0">
                <a:latin typeface="IBM Plex Mono" panose="020B0509050203000203" pitchFamily="49" charset="77"/>
              </a:rPr>
              <a:t>asyncio, websockets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CEAC6-4B82-144D-8922-7E239AF2959F}"/>
              </a:ext>
            </a:extLst>
          </p:cNvPr>
          <p:cNvSpPr txBox="1"/>
          <p:nvPr/>
        </p:nvSpPr>
        <p:spPr>
          <a:xfrm>
            <a:off x="6501808" y="3022161"/>
            <a:ext cx="250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&lt;------ ctypes ------&gt;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90113-D042-724C-A86A-F75E117CBFBB}"/>
              </a:ext>
            </a:extLst>
          </p:cNvPr>
          <p:cNvSpPr txBox="1"/>
          <p:nvPr/>
        </p:nvSpPr>
        <p:spPr>
          <a:xfrm>
            <a:off x="9011092" y="2945218"/>
            <a:ext cx="130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BM Plex Mono" panose="020B0509050203000203" pitchFamily="49" charset="77"/>
              </a:rPr>
              <a:t>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966E7-3E12-794F-B7C3-329D392D7A40}"/>
              </a:ext>
            </a:extLst>
          </p:cNvPr>
          <p:cNvSpPr txBox="1"/>
          <p:nvPr/>
        </p:nvSpPr>
        <p:spPr>
          <a:xfrm>
            <a:off x="8410352" y="3345328"/>
            <a:ext cx="250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00773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A376D8-A6B9-C14A-8C83-81FAB7D248F0}"/>
              </a:ext>
            </a:extLst>
          </p:cNvPr>
          <p:cNvSpPr txBox="1"/>
          <p:nvPr/>
        </p:nvSpPr>
        <p:spPr>
          <a:xfrm>
            <a:off x="7424603" y="3083314"/>
            <a:ext cx="12402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WebSocket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9FED2-37AA-4F46-9FA3-F15FC5D102D3}"/>
              </a:ext>
            </a:extLst>
          </p:cNvPr>
          <p:cNvSpPr txBox="1"/>
          <p:nvPr/>
        </p:nvSpPr>
        <p:spPr>
          <a:xfrm>
            <a:off x="8939052" y="2306800"/>
            <a:ext cx="338554" cy="363176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----------------------------------------------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242F0-6EA2-CA44-BC08-7A176FEC2409}"/>
              </a:ext>
            </a:extLst>
          </p:cNvPr>
          <p:cNvSpPr txBox="1"/>
          <p:nvPr/>
        </p:nvSpPr>
        <p:spPr>
          <a:xfrm>
            <a:off x="8025128" y="2302641"/>
            <a:ext cx="12343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GUI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18700D-1EEE-7A42-989D-6C3E08AC93CA}"/>
              </a:ext>
            </a:extLst>
          </p:cNvPr>
          <p:cNvCxnSpPr>
            <a:cxnSpLocks/>
          </p:cNvCxnSpPr>
          <p:nvPr/>
        </p:nvCxnSpPr>
        <p:spPr>
          <a:xfrm>
            <a:off x="8756231" y="3314147"/>
            <a:ext cx="724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ECF39E-6A3E-D140-94C9-EF98BBB58E8E}"/>
              </a:ext>
            </a:extLst>
          </p:cNvPr>
          <p:cNvSpPr txBox="1"/>
          <p:nvPr/>
        </p:nvSpPr>
        <p:spPr>
          <a:xfrm>
            <a:off x="9108329" y="2308667"/>
            <a:ext cx="9301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DA548-1DCC-B745-8D81-0C7E07CF540F}"/>
              </a:ext>
            </a:extLst>
          </p:cNvPr>
          <p:cNvSpPr txBox="1"/>
          <p:nvPr/>
        </p:nvSpPr>
        <p:spPr>
          <a:xfrm>
            <a:off x="5016062" y="3083313"/>
            <a:ext cx="12402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Application Logic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9027C-1C64-5647-886B-DFB468AB65A9}"/>
              </a:ext>
            </a:extLst>
          </p:cNvPr>
          <p:cNvSpPr txBox="1"/>
          <p:nvPr/>
        </p:nvSpPr>
        <p:spPr>
          <a:xfrm>
            <a:off x="2622336" y="2713981"/>
            <a:ext cx="100373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>
                <a:latin typeface="Source Han Sans SC Light" panose="020B0300000000000000" pitchFamily="34" charset="-128"/>
                <a:ea typeface="Source Han Sans SC Light" panose="020B0300000000000000" pitchFamily="34" charset="-128"/>
              </a:rPr>
              <a:t>高德地图</a:t>
            </a:r>
            <a:endParaRPr lang="en-US" sz="1200" dirty="0">
              <a:latin typeface="Source Han Sans SC Light" panose="020B0300000000000000" pitchFamily="34" charset="-128"/>
              <a:ea typeface="Source Han Sans SC Light" panose="020B03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44812-D1E9-F94D-9175-8AD680646412}"/>
              </a:ext>
            </a:extLst>
          </p:cNvPr>
          <p:cNvSpPr txBox="1"/>
          <p:nvPr/>
        </p:nvSpPr>
        <p:spPr>
          <a:xfrm>
            <a:off x="2622336" y="3845682"/>
            <a:ext cx="9139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Vue.js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D78E4F-1712-AA40-9E58-7F489F346802}"/>
              </a:ext>
            </a:extLst>
          </p:cNvPr>
          <p:cNvSpPr txBox="1"/>
          <p:nvPr/>
        </p:nvSpPr>
        <p:spPr>
          <a:xfrm>
            <a:off x="2622335" y="5020061"/>
            <a:ext cx="16632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Materialize CSS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CE4ECD-10D4-7D47-99F9-979F286C229D}"/>
              </a:ext>
            </a:extLst>
          </p:cNvPr>
          <p:cNvSpPr txBox="1"/>
          <p:nvPr/>
        </p:nvSpPr>
        <p:spPr>
          <a:xfrm>
            <a:off x="462703" y="3845683"/>
            <a:ext cx="12402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Human User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9646781-727D-904C-A944-69C7CFAB0671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1702920" y="2852481"/>
            <a:ext cx="919416" cy="11317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E061CBB-8C69-D846-BB31-8BAD8FA853D4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1702920" y="3984182"/>
            <a:ext cx="919416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4274725-3BEC-794C-BA8B-D871A2E324A1}"/>
              </a:ext>
            </a:extLst>
          </p:cNvPr>
          <p:cNvCxnSpPr>
            <a:stCxn id="28" idx="3"/>
            <a:endCxn id="24" idx="1"/>
          </p:cNvCxnSpPr>
          <p:nvPr/>
        </p:nvCxnSpPr>
        <p:spPr>
          <a:xfrm>
            <a:off x="1702920" y="3984183"/>
            <a:ext cx="919415" cy="1174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0641F46D-D56A-CC4B-BBC3-BDC769DB82D8}"/>
              </a:ext>
            </a:extLst>
          </p:cNvPr>
          <p:cNvCxnSpPr>
            <a:cxnSpLocks/>
            <a:stCxn id="22" idx="3"/>
            <a:endCxn id="18" idx="2"/>
          </p:cNvCxnSpPr>
          <p:nvPr/>
        </p:nvCxnSpPr>
        <p:spPr>
          <a:xfrm flipV="1">
            <a:off x="3536260" y="3544978"/>
            <a:ext cx="2099911" cy="4392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997C148-6586-C349-83E3-8C670E7B8455}"/>
              </a:ext>
            </a:extLst>
          </p:cNvPr>
          <p:cNvCxnSpPr>
            <a:stCxn id="18" idx="0"/>
            <a:endCxn id="20" idx="3"/>
          </p:cNvCxnSpPr>
          <p:nvPr/>
        </p:nvCxnSpPr>
        <p:spPr>
          <a:xfrm rot="16200000" flipV="1">
            <a:off x="4515704" y="1962846"/>
            <a:ext cx="230832" cy="2010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12291B-ADB3-F54D-9E08-7F973034413F}"/>
              </a:ext>
            </a:extLst>
          </p:cNvPr>
          <p:cNvCxnSpPr>
            <a:stCxn id="18" idx="3"/>
            <a:endCxn id="6" idx="1"/>
          </p:cNvCxnSpPr>
          <p:nvPr/>
        </p:nvCxnSpPr>
        <p:spPr>
          <a:xfrm>
            <a:off x="6256279" y="3314146"/>
            <a:ext cx="11683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5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D5D3F-F038-024F-8D72-6368436D4B1E}"/>
              </a:ext>
            </a:extLst>
          </p:cNvPr>
          <p:cNvSpPr txBox="1"/>
          <p:nvPr/>
        </p:nvSpPr>
        <p:spPr>
          <a:xfrm>
            <a:off x="1376916" y="2945218"/>
            <a:ext cx="130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BM Plex Mono" panose="020B0509050203000203" pitchFamily="49" charset="77"/>
              </a:rPr>
              <a:t>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9D7B4-C803-9C48-8FA8-F88B418A6EDD}"/>
              </a:ext>
            </a:extLst>
          </p:cNvPr>
          <p:cNvSpPr txBox="1"/>
          <p:nvPr/>
        </p:nvSpPr>
        <p:spPr>
          <a:xfrm>
            <a:off x="1076546" y="3345328"/>
            <a:ext cx="190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HTML, CSS, JavaScript</a:t>
            </a:r>
          </a:p>
          <a:p>
            <a:pPr algn="ctr"/>
            <a:r>
              <a:rPr lang="en-US" sz="1000" dirty="0">
                <a:latin typeface="IBM Plex Mono" panose="020B0509050203000203" pitchFamily="49" charset="77"/>
              </a:rPr>
              <a:t>Vue.js, </a:t>
            </a:r>
            <a:r>
              <a:rPr lang="en-US" altLang="ja-JP" sz="1000" dirty="0">
                <a:latin typeface="IBM Plex Mono" panose="020B0509050203000203" pitchFamily="49" charset="77"/>
              </a:rPr>
              <a:t>GaoDe Map</a:t>
            </a:r>
            <a:endParaRPr lang="en-US" sz="1000" dirty="0">
              <a:latin typeface="IBM Plex Mono" panose="020B0509050203000203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BD48A-55D6-144C-9932-5633B0DC92B4}"/>
              </a:ext>
            </a:extLst>
          </p:cNvPr>
          <p:cNvSpPr txBox="1"/>
          <p:nvPr/>
        </p:nvSpPr>
        <p:spPr>
          <a:xfrm>
            <a:off x="2684720" y="3022162"/>
            <a:ext cx="250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&lt;------ Websocket ------&gt;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7543F-A2E7-F747-B208-0F1503457BC2}"/>
              </a:ext>
            </a:extLst>
          </p:cNvPr>
          <p:cNvSpPr txBox="1"/>
          <p:nvPr/>
        </p:nvSpPr>
        <p:spPr>
          <a:xfrm>
            <a:off x="5194004" y="2945218"/>
            <a:ext cx="130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BM Plex Mono" panose="020B0509050203000203" pitchFamily="49" charset="77"/>
              </a:rPr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5F02F-40D5-1846-BDF4-5DCB2DA0DBD0}"/>
              </a:ext>
            </a:extLst>
          </p:cNvPr>
          <p:cNvSpPr txBox="1"/>
          <p:nvPr/>
        </p:nvSpPr>
        <p:spPr>
          <a:xfrm>
            <a:off x="4893634" y="3345327"/>
            <a:ext cx="190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Python</a:t>
            </a:r>
          </a:p>
          <a:p>
            <a:pPr algn="ctr"/>
            <a:r>
              <a:rPr lang="en-US" sz="1000" dirty="0">
                <a:latin typeface="IBM Plex Mono" panose="020B0509050203000203" pitchFamily="49" charset="77"/>
              </a:rPr>
              <a:t>asyncio, websockets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CEAC6-4B82-144D-8922-7E239AF2959F}"/>
              </a:ext>
            </a:extLst>
          </p:cNvPr>
          <p:cNvSpPr txBox="1"/>
          <p:nvPr/>
        </p:nvSpPr>
        <p:spPr>
          <a:xfrm>
            <a:off x="6501808" y="3022161"/>
            <a:ext cx="250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&lt;------ ctypes ------&gt;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90113-D042-724C-A86A-F75E117CBFBB}"/>
              </a:ext>
            </a:extLst>
          </p:cNvPr>
          <p:cNvSpPr txBox="1"/>
          <p:nvPr/>
        </p:nvSpPr>
        <p:spPr>
          <a:xfrm>
            <a:off x="9011092" y="2945218"/>
            <a:ext cx="130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BM Plex Mono" panose="020B0509050203000203" pitchFamily="49" charset="77"/>
              </a:rPr>
              <a:t>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966E7-3E12-794F-B7C3-329D392D7A40}"/>
              </a:ext>
            </a:extLst>
          </p:cNvPr>
          <p:cNvSpPr txBox="1"/>
          <p:nvPr/>
        </p:nvSpPr>
        <p:spPr>
          <a:xfrm>
            <a:off x="9250323" y="3422272"/>
            <a:ext cx="829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C++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CC7CE-640D-5D40-AC9F-7E7AC0BFBCBD}"/>
              </a:ext>
            </a:extLst>
          </p:cNvPr>
          <p:cNvSpPr txBox="1"/>
          <p:nvPr/>
        </p:nvSpPr>
        <p:spPr>
          <a:xfrm>
            <a:off x="1076546" y="3822383"/>
            <a:ext cx="190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渲染地图信息</a:t>
            </a:r>
            <a:r>
              <a:rPr lang="zh-CN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</a:t>
            </a:r>
            <a:r>
              <a:rPr lang="ja-JP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实时显示旅程</a:t>
            </a:r>
            <a:endParaRPr lang="en-US" altLang="ja-JP" sz="1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ja-JP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与用户交互</a:t>
            </a:r>
            <a:r>
              <a:rPr lang="zh-CN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</a:t>
            </a:r>
            <a:r>
              <a:rPr lang="ja-JP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添加旅程</a:t>
            </a:r>
            <a:endParaRPr lang="en-US" sz="1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13F24C-907E-7D46-9B62-587996D4D26D}"/>
              </a:ext>
            </a:extLst>
          </p:cNvPr>
          <p:cNvSpPr txBox="1"/>
          <p:nvPr/>
        </p:nvSpPr>
        <p:spPr>
          <a:xfrm>
            <a:off x="4893634" y="3822383"/>
            <a:ext cx="190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旅程信息管理</a:t>
            </a:r>
            <a:endParaRPr lang="en-US" altLang="ja-JP" sz="1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ja-JP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响应前端请求</a:t>
            </a:r>
            <a:r>
              <a:rPr lang="zh-CN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</a:t>
            </a:r>
            <a:r>
              <a:rPr lang="ja-JP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调用算法</a:t>
            </a:r>
            <a:endParaRPr lang="en-US" sz="1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271194-D5F9-D248-B7C3-173CD9AB66CE}"/>
              </a:ext>
            </a:extLst>
          </p:cNvPr>
          <p:cNvSpPr txBox="1"/>
          <p:nvPr/>
        </p:nvSpPr>
        <p:spPr>
          <a:xfrm>
            <a:off x="8710722" y="3822383"/>
            <a:ext cx="1908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规划算法实现</a:t>
            </a:r>
            <a:endParaRPr lang="en-US" altLang="ja-JP" sz="1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ja-JP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城市和线路信息加载与管理</a:t>
            </a:r>
            <a:endParaRPr lang="en-US" altLang="ja-JP" sz="1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ja-JP" altLang="en-US" sz="1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旅程信息的生成</a:t>
            </a:r>
            <a:endParaRPr lang="en-US" sz="1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44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EF415E-2D0E-954E-824B-032605F9BE36}"/>
              </a:ext>
            </a:extLst>
          </p:cNvPr>
          <p:cNvSpPr/>
          <p:nvPr/>
        </p:nvSpPr>
        <p:spPr>
          <a:xfrm>
            <a:off x="872358" y="399393"/>
            <a:ext cx="3867807" cy="16080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96C41-1A9C-E942-A136-FD70DCBEB451}"/>
              </a:ext>
            </a:extLst>
          </p:cNvPr>
          <p:cNvSpPr txBox="1"/>
          <p:nvPr/>
        </p:nvSpPr>
        <p:spPr>
          <a:xfrm>
            <a:off x="872358" y="399393"/>
            <a:ext cx="977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IBM Plex Mono" panose="020B0509050203000203" pitchFamily="49" charset="77"/>
              </a:rPr>
              <a:t>CityMap</a:t>
            </a:r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28AEB-4241-5940-9A77-3E0340C49F85}"/>
              </a:ext>
            </a:extLst>
          </p:cNvPr>
          <p:cNvSpPr/>
          <p:nvPr/>
        </p:nvSpPr>
        <p:spPr>
          <a:xfrm>
            <a:off x="951186" y="749965"/>
            <a:ext cx="3715407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21440-F982-CD4F-B6CD-8D9A9259F4B9}"/>
              </a:ext>
            </a:extLst>
          </p:cNvPr>
          <p:cNvSpPr txBox="1"/>
          <p:nvPr/>
        </p:nvSpPr>
        <p:spPr>
          <a:xfrm>
            <a:off x="1045779" y="844558"/>
            <a:ext cx="977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IBM Plex Mono" panose="020B0509050203000203" pitchFamily="49" charset="77"/>
              </a:rPr>
              <a:t>cities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5E658-ADD1-8F4F-B2E2-6D024AAAC25D}"/>
              </a:ext>
            </a:extLst>
          </p:cNvPr>
          <p:cNvSpPr/>
          <p:nvPr/>
        </p:nvSpPr>
        <p:spPr>
          <a:xfrm>
            <a:off x="1823545" y="808534"/>
            <a:ext cx="740979" cy="3731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4F810D-3F15-EA43-9BF7-38034DCD3543}"/>
              </a:ext>
            </a:extLst>
          </p:cNvPr>
          <p:cNvSpPr/>
          <p:nvPr/>
        </p:nvSpPr>
        <p:spPr>
          <a:xfrm>
            <a:off x="2611822" y="808533"/>
            <a:ext cx="740979" cy="3731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City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B8C304-053A-6A4C-B129-D08CE76BD045}"/>
              </a:ext>
            </a:extLst>
          </p:cNvPr>
          <p:cNvSpPr/>
          <p:nvPr/>
        </p:nvSpPr>
        <p:spPr>
          <a:xfrm>
            <a:off x="3854670" y="808532"/>
            <a:ext cx="740979" cy="3731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City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489E8D-583D-9941-B982-682639D267CE}"/>
              </a:ext>
            </a:extLst>
          </p:cNvPr>
          <p:cNvSpPr/>
          <p:nvPr/>
        </p:nvSpPr>
        <p:spPr>
          <a:xfrm>
            <a:off x="3442139" y="824086"/>
            <a:ext cx="396766" cy="31794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IBM Plex Mono" panose="020B0509050203000203" pitchFamily="49" charset="77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CE5A4-5D38-C844-AD0D-CDB2B2319AA5}"/>
              </a:ext>
            </a:extLst>
          </p:cNvPr>
          <p:cNvSpPr/>
          <p:nvPr/>
        </p:nvSpPr>
        <p:spPr>
          <a:xfrm>
            <a:off x="951186" y="1345665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lines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21EBC-4962-E441-8E45-5A8813C4BFA3}"/>
              </a:ext>
            </a:extLst>
          </p:cNvPr>
          <p:cNvSpPr/>
          <p:nvPr/>
        </p:nvSpPr>
        <p:spPr>
          <a:xfrm>
            <a:off x="1734207" y="1345665"/>
            <a:ext cx="2932386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210465-CAB8-AC4D-BABD-AF828812AAF3}"/>
              </a:ext>
            </a:extLst>
          </p:cNvPr>
          <p:cNvSpPr/>
          <p:nvPr/>
        </p:nvSpPr>
        <p:spPr>
          <a:xfrm>
            <a:off x="1734206" y="1346978"/>
            <a:ext cx="725215" cy="4902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E6890C-63C6-D54A-922A-136481C39AD1}"/>
              </a:ext>
            </a:extLst>
          </p:cNvPr>
          <p:cNvSpPr/>
          <p:nvPr/>
        </p:nvSpPr>
        <p:spPr>
          <a:xfrm>
            <a:off x="2459421" y="1345665"/>
            <a:ext cx="725215" cy="4902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41D141-43EE-4447-AAB3-4EFB5FF5FBAF}"/>
              </a:ext>
            </a:extLst>
          </p:cNvPr>
          <p:cNvSpPr/>
          <p:nvPr/>
        </p:nvSpPr>
        <p:spPr>
          <a:xfrm>
            <a:off x="3941378" y="1345665"/>
            <a:ext cx="725215" cy="4902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16127E-1BBD-1E4E-AE93-ABCEEA7F05C5}"/>
              </a:ext>
            </a:extLst>
          </p:cNvPr>
          <p:cNvSpPr/>
          <p:nvPr/>
        </p:nvSpPr>
        <p:spPr>
          <a:xfrm>
            <a:off x="3384333" y="1431822"/>
            <a:ext cx="396766" cy="31794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IBM Plex Mono" panose="020B0509050203000203" pitchFamily="49" charset="77"/>
              </a:rPr>
              <a:t>...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1202B2-88CD-694E-8BD4-B985A4C33041}"/>
              </a:ext>
            </a:extLst>
          </p:cNvPr>
          <p:cNvSpPr/>
          <p:nvPr/>
        </p:nvSpPr>
        <p:spPr>
          <a:xfrm>
            <a:off x="1746029" y="2844151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Line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4D9D09-77FC-B04A-BD4F-7231A8FFAA90}"/>
              </a:ext>
            </a:extLst>
          </p:cNvPr>
          <p:cNvSpPr/>
          <p:nvPr/>
        </p:nvSpPr>
        <p:spPr>
          <a:xfrm>
            <a:off x="2529049" y="2844151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4C1C54-C699-674E-8869-4AE141A6307A}"/>
              </a:ext>
            </a:extLst>
          </p:cNvPr>
          <p:cNvSpPr/>
          <p:nvPr/>
        </p:nvSpPr>
        <p:spPr>
          <a:xfrm>
            <a:off x="3791599" y="2844151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Line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4EC7BE-FC2A-AB46-9B13-4AF8E8408AD7}"/>
              </a:ext>
            </a:extLst>
          </p:cNvPr>
          <p:cNvSpPr/>
          <p:nvPr/>
        </p:nvSpPr>
        <p:spPr>
          <a:xfrm>
            <a:off x="4574619" y="2844151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459D42-A0EA-2F4F-9E8C-9EF74CB01FFD}"/>
              </a:ext>
            </a:extLst>
          </p:cNvPr>
          <p:cNvSpPr/>
          <p:nvPr/>
        </p:nvSpPr>
        <p:spPr>
          <a:xfrm>
            <a:off x="5912069" y="2930308"/>
            <a:ext cx="783020" cy="31794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IBM Plex Mono" panose="020B0509050203000203" pitchFamily="49" charset="77"/>
              </a:rPr>
              <a:t>...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640767-D353-5548-B270-79E123D19AE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312069" y="3089279"/>
            <a:ext cx="46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46DF71-089C-D64D-A813-4B6F7A99523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357639" y="3089279"/>
            <a:ext cx="504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A01309-03FC-A145-BBBF-8036E87A3A82}"/>
              </a:ext>
            </a:extLst>
          </p:cNvPr>
          <p:cNvCxnSpPr>
            <a:cxnSpLocks/>
          </p:cNvCxnSpPr>
          <p:nvPr/>
        </p:nvCxnSpPr>
        <p:spPr>
          <a:xfrm>
            <a:off x="2128345" y="1835921"/>
            <a:ext cx="0" cy="100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91150E0-396C-2848-854D-8EF99B473967}"/>
              </a:ext>
            </a:extLst>
          </p:cNvPr>
          <p:cNvSpPr/>
          <p:nvPr/>
        </p:nvSpPr>
        <p:spPr>
          <a:xfrm>
            <a:off x="2443655" y="3622891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98E515-4A8A-C545-A1BE-611743CA0907}"/>
              </a:ext>
            </a:extLst>
          </p:cNvPr>
          <p:cNvSpPr/>
          <p:nvPr/>
        </p:nvSpPr>
        <p:spPr>
          <a:xfrm>
            <a:off x="3226675" y="3622891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1F4931-26E8-CC4B-B445-FA48910295EB}"/>
              </a:ext>
            </a:extLst>
          </p:cNvPr>
          <p:cNvSpPr/>
          <p:nvPr/>
        </p:nvSpPr>
        <p:spPr>
          <a:xfrm>
            <a:off x="4489225" y="3622891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Line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F72D85E-9E81-EE4A-A2FC-64A7248B8353}"/>
              </a:ext>
            </a:extLst>
          </p:cNvPr>
          <p:cNvSpPr/>
          <p:nvPr/>
        </p:nvSpPr>
        <p:spPr>
          <a:xfrm>
            <a:off x="5272245" y="3622891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1536AA-137C-6348-8897-A844510A3A0B}"/>
              </a:ext>
            </a:extLst>
          </p:cNvPr>
          <p:cNvSpPr/>
          <p:nvPr/>
        </p:nvSpPr>
        <p:spPr>
          <a:xfrm>
            <a:off x="6609695" y="3709048"/>
            <a:ext cx="783020" cy="31794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IBM Plex Mono" panose="020B0509050203000203" pitchFamily="49" charset="77"/>
              </a:rPr>
              <a:t>...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E632E1-8610-404D-A1C3-FCF25E7BD9EE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009695" y="3868019"/>
            <a:ext cx="46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0E9E66-4D25-7446-8D96-C9E2951D6C0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055265" y="3868019"/>
            <a:ext cx="504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8F40C7-9EF9-B84E-B9AA-759D50206F4D}"/>
              </a:ext>
            </a:extLst>
          </p:cNvPr>
          <p:cNvCxnSpPr>
            <a:cxnSpLocks/>
            <a:stCxn id="24" idx="2"/>
            <a:endCxn id="52" idx="0"/>
          </p:cNvCxnSpPr>
          <p:nvPr/>
        </p:nvCxnSpPr>
        <p:spPr>
          <a:xfrm>
            <a:off x="2822029" y="1835921"/>
            <a:ext cx="13136" cy="178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617EE2C-DE06-EE40-8B93-D277373C4DF8}"/>
              </a:ext>
            </a:extLst>
          </p:cNvPr>
          <p:cNvSpPr/>
          <p:nvPr/>
        </p:nvSpPr>
        <p:spPr>
          <a:xfrm>
            <a:off x="3957145" y="4673547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Line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A9BED04-2DA2-6A44-986A-86CB2EB5C875}"/>
              </a:ext>
            </a:extLst>
          </p:cNvPr>
          <p:cNvSpPr/>
          <p:nvPr/>
        </p:nvSpPr>
        <p:spPr>
          <a:xfrm>
            <a:off x="4740165" y="4673547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1D1202B-18EF-074A-B5E1-D073E30A0EFC}"/>
              </a:ext>
            </a:extLst>
          </p:cNvPr>
          <p:cNvSpPr/>
          <p:nvPr/>
        </p:nvSpPr>
        <p:spPr>
          <a:xfrm>
            <a:off x="6002715" y="4673547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Line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9B12C48-AD64-2047-B28F-4424A6709DBA}"/>
              </a:ext>
            </a:extLst>
          </p:cNvPr>
          <p:cNvSpPr/>
          <p:nvPr/>
        </p:nvSpPr>
        <p:spPr>
          <a:xfrm>
            <a:off x="6785735" y="4673547"/>
            <a:ext cx="783020" cy="490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026271-CB40-6B42-B20C-0A82C8BF2853}"/>
              </a:ext>
            </a:extLst>
          </p:cNvPr>
          <p:cNvSpPr/>
          <p:nvPr/>
        </p:nvSpPr>
        <p:spPr>
          <a:xfrm>
            <a:off x="8123185" y="4759704"/>
            <a:ext cx="783020" cy="31794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IBM Plex Mono" panose="020B0509050203000203" pitchFamily="49" charset="77"/>
              </a:rPr>
              <a:t>...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78BF04-F981-064A-8DB5-237F90E83900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5523185" y="4918675"/>
            <a:ext cx="46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72A753-E840-0246-B14C-8B386D24D19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7568755" y="4918675"/>
            <a:ext cx="504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80F66F3-F1BA-A840-803E-358BA146E86C}"/>
              </a:ext>
            </a:extLst>
          </p:cNvPr>
          <p:cNvCxnSpPr>
            <a:cxnSpLocks/>
          </p:cNvCxnSpPr>
          <p:nvPr/>
        </p:nvCxnSpPr>
        <p:spPr>
          <a:xfrm>
            <a:off x="4339461" y="1836578"/>
            <a:ext cx="0" cy="28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F70FFEDD-98C6-CD40-B691-BF15F7D2929B}"/>
              </a:ext>
            </a:extLst>
          </p:cNvPr>
          <p:cNvSpPr/>
          <p:nvPr/>
        </p:nvSpPr>
        <p:spPr>
          <a:xfrm>
            <a:off x="3350831" y="4179262"/>
            <a:ext cx="783020" cy="31794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IBM Plex Mono" panose="020B0509050203000203" pitchFamily="49" charset="7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9777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6A39C4-FEF5-DB44-A675-AED10EE17A1D}"/>
                  </a:ext>
                </a:extLst>
              </p:cNvPr>
              <p:cNvSpPr/>
              <p:nvPr/>
            </p:nvSpPr>
            <p:spPr>
              <a:xfrm>
                <a:off x="2123091" y="2764219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6A39C4-FEF5-DB44-A675-AED10EE17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091" y="2764219"/>
                <a:ext cx="567559" cy="5675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987B0DC-9528-1E40-B4C7-61CEEC406961}"/>
                  </a:ext>
                </a:extLst>
              </p:cNvPr>
              <p:cNvSpPr/>
              <p:nvPr/>
            </p:nvSpPr>
            <p:spPr>
              <a:xfrm>
                <a:off x="3410608" y="2764219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987B0DC-9528-1E40-B4C7-61CEEC406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08" y="2764219"/>
                <a:ext cx="567559" cy="5675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33246AC-6AF4-7A48-A7F9-DDA201381CA8}"/>
                  </a:ext>
                </a:extLst>
              </p:cNvPr>
              <p:cNvSpPr/>
              <p:nvPr/>
            </p:nvSpPr>
            <p:spPr>
              <a:xfrm>
                <a:off x="4698125" y="2764219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33246AC-6AF4-7A48-A7F9-DDA201381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25" y="2764219"/>
                <a:ext cx="567559" cy="5675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6E5ECB-B87E-CB4B-93F9-E2C929A02584}"/>
                  </a:ext>
                </a:extLst>
              </p:cNvPr>
              <p:cNvSpPr/>
              <p:nvPr/>
            </p:nvSpPr>
            <p:spPr>
              <a:xfrm>
                <a:off x="5812221" y="2196660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6E5ECB-B87E-CB4B-93F9-E2C929A02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221" y="2196660"/>
                <a:ext cx="567559" cy="5675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B11D14-9499-FC41-831A-839964D0615F}"/>
                  </a:ext>
                </a:extLst>
              </p:cNvPr>
              <p:cNvSpPr/>
              <p:nvPr/>
            </p:nvSpPr>
            <p:spPr>
              <a:xfrm>
                <a:off x="5812220" y="3331776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B11D14-9499-FC41-831A-839964D06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220" y="3331776"/>
                <a:ext cx="567559" cy="5675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8A5995-E15D-8D4D-8276-F73234D1507D}"/>
                  </a:ext>
                </a:extLst>
              </p:cNvPr>
              <p:cNvSpPr/>
              <p:nvPr/>
            </p:nvSpPr>
            <p:spPr>
              <a:xfrm>
                <a:off x="7099737" y="3331776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8A5995-E15D-8D4D-8276-F73234D15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737" y="3331776"/>
                <a:ext cx="567559" cy="5675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3274008-3FBB-1E4E-8C54-F342190C25BE}"/>
                  </a:ext>
                </a:extLst>
              </p:cNvPr>
              <p:cNvSpPr/>
              <p:nvPr/>
            </p:nvSpPr>
            <p:spPr>
              <a:xfrm>
                <a:off x="8387260" y="3331778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3274008-3FBB-1E4E-8C54-F342190C2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260" y="3331778"/>
                <a:ext cx="567559" cy="5675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60D0768-EA36-BA4B-A8C2-174B8697C9E5}"/>
                  </a:ext>
                </a:extLst>
              </p:cNvPr>
              <p:cNvSpPr/>
              <p:nvPr/>
            </p:nvSpPr>
            <p:spPr>
              <a:xfrm>
                <a:off x="9501356" y="2764219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60D0768-EA36-BA4B-A8C2-174B8697C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356" y="2764219"/>
                <a:ext cx="567559" cy="56755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1E9942D-1E9E-D642-A987-B19123B99219}"/>
                  </a:ext>
                </a:extLst>
              </p:cNvPr>
              <p:cNvSpPr/>
              <p:nvPr/>
            </p:nvSpPr>
            <p:spPr>
              <a:xfrm>
                <a:off x="9501355" y="3899335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1E9942D-1E9E-D642-A987-B19123B99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355" y="3899335"/>
                <a:ext cx="567559" cy="56755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8A58AF-0D55-944A-8988-0287D41187C4}"/>
                  </a:ext>
                </a:extLst>
              </p:cNvPr>
              <p:cNvSpPr txBox="1"/>
              <p:nvPr/>
            </p:nvSpPr>
            <p:spPr>
              <a:xfrm>
                <a:off x="6514602" y="2295773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8A58AF-0D55-944A-8988-0287D411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602" y="2295773"/>
                <a:ext cx="41171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C820F9-8A5A-5E41-865A-72133281D7D9}"/>
                  </a:ext>
                </a:extLst>
              </p:cNvPr>
              <p:cNvSpPr txBox="1"/>
              <p:nvPr/>
            </p:nvSpPr>
            <p:spPr>
              <a:xfrm>
                <a:off x="10203737" y="286333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C820F9-8A5A-5E41-865A-72133281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737" y="2863332"/>
                <a:ext cx="4170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B95ADA-52CA-774A-A687-D7AB36D2382A}"/>
                  </a:ext>
                </a:extLst>
              </p:cNvPr>
              <p:cNvSpPr txBox="1"/>
              <p:nvPr/>
            </p:nvSpPr>
            <p:spPr>
              <a:xfrm>
                <a:off x="10206397" y="399844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B95ADA-52CA-774A-A687-D7AB36D23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397" y="3998448"/>
                <a:ext cx="41703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E5E65-52E7-9B4F-827F-D27596B39D70}"/>
              </a:ext>
            </a:extLst>
          </p:cNvPr>
          <p:cNvCxnSpPr>
            <a:stCxn id="34" idx="2"/>
            <a:endCxn id="33" idx="6"/>
          </p:cNvCxnSpPr>
          <p:nvPr/>
        </p:nvCxnSpPr>
        <p:spPr>
          <a:xfrm flipH="1">
            <a:off x="2690650" y="3047999"/>
            <a:ext cx="71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37E01F-752B-B74D-AD2C-79E81072EE56}"/>
              </a:ext>
            </a:extLst>
          </p:cNvPr>
          <p:cNvCxnSpPr>
            <a:stCxn id="35" idx="2"/>
            <a:endCxn id="34" idx="6"/>
          </p:cNvCxnSpPr>
          <p:nvPr/>
        </p:nvCxnSpPr>
        <p:spPr>
          <a:xfrm flipH="1">
            <a:off x="3978167" y="3047999"/>
            <a:ext cx="71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A55EA7B-4D4C-D543-82A2-22A7439FEBAD}"/>
              </a:ext>
            </a:extLst>
          </p:cNvPr>
          <p:cNvCxnSpPr>
            <a:stCxn id="36" idx="2"/>
            <a:endCxn id="35" idx="6"/>
          </p:cNvCxnSpPr>
          <p:nvPr/>
        </p:nvCxnSpPr>
        <p:spPr>
          <a:xfrm rot="10800000" flipV="1">
            <a:off x="5265685" y="2480439"/>
            <a:ext cx="546537" cy="567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9CA0ACF-FAB9-1146-B98C-311B9FF112AB}"/>
              </a:ext>
            </a:extLst>
          </p:cNvPr>
          <p:cNvCxnSpPr>
            <a:stCxn id="37" idx="2"/>
            <a:endCxn id="35" idx="6"/>
          </p:cNvCxnSpPr>
          <p:nvPr/>
        </p:nvCxnSpPr>
        <p:spPr>
          <a:xfrm rot="10800000">
            <a:off x="5265684" y="3048000"/>
            <a:ext cx="546536" cy="567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F19ECB-8700-8341-9D1D-559FE864A4DE}"/>
              </a:ext>
            </a:extLst>
          </p:cNvPr>
          <p:cNvCxnSpPr>
            <a:stCxn id="38" idx="2"/>
            <a:endCxn id="37" idx="6"/>
          </p:cNvCxnSpPr>
          <p:nvPr/>
        </p:nvCxnSpPr>
        <p:spPr>
          <a:xfrm flipH="1">
            <a:off x="6379779" y="3615556"/>
            <a:ext cx="71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099517-B66E-C94C-9C2D-160DA4DC3F22}"/>
              </a:ext>
            </a:extLst>
          </p:cNvPr>
          <p:cNvCxnSpPr>
            <a:stCxn id="39" idx="2"/>
            <a:endCxn id="38" idx="6"/>
          </p:cNvCxnSpPr>
          <p:nvPr/>
        </p:nvCxnSpPr>
        <p:spPr>
          <a:xfrm flipH="1" flipV="1">
            <a:off x="7667296" y="3615556"/>
            <a:ext cx="7199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9F68DB9-7900-7D4C-9C37-2D6956AC4322}"/>
              </a:ext>
            </a:extLst>
          </p:cNvPr>
          <p:cNvCxnSpPr>
            <a:stCxn id="40" idx="2"/>
            <a:endCxn id="39" idx="6"/>
          </p:cNvCxnSpPr>
          <p:nvPr/>
        </p:nvCxnSpPr>
        <p:spPr>
          <a:xfrm rot="10800000" flipV="1">
            <a:off x="8954820" y="3047998"/>
            <a:ext cx="546537" cy="567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4070DE6-A1DA-DC40-963C-D99FDEE285B2}"/>
              </a:ext>
            </a:extLst>
          </p:cNvPr>
          <p:cNvCxnSpPr>
            <a:stCxn id="41" idx="2"/>
            <a:endCxn id="39" idx="6"/>
          </p:cNvCxnSpPr>
          <p:nvPr/>
        </p:nvCxnSpPr>
        <p:spPr>
          <a:xfrm rot="10800000">
            <a:off x="8954819" y="3615559"/>
            <a:ext cx="546536" cy="567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7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05F3FF-FA7C-B44F-A7F3-5D210CCDFE0B}"/>
                  </a:ext>
                </a:extLst>
              </p:cNvPr>
              <p:cNvSpPr/>
              <p:nvPr/>
            </p:nvSpPr>
            <p:spPr>
              <a:xfrm>
                <a:off x="2123091" y="2764219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05F3FF-FA7C-B44F-A7F3-5D210CCDF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091" y="2764219"/>
                <a:ext cx="567559" cy="5675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20C51AE-C377-4747-8807-D3F955745878}"/>
                  </a:ext>
                </a:extLst>
              </p:cNvPr>
              <p:cNvSpPr/>
              <p:nvPr/>
            </p:nvSpPr>
            <p:spPr>
              <a:xfrm>
                <a:off x="3410608" y="2764219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20C51AE-C377-4747-8807-D3F955745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08" y="2764219"/>
                <a:ext cx="567559" cy="5675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522A9A1-5801-C647-890C-4ABD954AE2C6}"/>
                  </a:ext>
                </a:extLst>
              </p:cNvPr>
              <p:cNvSpPr/>
              <p:nvPr/>
            </p:nvSpPr>
            <p:spPr>
              <a:xfrm>
                <a:off x="4698125" y="2764219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522A9A1-5801-C647-890C-4ABD954AE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25" y="2764219"/>
                <a:ext cx="567559" cy="5675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52AEEB6-0545-8A49-BAAD-8947FC0564EF}"/>
                  </a:ext>
                </a:extLst>
              </p:cNvPr>
              <p:cNvSpPr/>
              <p:nvPr/>
            </p:nvSpPr>
            <p:spPr>
              <a:xfrm>
                <a:off x="5812221" y="2196660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52AEEB6-0545-8A49-BAAD-8947FC056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221" y="2196660"/>
                <a:ext cx="567559" cy="5675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D70F7D5-E791-A04E-BC8F-C62009EEB0D3}"/>
                  </a:ext>
                </a:extLst>
              </p:cNvPr>
              <p:cNvSpPr/>
              <p:nvPr/>
            </p:nvSpPr>
            <p:spPr>
              <a:xfrm>
                <a:off x="5812220" y="3331776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D70F7D5-E791-A04E-BC8F-C62009EEB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220" y="3331776"/>
                <a:ext cx="567559" cy="5675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4A5460A-E548-CA4C-8FC5-CFBDEF1FD223}"/>
                  </a:ext>
                </a:extLst>
              </p:cNvPr>
              <p:cNvSpPr/>
              <p:nvPr/>
            </p:nvSpPr>
            <p:spPr>
              <a:xfrm>
                <a:off x="7099737" y="3331776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4A5460A-E548-CA4C-8FC5-CFBDEF1FD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737" y="3331776"/>
                <a:ext cx="567559" cy="5675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BDC4EF-8BF9-AC48-BFA5-F533C81A502B}"/>
                  </a:ext>
                </a:extLst>
              </p:cNvPr>
              <p:cNvSpPr/>
              <p:nvPr/>
            </p:nvSpPr>
            <p:spPr>
              <a:xfrm>
                <a:off x="8387260" y="3331778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BDC4EF-8BF9-AC48-BFA5-F533C81A5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260" y="3331778"/>
                <a:ext cx="567559" cy="5675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E782F9A-B1AE-FA4E-9669-4B31FE8EB798}"/>
                  </a:ext>
                </a:extLst>
              </p:cNvPr>
              <p:cNvSpPr/>
              <p:nvPr/>
            </p:nvSpPr>
            <p:spPr>
              <a:xfrm>
                <a:off x="9501356" y="2764219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E782F9A-B1AE-FA4E-9669-4B31FE8EB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356" y="2764219"/>
                <a:ext cx="567559" cy="56755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B77FF9D-EA95-8445-898E-615C3C128199}"/>
                  </a:ext>
                </a:extLst>
              </p:cNvPr>
              <p:cNvSpPr/>
              <p:nvPr/>
            </p:nvSpPr>
            <p:spPr>
              <a:xfrm>
                <a:off x="9501355" y="3899335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B77FF9D-EA95-8445-898E-615C3C128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355" y="3899335"/>
                <a:ext cx="567559" cy="56755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409EDD-0DB4-8044-A0CA-6C6FBCF3DB9E}"/>
                  </a:ext>
                </a:extLst>
              </p:cNvPr>
              <p:cNvSpPr txBox="1"/>
              <p:nvPr/>
            </p:nvSpPr>
            <p:spPr>
              <a:xfrm>
                <a:off x="6514602" y="2295773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409EDD-0DB4-8044-A0CA-6C6FBCF3D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602" y="2295773"/>
                <a:ext cx="41171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476289-35F4-D54A-8C75-4996527AF4B0}"/>
                  </a:ext>
                </a:extLst>
              </p:cNvPr>
              <p:cNvSpPr txBox="1"/>
              <p:nvPr/>
            </p:nvSpPr>
            <p:spPr>
              <a:xfrm>
                <a:off x="10203737" y="286333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476289-35F4-D54A-8C75-4996527AF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737" y="2863332"/>
                <a:ext cx="4170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9B2E7D-A514-3F41-BD6A-056FF24A8C1F}"/>
                  </a:ext>
                </a:extLst>
              </p:cNvPr>
              <p:cNvSpPr txBox="1"/>
              <p:nvPr/>
            </p:nvSpPr>
            <p:spPr>
              <a:xfrm>
                <a:off x="10206397" y="399844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9B2E7D-A514-3F41-BD6A-056FF24A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397" y="3998448"/>
                <a:ext cx="41703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7075C51-617C-1849-A3AE-C63AB6F180A4}"/>
                  </a:ext>
                </a:extLst>
              </p:cNvPr>
              <p:cNvSpPr/>
              <p:nvPr/>
            </p:nvSpPr>
            <p:spPr>
              <a:xfrm>
                <a:off x="3410608" y="1213943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7075C51-617C-1849-A3AE-C63AB6F1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08" y="1213943"/>
                <a:ext cx="567559" cy="56755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1E04497-0970-4B47-87BA-34DA34F8C032}"/>
                  </a:ext>
                </a:extLst>
              </p:cNvPr>
              <p:cNvSpPr/>
              <p:nvPr/>
            </p:nvSpPr>
            <p:spPr>
              <a:xfrm>
                <a:off x="4698126" y="1213943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1E04497-0970-4B47-87BA-34DA34F8C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26" y="1213943"/>
                <a:ext cx="567559" cy="56755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EA12931-8DDE-CB41-AE51-5B56D2D159F3}"/>
                  </a:ext>
                </a:extLst>
              </p:cNvPr>
              <p:cNvSpPr/>
              <p:nvPr/>
            </p:nvSpPr>
            <p:spPr>
              <a:xfrm>
                <a:off x="5812221" y="1213942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EA12931-8DDE-CB41-AE51-5B56D2D15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221" y="1213942"/>
                <a:ext cx="567559" cy="56755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5A5519-C327-5347-A10C-E779DE8746D2}"/>
              </a:ext>
            </a:extLst>
          </p:cNvPr>
          <p:cNvCxnSpPr>
            <a:stCxn id="35" idx="2"/>
            <a:endCxn id="33" idx="6"/>
          </p:cNvCxnSpPr>
          <p:nvPr/>
        </p:nvCxnSpPr>
        <p:spPr>
          <a:xfrm flipH="1">
            <a:off x="5265685" y="1497722"/>
            <a:ext cx="5465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A0095-0DFC-2B4E-BB88-F3D1A149181D}"/>
              </a:ext>
            </a:extLst>
          </p:cNvPr>
          <p:cNvCxnSpPr>
            <a:stCxn id="33" idx="2"/>
            <a:endCxn id="23" idx="6"/>
          </p:cNvCxnSpPr>
          <p:nvPr/>
        </p:nvCxnSpPr>
        <p:spPr>
          <a:xfrm flipH="1">
            <a:off x="3978167" y="1497723"/>
            <a:ext cx="71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B49A56-B98F-9B4A-BA48-8A0E6135B286}"/>
              </a:ext>
            </a:extLst>
          </p:cNvPr>
          <p:cNvCxnSpPr>
            <a:stCxn id="23" idx="3"/>
            <a:endCxn id="5" idx="7"/>
          </p:cNvCxnSpPr>
          <p:nvPr/>
        </p:nvCxnSpPr>
        <p:spPr>
          <a:xfrm flipH="1">
            <a:off x="2607533" y="1698385"/>
            <a:ext cx="886192" cy="11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639EF4-6D0C-3641-97B6-CFC6A2FA0204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2690650" y="3047999"/>
            <a:ext cx="71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DC28A8-2DE6-BE48-BE80-A9015EE6B3A1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978167" y="3047999"/>
            <a:ext cx="71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C431C95-8736-A345-96C2-7C684F731297}"/>
              </a:ext>
            </a:extLst>
          </p:cNvPr>
          <p:cNvCxnSpPr>
            <a:stCxn id="11" idx="2"/>
            <a:endCxn id="9" idx="6"/>
          </p:cNvCxnSpPr>
          <p:nvPr/>
        </p:nvCxnSpPr>
        <p:spPr>
          <a:xfrm rot="10800000" flipV="1">
            <a:off x="5265685" y="2480439"/>
            <a:ext cx="546537" cy="567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852D387-3F71-314C-AB04-9C37DDDA2461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rot="10800000">
            <a:off x="5265684" y="3048000"/>
            <a:ext cx="546536" cy="567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002194-A73B-F84E-8BD0-3F4BE6F40D78}"/>
              </a:ext>
            </a:extLst>
          </p:cNvPr>
          <p:cNvCxnSpPr>
            <a:stCxn id="21" idx="2"/>
            <a:endCxn id="12" idx="6"/>
          </p:cNvCxnSpPr>
          <p:nvPr/>
        </p:nvCxnSpPr>
        <p:spPr>
          <a:xfrm flipH="1">
            <a:off x="6379779" y="3615556"/>
            <a:ext cx="71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E6B315-69A7-984C-8CCE-8EC0B5220AF9}"/>
              </a:ext>
            </a:extLst>
          </p:cNvPr>
          <p:cNvCxnSpPr>
            <a:stCxn id="24" idx="2"/>
            <a:endCxn id="21" idx="6"/>
          </p:cNvCxnSpPr>
          <p:nvPr/>
        </p:nvCxnSpPr>
        <p:spPr>
          <a:xfrm flipH="1" flipV="1">
            <a:off x="7667296" y="3615556"/>
            <a:ext cx="7199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1EE21D0-56E5-774D-89E8-C868D7D4ABF4}"/>
              </a:ext>
            </a:extLst>
          </p:cNvPr>
          <p:cNvCxnSpPr>
            <a:stCxn id="26" idx="2"/>
            <a:endCxn id="24" idx="6"/>
          </p:cNvCxnSpPr>
          <p:nvPr/>
        </p:nvCxnSpPr>
        <p:spPr>
          <a:xfrm rot="10800000" flipV="1">
            <a:off x="8954820" y="3047998"/>
            <a:ext cx="546537" cy="567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1E0ABC4-D885-E64A-AD57-DE59AC379118}"/>
              </a:ext>
            </a:extLst>
          </p:cNvPr>
          <p:cNvCxnSpPr>
            <a:stCxn id="27" idx="2"/>
            <a:endCxn id="24" idx="6"/>
          </p:cNvCxnSpPr>
          <p:nvPr/>
        </p:nvCxnSpPr>
        <p:spPr>
          <a:xfrm rot="10800000">
            <a:off x="8954819" y="3615559"/>
            <a:ext cx="546536" cy="567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A1C20B4-C57E-DB4F-AE93-4D173E961E6E}"/>
                  </a:ext>
                </a:extLst>
              </p:cNvPr>
              <p:cNvSpPr txBox="1"/>
              <p:nvPr/>
            </p:nvSpPr>
            <p:spPr>
              <a:xfrm>
                <a:off x="6514601" y="1313055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A1C20B4-C57E-DB4F-AE93-4D173E961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601" y="1313055"/>
                <a:ext cx="41171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2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892C54-EA72-8646-826D-45A5A3EB2FA5}"/>
                  </a:ext>
                </a:extLst>
              </p:cNvPr>
              <p:cNvSpPr/>
              <p:nvPr/>
            </p:nvSpPr>
            <p:spPr>
              <a:xfrm>
                <a:off x="1786760" y="2764219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892C54-EA72-8646-826D-45A5A3EB2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60" y="2764219"/>
                <a:ext cx="567559" cy="5675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CD1E9BE-BB4B-2249-A9C4-FBD33EF6C5D0}"/>
                  </a:ext>
                </a:extLst>
              </p:cNvPr>
              <p:cNvSpPr/>
              <p:nvPr/>
            </p:nvSpPr>
            <p:spPr>
              <a:xfrm>
                <a:off x="3810000" y="3510452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CD1E9BE-BB4B-2249-A9C4-FBD33EF6C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510452"/>
                <a:ext cx="567559" cy="5675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E610EDF-CF1F-7749-A497-3D16CD2A00AF}"/>
                  </a:ext>
                </a:extLst>
              </p:cNvPr>
              <p:cNvSpPr/>
              <p:nvPr/>
            </p:nvSpPr>
            <p:spPr>
              <a:xfrm>
                <a:off x="3809999" y="2054769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E610EDF-CF1F-7749-A497-3D16CD2A0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9" y="2054769"/>
                <a:ext cx="567559" cy="5675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370ADD-C161-0040-BC37-F2D83933CF1D}"/>
                  </a:ext>
                </a:extLst>
              </p:cNvPr>
              <p:cNvSpPr/>
              <p:nvPr/>
            </p:nvSpPr>
            <p:spPr>
              <a:xfrm>
                <a:off x="5812220" y="2764219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370ADD-C161-0040-BC37-F2D83933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220" y="2764219"/>
                <a:ext cx="567559" cy="5675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C65430-9B12-794A-B512-4536DB108331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4093779" y="2622328"/>
            <a:ext cx="1" cy="88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8539C-D690-8642-93D2-D8735B43253C}"/>
              </a:ext>
            </a:extLst>
          </p:cNvPr>
          <p:cNvCxnSpPr>
            <a:stCxn id="5" idx="2"/>
            <a:endCxn id="4" idx="5"/>
          </p:cNvCxnSpPr>
          <p:nvPr/>
        </p:nvCxnSpPr>
        <p:spPr>
          <a:xfrm flipH="1" flipV="1">
            <a:off x="2271202" y="3248661"/>
            <a:ext cx="1538798" cy="54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6C6CEE-A38D-0A46-917D-BF0E75F16F0A}"/>
              </a:ext>
            </a:extLst>
          </p:cNvPr>
          <p:cNvCxnSpPr>
            <a:stCxn id="6" idx="2"/>
            <a:endCxn id="4" idx="7"/>
          </p:cNvCxnSpPr>
          <p:nvPr/>
        </p:nvCxnSpPr>
        <p:spPr>
          <a:xfrm flipH="1">
            <a:off x="2271202" y="2338549"/>
            <a:ext cx="1538797" cy="50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99D755-3EFB-3F4D-ABFB-180635D0AABC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4377559" y="3248661"/>
            <a:ext cx="1517778" cy="54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ED54B-D6F9-C54D-96A6-29A4878B60C4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377558" y="2338549"/>
            <a:ext cx="1517779" cy="50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D93146-C875-AC43-B3EE-EC9B86CDDAAD}"/>
              </a:ext>
            </a:extLst>
          </p:cNvPr>
          <p:cNvCxnSpPr/>
          <p:nvPr/>
        </p:nvCxnSpPr>
        <p:spPr>
          <a:xfrm>
            <a:off x="4214648" y="2338548"/>
            <a:ext cx="0" cy="14556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8F0294-296E-3E4A-ACEE-27D82474DF35}"/>
              </a:ext>
            </a:extLst>
          </p:cNvPr>
          <p:cNvCxnSpPr>
            <a:cxnSpLocks/>
          </p:cNvCxnSpPr>
          <p:nvPr/>
        </p:nvCxnSpPr>
        <p:spPr>
          <a:xfrm flipV="1">
            <a:off x="4225159" y="3131116"/>
            <a:ext cx="1749971" cy="66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8A4412-0E70-584C-AA12-F11EB0C46EF7}"/>
              </a:ext>
            </a:extLst>
          </p:cNvPr>
          <p:cNvCxnSpPr/>
          <p:nvPr/>
        </p:nvCxnSpPr>
        <p:spPr>
          <a:xfrm>
            <a:off x="3978165" y="2363856"/>
            <a:ext cx="0" cy="14556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46E72F-5D5E-3148-8BAC-02AC7284F815}"/>
              </a:ext>
            </a:extLst>
          </p:cNvPr>
          <p:cNvCxnSpPr>
            <a:cxnSpLocks/>
          </p:cNvCxnSpPr>
          <p:nvPr/>
        </p:nvCxnSpPr>
        <p:spPr>
          <a:xfrm flipH="1" flipV="1">
            <a:off x="2133120" y="3145913"/>
            <a:ext cx="1834537" cy="66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8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266827B-337A-FF40-9C27-0AA7E5C67AFE}"/>
              </a:ext>
            </a:extLst>
          </p:cNvPr>
          <p:cNvCxnSpPr>
            <a:cxnSpLocks/>
          </p:cNvCxnSpPr>
          <p:nvPr/>
        </p:nvCxnSpPr>
        <p:spPr>
          <a:xfrm>
            <a:off x="7628328" y="1995119"/>
            <a:ext cx="0" cy="70476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DA5A88-EABC-3240-B6F5-C190BD278DDC}"/>
              </a:ext>
            </a:extLst>
          </p:cNvPr>
          <p:cNvCxnSpPr>
            <a:cxnSpLocks/>
          </p:cNvCxnSpPr>
          <p:nvPr/>
        </p:nvCxnSpPr>
        <p:spPr>
          <a:xfrm>
            <a:off x="6019802" y="1870021"/>
            <a:ext cx="0" cy="70476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9A24B2F2-7878-5B40-9CDC-4084A9220484}"/>
              </a:ext>
            </a:extLst>
          </p:cNvPr>
          <p:cNvSpPr/>
          <p:nvPr/>
        </p:nvSpPr>
        <p:spPr>
          <a:xfrm>
            <a:off x="2071054" y="4022589"/>
            <a:ext cx="7144384" cy="1496243"/>
          </a:xfrm>
          <a:prstGeom prst="parallelogram">
            <a:avLst>
              <a:gd name="adj" fmla="val 72836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ABB8F1-8ADC-A045-947C-F4209269C292}"/>
              </a:ext>
            </a:extLst>
          </p:cNvPr>
          <p:cNvSpPr/>
          <p:nvPr/>
        </p:nvSpPr>
        <p:spPr>
          <a:xfrm>
            <a:off x="3540835" y="4390125"/>
            <a:ext cx="581458" cy="573301"/>
          </a:xfrm>
          <a:prstGeom prst="ellipse">
            <a:avLst/>
          </a:prstGeom>
          <a:solidFill>
            <a:srgbClr val="EF8A17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27000" dist="139700" dir="5400000" sx="104000" sy="104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44C6C7-1330-954C-98FD-8D19ADA0759D}"/>
              </a:ext>
            </a:extLst>
          </p:cNvPr>
          <p:cNvSpPr/>
          <p:nvPr/>
        </p:nvSpPr>
        <p:spPr>
          <a:xfrm>
            <a:off x="5729946" y="4022590"/>
            <a:ext cx="581458" cy="573301"/>
          </a:xfrm>
          <a:prstGeom prst="ellipse">
            <a:avLst/>
          </a:prstGeom>
          <a:solidFill>
            <a:srgbClr val="EF8A17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27000" dist="139700" dir="5400000" sx="104000" sy="104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C7162E-FADB-594F-B44A-753D46E7F6A6}"/>
              </a:ext>
            </a:extLst>
          </p:cNvPr>
          <p:cNvSpPr/>
          <p:nvPr/>
        </p:nvSpPr>
        <p:spPr>
          <a:xfrm>
            <a:off x="4771857" y="4799700"/>
            <a:ext cx="581458" cy="573301"/>
          </a:xfrm>
          <a:prstGeom prst="ellipse">
            <a:avLst/>
          </a:prstGeom>
          <a:solidFill>
            <a:srgbClr val="EF8A17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27000" dist="139700" dir="5400000" sx="104000" sy="104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E004341-1D10-7143-92F3-6BDE3DA7D401}"/>
              </a:ext>
            </a:extLst>
          </p:cNvPr>
          <p:cNvCxnSpPr>
            <a:cxnSpLocks/>
          </p:cNvCxnSpPr>
          <p:nvPr/>
        </p:nvCxnSpPr>
        <p:spPr>
          <a:xfrm>
            <a:off x="3810001" y="2264738"/>
            <a:ext cx="0" cy="66904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BB284D1-6ECE-EB4C-9BD3-6BFF8B66B3F7}"/>
              </a:ext>
            </a:extLst>
          </p:cNvPr>
          <p:cNvSpPr/>
          <p:nvPr/>
        </p:nvSpPr>
        <p:spPr>
          <a:xfrm>
            <a:off x="7337599" y="4226399"/>
            <a:ext cx="581458" cy="573301"/>
          </a:xfrm>
          <a:prstGeom prst="ellipse">
            <a:avLst/>
          </a:prstGeom>
          <a:solidFill>
            <a:srgbClr val="EF8A17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27000" dist="139700" dir="5400000" sx="104000" sy="104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A51BCE8-43B7-8F41-91C9-B297ECE5C219}"/>
              </a:ext>
            </a:extLst>
          </p:cNvPr>
          <p:cNvCxnSpPr>
            <a:cxnSpLocks/>
          </p:cNvCxnSpPr>
          <p:nvPr/>
        </p:nvCxnSpPr>
        <p:spPr>
          <a:xfrm>
            <a:off x="5050810" y="2524207"/>
            <a:ext cx="0" cy="70476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6C639742-EB39-9C4C-8D6B-5782E96659C7}"/>
              </a:ext>
            </a:extLst>
          </p:cNvPr>
          <p:cNvSpPr/>
          <p:nvPr/>
        </p:nvSpPr>
        <p:spPr>
          <a:xfrm>
            <a:off x="2071054" y="1583370"/>
            <a:ext cx="7144384" cy="1496243"/>
          </a:xfrm>
          <a:prstGeom prst="parallelogram">
            <a:avLst>
              <a:gd name="adj" fmla="val 72836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289883-7036-034C-9259-7BAFF5448EB7}"/>
              </a:ext>
            </a:extLst>
          </p:cNvPr>
          <p:cNvSpPr/>
          <p:nvPr/>
        </p:nvSpPr>
        <p:spPr>
          <a:xfrm>
            <a:off x="3540835" y="1950906"/>
            <a:ext cx="581458" cy="573301"/>
          </a:xfrm>
          <a:prstGeom prst="ellipse">
            <a:avLst/>
          </a:prstGeom>
          <a:solidFill>
            <a:srgbClr val="EF8A17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27000" dist="139700" dir="5400000" sx="104000" sy="104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03F706-F6C4-0146-872E-6F993D072E76}"/>
              </a:ext>
            </a:extLst>
          </p:cNvPr>
          <p:cNvCxnSpPr>
            <a:cxnSpLocks/>
          </p:cNvCxnSpPr>
          <p:nvPr/>
        </p:nvCxnSpPr>
        <p:spPr>
          <a:xfrm>
            <a:off x="3814763" y="981080"/>
            <a:ext cx="0" cy="127634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6115B40-AAC8-D145-9BA2-523F169AF048}"/>
              </a:ext>
            </a:extLst>
          </p:cNvPr>
          <p:cNvSpPr/>
          <p:nvPr/>
        </p:nvSpPr>
        <p:spPr>
          <a:xfrm>
            <a:off x="5729946" y="1583371"/>
            <a:ext cx="581458" cy="573301"/>
          </a:xfrm>
          <a:prstGeom prst="ellipse">
            <a:avLst/>
          </a:prstGeom>
          <a:solidFill>
            <a:srgbClr val="EF8A17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27000" dist="139700" dir="5400000" sx="104000" sy="104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4872FB-7EA6-E54E-9254-2CEF2BA32052}"/>
              </a:ext>
            </a:extLst>
          </p:cNvPr>
          <p:cNvSpPr/>
          <p:nvPr/>
        </p:nvSpPr>
        <p:spPr>
          <a:xfrm>
            <a:off x="4771857" y="2360481"/>
            <a:ext cx="581458" cy="573301"/>
          </a:xfrm>
          <a:prstGeom prst="ellipse">
            <a:avLst/>
          </a:prstGeom>
          <a:solidFill>
            <a:srgbClr val="EF8A17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27000" dist="139700" dir="5400000" sx="104000" sy="104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6B8479-3BB3-544C-A89E-7ACEFC2F3BD7}"/>
              </a:ext>
            </a:extLst>
          </p:cNvPr>
          <p:cNvSpPr/>
          <p:nvPr/>
        </p:nvSpPr>
        <p:spPr>
          <a:xfrm>
            <a:off x="7337599" y="1787180"/>
            <a:ext cx="581458" cy="573301"/>
          </a:xfrm>
          <a:prstGeom prst="ellipse">
            <a:avLst/>
          </a:prstGeom>
          <a:solidFill>
            <a:srgbClr val="EF8A17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27000" dist="139700" dir="5400000" sx="104000" sy="104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0D7BC7-00C8-5F49-8A08-CAA6DF3D6681}"/>
              </a:ext>
            </a:extLst>
          </p:cNvPr>
          <p:cNvCxnSpPr>
            <a:cxnSpLocks/>
          </p:cNvCxnSpPr>
          <p:nvPr/>
        </p:nvCxnSpPr>
        <p:spPr>
          <a:xfrm flipH="1">
            <a:off x="5050811" y="777271"/>
            <a:ext cx="2578716" cy="185162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E7EAA3-1E58-1240-9E08-D08452647D1A}"/>
              </a:ext>
            </a:extLst>
          </p:cNvPr>
          <p:cNvCxnSpPr>
            <a:cxnSpLocks/>
          </p:cNvCxnSpPr>
          <p:nvPr/>
        </p:nvCxnSpPr>
        <p:spPr>
          <a:xfrm>
            <a:off x="5053013" y="1347051"/>
            <a:ext cx="0" cy="129613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F7DDA7-DFF1-864B-9224-BAE2363CBEB2}"/>
              </a:ext>
            </a:extLst>
          </p:cNvPr>
          <p:cNvCxnSpPr>
            <a:cxnSpLocks/>
          </p:cNvCxnSpPr>
          <p:nvPr/>
        </p:nvCxnSpPr>
        <p:spPr>
          <a:xfrm>
            <a:off x="6019802" y="554753"/>
            <a:ext cx="0" cy="129613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C99CAF-D5DC-104B-B9A2-F519D30BADAE}"/>
              </a:ext>
            </a:extLst>
          </p:cNvPr>
          <p:cNvCxnSpPr>
            <a:cxnSpLocks/>
          </p:cNvCxnSpPr>
          <p:nvPr/>
        </p:nvCxnSpPr>
        <p:spPr>
          <a:xfrm>
            <a:off x="7629527" y="778590"/>
            <a:ext cx="0" cy="129613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3B89C-2A2B-F441-B3FA-A635D9403BA1}"/>
              </a:ext>
            </a:extLst>
          </p:cNvPr>
          <p:cNvCxnSpPr>
            <a:cxnSpLocks/>
          </p:cNvCxnSpPr>
          <p:nvPr/>
        </p:nvCxnSpPr>
        <p:spPr>
          <a:xfrm>
            <a:off x="3814763" y="777271"/>
            <a:ext cx="1236047" cy="185162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F9ADA0-0510-9043-A605-5EC210B805A2}"/>
              </a:ext>
            </a:extLst>
          </p:cNvPr>
          <p:cNvCxnSpPr>
            <a:cxnSpLocks/>
          </p:cNvCxnSpPr>
          <p:nvPr/>
        </p:nvCxnSpPr>
        <p:spPr>
          <a:xfrm flipH="1">
            <a:off x="3814764" y="407779"/>
            <a:ext cx="2205038" cy="184964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C162B0C1-668F-7F4E-9CF3-F85BC7F3E167}"/>
              </a:ext>
            </a:extLst>
          </p:cNvPr>
          <p:cNvSpPr/>
          <p:nvPr/>
        </p:nvSpPr>
        <p:spPr>
          <a:xfrm>
            <a:off x="2071054" y="203969"/>
            <a:ext cx="7144384" cy="1496243"/>
          </a:xfrm>
          <a:prstGeom prst="parallelogram">
            <a:avLst>
              <a:gd name="adj" fmla="val 72836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589865-8C6A-FF41-82AC-36D02F8D8E63}"/>
              </a:ext>
            </a:extLst>
          </p:cNvPr>
          <p:cNvSpPr/>
          <p:nvPr/>
        </p:nvSpPr>
        <p:spPr>
          <a:xfrm>
            <a:off x="3540835" y="571505"/>
            <a:ext cx="581458" cy="573301"/>
          </a:xfrm>
          <a:prstGeom prst="ellipse">
            <a:avLst/>
          </a:prstGeom>
          <a:solidFill>
            <a:srgbClr val="EF8A17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27000" dist="139700" dir="5400000" sx="104000" sy="104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654E3A-66CE-B44C-B9BF-7A8A9F2F675E}"/>
              </a:ext>
            </a:extLst>
          </p:cNvPr>
          <p:cNvSpPr/>
          <p:nvPr/>
        </p:nvSpPr>
        <p:spPr>
          <a:xfrm>
            <a:off x="5729946" y="203970"/>
            <a:ext cx="581458" cy="573301"/>
          </a:xfrm>
          <a:prstGeom prst="ellipse">
            <a:avLst/>
          </a:prstGeom>
          <a:solidFill>
            <a:srgbClr val="EF8A17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27000" dist="139700" dir="5400000" sx="104000" sy="104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95DBA8-4BD3-1A42-8A1D-EE9156E22250}"/>
              </a:ext>
            </a:extLst>
          </p:cNvPr>
          <p:cNvSpPr/>
          <p:nvPr/>
        </p:nvSpPr>
        <p:spPr>
          <a:xfrm>
            <a:off x="4771857" y="981080"/>
            <a:ext cx="581458" cy="573301"/>
          </a:xfrm>
          <a:prstGeom prst="ellipse">
            <a:avLst/>
          </a:prstGeom>
          <a:solidFill>
            <a:srgbClr val="EF8A17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27000" dist="139700" dir="5400000" sx="104000" sy="104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4C4851-DED1-3E41-9E81-F10D67FF2CC9}"/>
              </a:ext>
            </a:extLst>
          </p:cNvPr>
          <p:cNvSpPr/>
          <p:nvPr/>
        </p:nvSpPr>
        <p:spPr>
          <a:xfrm>
            <a:off x="7337599" y="407779"/>
            <a:ext cx="581458" cy="573301"/>
          </a:xfrm>
          <a:prstGeom prst="ellipse">
            <a:avLst/>
          </a:prstGeom>
          <a:solidFill>
            <a:srgbClr val="EF8A17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27000" dist="139700" dir="5400000" sx="104000" sy="104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2B419A-1FC0-F145-8ABE-4F6EF4D00968}"/>
              </a:ext>
            </a:extLst>
          </p:cNvPr>
          <p:cNvSpPr txBox="1"/>
          <p:nvPr/>
        </p:nvSpPr>
        <p:spPr>
          <a:xfrm>
            <a:off x="5076557" y="3243263"/>
            <a:ext cx="81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BM Plex Mono" panose="020B0509050203000203" pitchFamily="49" charset="77"/>
              </a:rPr>
              <a:t>...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835027-8B9F-1E46-A673-C53DD87F7430}"/>
              </a:ext>
            </a:extLst>
          </p:cNvPr>
          <p:cNvCxnSpPr>
            <a:cxnSpLocks/>
          </p:cNvCxnSpPr>
          <p:nvPr/>
        </p:nvCxnSpPr>
        <p:spPr>
          <a:xfrm>
            <a:off x="3831564" y="3778388"/>
            <a:ext cx="0" cy="8983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F39009-196C-E941-8E52-5FD5744CC6FD}"/>
              </a:ext>
            </a:extLst>
          </p:cNvPr>
          <p:cNvCxnSpPr>
            <a:cxnSpLocks/>
          </p:cNvCxnSpPr>
          <p:nvPr/>
        </p:nvCxnSpPr>
        <p:spPr>
          <a:xfrm>
            <a:off x="5076557" y="4160074"/>
            <a:ext cx="0" cy="93481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2793D-B161-4040-A613-0FBEF89DFA75}"/>
              </a:ext>
            </a:extLst>
          </p:cNvPr>
          <p:cNvCxnSpPr>
            <a:cxnSpLocks/>
          </p:cNvCxnSpPr>
          <p:nvPr/>
        </p:nvCxnSpPr>
        <p:spPr>
          <a:xfrm>
            <a:off x="6019802" y="3643373"/>
            <a:ext cx="0" cy="66586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361705E-C1E2-1440-896C-52DAA8970A4D}"/>
              </a:ext>
            </a:extLst>
          </p:cNvPr>
          <p:cNvCxnSpPr>
            <a:cxnSpLocks/>
          </p:cNvCxnSpPr>
          <p:nvPr/>
        </p:nvCxnSpPr>
        <p:spPr>
          <a:xfrm>
            <a:off x="7628328" y="3643373"/>
            <a:ext cx="0" cy="86967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1BA2F9-83ED-814C-B3FD-5A6254531888}"/>
              </a:ext>
            </a:extLst>
          </p:cNvPr>
          <p:cNvCxnSpPr>
            <a:cxnSpLocks/>
          </p:cNvCxnSpPr>
          <p:nvPr/>
        </p:nvCxnSpPr>
        <p:spPr>
          <a:xfrm flipH="1">
            <a:off x="3831565" y="3778387"/>
            <a:ext cx="967340" cy="84909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5A240C-A643-ED4F-853C-A8D31F4B8FE6}"/>
              </a:ext>
            </a:extLst>
          </p:cNvPr>
          <p:cNvCxnSpPr>
            <a:cxnSpLocks/>
          </p:cNvCxnSpPr>
          <p:nvPr/>
        </p:nvCxnSpPr>
        <p:spPr>
          <a:xfrm>
            <a:off x="6369541" y="3681903"/>
            <a:ext cx="1258787" cy="83114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7467051-4995-9645-B675-6153C8ABC4EE}"/>
                  </a:ext>
                </a:extLst>
              </p:cNvPr>
              <p:cNvSpPr txBox="1"/>
              <p:nvPr/>
            </p:nvSpPr>
            <p:spPr>
              <a:xfrm>
                <a:off x="739720" y="719655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7467051-4995-9645-B675-6153C8ABC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20" y="719655"/>
                <a:ext cx="579518" cy="276999"/>
              </a:xfrm>
              <a:prstGeom prst="rect">
                <a:avLst/>
              </a:prstGeom>
              <a:blipFill>
                <a:blip r:embed="rId2"/>
                <a:stretch>
                  <a:fillRect l="-6383" r="-851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DA4C2FE-AB42-9542-A115-6C3E8A6108BC}"/>
                  </a:ext>
                </a:extLst>
              </p:cNvPr>
              <p:cNvSpPr txBox="1"/>
              <p:nvPr/>
            </p:nvSpPr>
            <p:spPr>
              <a:xfrm>
                <a:off x="750206" y="2264738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DA4C2FE-AB42-9542-A115-6C3E8A61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6" y="2264738"/>
                <a:ext cx="579518" cy="276999"/>
              </a:xfrm>
              <a:prstGeom prst="rect">
                <a:avLst/>
              </a:prstGeom>
              <a:blipFill>
                <a:blip r:embed="rId3"/>
                <a:stretch>
                  <a:fillRect l="-6383" r="-638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62F2ECB-A866-DE4C-B6EF-8E9B87E61678}"/>
                  </a:ext>
                </a:extLst>
              </p:cNvPr>
              <p:cNvSpPr txBox="1"/>
              <p:nvPr/>
            </p:nvSpPr>
            <p:spPr>
              <a:xfrm>
                <a:off x="741328" y="4632210"/>
                <a:ext cx="707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62F2ECB-A866-DE4C-B6EF-8E9B87E6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8" y="4632210"/>
                <a:ext cx="707758" cy="276999"/>
              </a:xfrm>
              <a:prstGeom prst="rect">
                <a:avLst/>
              </a:prstGeom>
              <a:blipFill>
                <a:blip r:embed="rId4"/>
                <a:stretch>
                  <a:fillRect l="-5263" r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58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A2D1684-1F56-BE4E-88DF-E59F0A9FDF6A}"/>
                  </a:ext>
                </a:extLst>
              </p:cNvPr>
              <p:cNvSpPr/>
              <p:nvPr/>
            </p:nvSpPr>
            <p:spPr>
              <a:xfrm>
                <a:off x="2624293" y="3145220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A2D1684-1F56-BE4E-88DF-E59F0A9FD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93" y="3145220"/>
                <a:ext cx="567559" cy="5675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7B0BB1-6711-EC4C-A2DC-D22543235CB3}"/>
                  </a:ext>
                </a:extLst>
              </p:cNvPr>
              <p:cNvSpPr/>
              <p:nvPr/>
            </p:nvSpPr>
            <p:spPr>
              <a:xfrm>
                <a:off x="4364333" y="3145220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7B0BB1-6711-EC4C-A2DC-D22543235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333" y="3145220"/>
                <a:ext cx="567559" cy="5675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33F39A3-840E-A143-922D-4FBB05328915}"/>
                  </a:ext>
                </a:extLst>
              </p:cNvPr>
              <p:cNvSpPr/>
              <p:nvPr/>
            </p:nvSpPr>
            <p:spPr>
              <a:xfrm>
                <a:off x="6104373" y="3145220"/>
                <a:ext cx="567559" cy="567559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33F39A3-840E-A143-922D-4FBB05328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73" y="3145220"/>
                <a:ext cx="567559" cy="5675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0713B1D-18D9-1C4C-B243-C9BF1AF202B6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3778092" y="2558980"/>
            <a:ext cx="12700" cy="1338715"/>
          </a:xfrm>
          <a:prstGeom prst="curvedConnector3">
            <a:avLst>
              <a:gd name="adj1" fmla="val 2454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4C3E071-99D6-E544-AC73-EA414066B9BF}"/>
              </a:ext>
            </a:extLst>
          </p:cNvPr>
          <p:cNvCxnSpPr>
            <a:stCxn id="4" idx="5"/>
            <a:endCxn id="5" idx="3"/>
          </p:cNvCxnSpPr>
          <p:nvPr/>
        </p:nvCxnSpPr>
        <p:spPr>
          <a:xfrm rot="16200000" flipH="1">
            <a:off x="3778092" y="2960304"/>
            <a:ext cx="12700" cy="1338715"/>
          </a:xfrm>
          <a:prstGeom prst="curvedConnector3">
            <a:avLst>
              <a:gd name="adj1" fmla="val 2454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4DC9F-D616-124B-8E96-57A9548971A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931892" y="3429000"/>
            <a:ext cx="117248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414E78-92E1-4249-B6D1-F8704EE7C869}"/>
              </a:ext>
            </a:extLst>
          </p:cNvPr>
          <p:cNvSpPr txBox="1"/>
          <p:nvPr/>
        </p:nvSpPr>
        <p:spPr>
          <a:xfrm>
            <a:off x="3312998" y="2681428"/>
            <a:ext cx="942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IBM Plex Mono" panose="020B0509050203000203" pitchFamily="49" charset="77"/>
              </a:rPr>
              <a:t>length = 1h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6771C-3C85-0B46-A875-866E135E2735}"/>
              </a:ext>
            </a:extLst>
          </p:cNvPr>
          <p:cNvSpPr txBox="1"/>
          <p:nvPr/>
        </p:nvSpPr>
        <p:spPr>
          <a:xfrm>
            <a:off x="3416391" y="2968270"/>
            <a:ext cx="736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IBM Plex Mono" panose="020B0509050203000203" pitchFamily="49" charset="77"/>
              </a:rPr>
              <a:t>risk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31969-FDB4-8B47-B9EB-21E07E8E14DD}"/>
              </a:ext>
            </a:extLst>
          </p:cNvPr>
          <p:cNvSpPr txBox="1"/>
          <p:nvPr/>
        </p:nvSpPr>
        <p:spPr>
          <a:xfrm>
            <a:off x="3272185" y="3651321"/>
            <a:ext cx="1011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IBM Plex Mono" panose="020B0509050203000203" pitchFamily="49" charset="77"/>
              </a:rPr>
              <a:t>length = 25h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C568-60A1-6E4D-9E58-F2D36992E7CC}"/>
              </a:ext>
            </a:extLst>
          </p:cNvPr>
          <p:cNvSpPr txBox="1"/>
          <p:nvPr/>
        </p:nvSpPr>
        <p:spPr>
          <a:xfrm>
            <a:off x="3416392" y="3909219"/>
            <a:ext cx="736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IBM Plex Mono" panose="020B0509050203000203" pitchFamily="49" charset="77"/>
              </a:rPr>
              <a:t>risk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945A0A-9E9D-7943-8543-98A3ABC6208C}"/>
              </a:ext>
            </a:extLst>
          </p:cNvPr>
          <p:cNvSpPr txBox="1"/>
          <p:nvPr/>
        </p:nvSpPr>
        <p:spPr>
          <a:xfrm>
            <a:off x="5046688" y="3145220"/>
            <a:ext cx="942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IBM Plex Mono" panose="020B0509050203000203" pitchFamily="49" charset="77"/>
              </a:rPr>
              <a:t>length = 6h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B15509-5E20-5B42-8E38-904545224FE7}"/>
              </a:ext>
            </a:extLst>
          </p:cNvPr>
          <p:cNvSpPr txBox="1"/>
          <p:nvPr/>
        </p:nvSpPr>
        <p:spPr>
          <a:xfrm>
            <a:off x="5131401" y="3435131"/>
            <a:ext cx="736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IBM Plex Mono" panose="020B0509050203000203" pitchFamily="49" charset="77"/>
              </a:rPr>
              <a:t>risk = 2</a:t>
            </a:r>
          </a:p>
        </p:txBody>
      </p:sp>
    </p:spTree>
    <p:extLst>
      <p:ext uri="{BB962C8B-B14F-4D97-AF65-F5344CB8AC3E}">
        <p14:creationId xmlns:p14="http://schemas.microsoft.com/office/powerpoint/2010/main" val="205580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DE7F00-B171-1344-81CF-8B84CD235599}"/>
              </a:ext>
            </a:extLst>
          </p:cNvPr>
          <p:cNvSpPr txBox="1"/>
          <p:nvPr/>
        </p:nvSpPr>
        <p:spPr>
          <a:xfrm>
            <a:off x="2291255" y="3175649"/>
            <a:ext cx="23543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WebSocket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6D7E2-F02E-804F-9626-AA9E21F97730}"/>
              </a:ext>
            </a:extLst>
          </p:cNvPr>
          <p:cNvSpPr txBox="1"/>
          <p:nvPr/>
        </p:nvSpPr>
        <p:spPr>
          <a:xfrm>
            <a:off x="5386553" y="3175648"/>
            <a:ext cx="9984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376D8-A6B9-C14A-8C83-81FAB7D248F0}"/>
              </a:ext>
            </a:extLst>
          </p:cNvPr>
          <p:cNvSpPr txBox="1"/>
          <p:nvPr/>
        </p:nvSpPr>
        <p:spPr>
          <a:xfrm>
            <a:off x="7126017" y="3175649"/>
            <a:ext cx="18130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Core</a:t>
            </a:r>
            <a:r>
              <a:rPr lang="zh-CN" altLang="en-US" sz="1200" dirty="0">
                <a:latin typeface="IBM Plex Mono" panose="020B0509050203000203" pitchFamily="49" charset="77"/>
              </a:rPr>
              <a:t> </a:t>
            </a:r>
            <a:r>
              <a:rPr lang="en-US" altLang="zh-CN" sz="1200" dirty="0">
                <a:latin typeface="IBM Plex Mono" panose="020B0509050203000203" pitchFamily="49" charset="77"/>
              </a:rPr>
              <a:t>Wrapper</a:t>
            </a:r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95F46-3FDD-9C40-94BB-8D2071DD839F}"/>
              </a:ext>
            </a:extLst>
          </p:cNvPr>
          <p:cNvSpPr txBox="1"/>
          <p:nvPr/>
        </p:nvSpPr>
        <p:spPr>
          <a:xfrm>
            <a:off x="5383927" y="4988683"/>
            <a:ext cx="9984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Logging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EA1E6-1BDA-4E4E-855B-BC0F9BD4505E}"/>
              </a:ext>
            </a:extLst>
          </p:cNvPr>
          <p:cNvSpPr txBox="1"/>
          <p:nvPr/>
        </p:nvSpPr>
        <p:spPr>
          <a:xfrm>
            <a:off x="1990770" y="2306800"/>
            <a:ext cx="338554" cy="363176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----------------------------------------------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9FED2-37AA-4F46-9FA3-F15FC5D102D3}"/>
              </a:ext>
            </a:extLst>
          </p:cNvPr>
          <p:cNvSpPr txBox="1"/>
          <p:nvPr/>
        </p:nvSpPr>
        <p:spPr>
          <a:xfrm>
            <a:off x="8939052" y="2306800"/>
            <a:ext cx="338554" cy="363176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000" dirty="0">
                <a:latin typeface="IBM Plex Mono" panose="020B0509050203000203" pitchFamily="49" charset="77"/>
              </a:rPr>
              <a:t>----------------------------------------------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4C62178-2F34-BD48-BEA7-8878AB43B64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645572" y="3314148"/>
            <a:ext cx="740981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8B6C554-B9DD-2743-B7E4-8E9B8EBCE275}"/>
              </a:ext>
            </a:extLst>
          </p:cNvPr>
          <p:cNvCxnSpPr/>
          <p:nvPr/>
        </p:nvCxnSpPr>
        <p:spPr>
          <a:xfrm flipV="1">
            <a:off x="6421822" y="3314147"/>
            <a:ext cx="740981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A242F0-6EA2-CA44-BC08-7A176FEC2409}"/>
              </a:ext>
            </a:extLst>
          </p:cNvPr>
          <p:cNvSpPr txBox="1"/>
          <p:nvPr/>
        </p:nvSpPr>
        <p:spPr>
          <a:xfrm>
            <a:off x="5016062" y="2124365"/>
            <a:ext cx="12343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Websocket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6E637-979F-E145-BA64-F84A9EB6D4BF}"/>
              </a:ext>
            </a:extLst>
          </p:cNvPr>
          <p:cNvSpPr txBox="1"/>
          <p:nvPr/>
        </p:nvSpPr>
        <p:spPr>
          <a:xfrm>
            <a:off x="1457112" y="2308667"/>
            <a:ext cx="5762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GUI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CB50E95-673A-3C48-B759-8CDF193DB5AB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3588903" y="3332158"/>
            <a:ext cx="1674535" cy="1915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DF90738-F317-2748-B45D-5CC4AA727DF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116464" y="4219352"/>
            <a:ext cx="1536036" cy="2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CD770EF-15CD-DD40-8019-7A0169F083C4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6370206" y="3464853"/>
            <a:ext cx="1674535" cy="1650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18700D-1EEE-7A42-989D-6C3E08AC93CA}"/>
              </a:ext>
            </a:extLst>
          </p:cNvPr>
          <p:cNvCxnSpPr>
            <a:cxnSpLocks/>
          </p:cNvCxnSpPr>
          <p:nvPr/>
        </p:nvCxnSpPr>
        <p:spPr>
          <a:xfrm>
            <a:off x="8756231" y="3314147"/>
            <a:ext cx="724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ECF39E-6A3E-D140-94C9-EF98BBB58E8E}"/>
              </a:ext>
            </a:extLst>
          </p:cNvPr>
          <p:cNvSpPr txBox="1"/>
          <p:nvPr/>
        </p:nvSpPr>
        <p:spPr>
          <a:xfrm>
            <a:off x="9108329" y="2308667"/>
            <a:ext cx="9301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 Core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A94E0B1-0F52-7A4A-854E-D839771215A0}"/>
              </a:ext>
            </a:extLst>
          </p:cNvPr>
          <p:cNvCxnSpPr>
            <a:cxnSpLocks/>
          </p:cNvCxnSpPr>
          <p:nvPr/>
        </p:nvCxnSpPr>
        <p:spPr>
          <a:xfrm>
            <a:off x="1614447" y="3314147"/>
            <a:ext cx="837733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4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199</Words>
  <Application>Microsoft Macintosh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Source Han Sans SC Light</vt:lpstr>
      <vt:lpstr>Source Han Serif SC</vt:lpstr>
      <vt:lpstr>Arial</vt:lpstr>
      <vt:lpstr>Calibri</vt:lpstr>
      <vt:lpstr>Calibri Light</vt:lpstr>
      <vt:lpstr>Cambria Math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Yichen Xu</dc:creator>
  <cp:lastModifiedBy>Yichen Xu</cp:lastModifiedBy>
  <cp:revision>7</cp:revision>
  <dcterms:created xsi:type="dcterms:W3CDTF">2020-07-07T15:06:04Z</dcterms:created>
  <dcterms:modified xsi:type="dcterms:W3CDTF">2020-07-09T13:26:32Z</dcterms:modified>
</cp:coreProperties>
</file>