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Lst>
  <p:sldSz cy="5143500" cx="9144000"/>
  <p:notesSz cx="6858000" cy="9144000"/>
  <p:embeddedFontLst>
    <p:embeddedFont>
      <p:font typeface="Economica"/>
      <p:regular r:id="rId31"/>
      <p:bold r:id="rId32"/>
      <p:italic r:id="rId33"/>
      <p:boldItalic r:id="rId34"/>
    </p:embeddedFont>
    <p:embeddedFont>
      <p:font typeface="Roboto"/>
      <p:regular r:id="rId35"/>
      <p:bold r:id="rId36"/>
      <p:italic r:id="rId37"/>
      <p:boldItalic r:id="rId38"/>
    </p:embeddedFont>
    <p:embeddedFont>
      <p:font typeface="Fira Sans Extra Condensed"/>
      <p:regular r:id="rId39"/>
      <p:bold r:id="rId40"/>
      <p:italic r:id="rId41"/>
      <p:boldItalic r:id="rId42"/>
    </p:embeddedFont>
    <p:embeddedFont>
      <p:font typeface="Open Sans"/>
      <p:regular r:id="rId43"/>
      <p:bold r:id="rId44"/>
      <p:italic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42AC141-E921-4702-A597-0E4A3215EBFF}">
  <a:tblStyle styleId="{842AC141-E921-4702-A597-0E4A3215EBF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FiraSansExtraCondensed-bold.fntdata"/><Relationship Id="rId20" Type="http://schemas.openxmlformats.org/officeDocument/2006/relationships/slide" Target="slides/slide14.xml"/><Relationship Id="rId42" Type="http://schemas.openxmlformats.org/officeDocument/2006/relationships/font" Target="fonts/FiraSansExtraCondensed-boldItalic.fntdata"/><Relationship Id="rId41" Type="http://schemas.openxmlformats.org/officeDocument/2006/relationships/font" Target="fonts/FiraSansExtraCondensed-italic.fntdata"/><Relationship Id="rId22" Type="http://schemas.openxmlformats.org/officeDocument/2006/relationships/slide" Target="slides/slide16.xml"/><Relationship Id="rId44" Type="http://schemas.openxmlformats.org/officeDocument/2006/relationships/font" Target="fonts/OpenSans-bold.fntdata"/><Relationship Id="rId21" Type="http://schemas.openxmlformats.org/officeDocument/2006/relationships/slide" Target="slides/slide15.xml"/><Relationship Id="rId43" Type="http://schemas.openxmlformats.org/officeDocument/2006/relationships/font" Target="fonts/OpenSans-regular.fntdata"/><Relationship Id="rId24" Type="http://schemas.openxmlformats.org/officeDocument/2006/relationships/slide" Target="slides/slide18.xml"/><Relationship Id="rId46" Type="http://schemas.openxmlformats.org/officeDocument/2006/relationships/font" Target="fonts/OpenSans-boldItalic.fntdata"/><Relationship Id="rId23" Type="http://schemas.openxmlformats.org/officeDocument/2006/relationships/slide" Target="slides/slide17.xml"/><Relationship Id="rId45" Type="http://schemas.openxmlformats.org/officeDocument/2006/relationships/font" Target="fonts/OpenSans-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Economica-regular.fntdata"/><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Economica-italic.fntdata"/><Relationship Id="rId10" Type="http://schemas.openxmlformats.org/officeDocument/2006/relationships/slide" Target="slides/slide4.xml"/><Relationship Id="rId32" Type="http://schemas.openxmlformats.org/officeDocument/2006/relationships/font" Target="fonts/Economica-bold.fntdata"/><Relationship Id="rId13" Type="http://schemas.openxmlformats.org/officeDocument/2006/relationships/slide" Target="slides/slide7.xml"/><Relationship Id="rId35" Type="http://schemas.openxmlformats.org/officeDocument/2006/relationships/font" Target="fonts/Roboto-regular.fntdata"/><Relationship Id="rId12" Type="http://schemas.openxmlformats.org/officeDocument/2006/relationships/slide" Target="slides/slide6.xml"/><Relationship Id="rId34" Type="http://schemas.openxmlformats.org/officeDocument/2006/relationships/font" Target="fonts/Economica-boldItalic.fntdata"/><Relationship Id="rId15" Type="http://schemas.openxmlformats.org/officeDocument/2006/relationships/slide" Target="slides/slide9.xml"/><Relationship Id="rId37" Type="http://schemas.openxmlformats.org/officeDocument/2006/relationships/font" Target="fonts/Roboto-italic.fntdata"/><Relationship Id="rId14" Type="http://schemas.openxmlformats.org/officeDocument/2006/relationships/slide" Target="slides/slide8.xml"/><Relationship Id="rId36" Type="http://schemas.openxmlformats.org/officeDocument/2006/relationships/font" Target="fonts/Roboto-bold.fntdata"/><Relationship Id="rId17" Type="http://schemas.openxmlformats.org/officeDocument/2006/relationships/slide" Target="slides/slide11.xml"/><Relationship Id="rId39" Type="http://schemas.openxmlformats.org/officeDocument/2006/relationships/font" Target="fonts/FiraSansExtraCondensed-regular.fntdata"/><Relationship Id="rId16" Type="http://schemas.openxmlformats.org/officeDocument/2006/relationships/slide" Target="slides/slide10.xml"/><Relationship Id="rId38" Type="http://schemas.openxmlformats.org/officeDocument/2006/relationships/font" Target="fonts/Roboto-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0533b69ed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0533b69ed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065f80636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065f80636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065f80636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065f80636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0533b69ed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0533b69ed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065f80636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065f80636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065f806362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065f806362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065f806362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065f806362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0533b69ed1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0533b69ed1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0533b69ed1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0533b69ed1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0533b69ed1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10533b69ed1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0533b69ed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0533b69ed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065f806362_3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1065f806362_3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0533b69ed1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0533b69ed1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1065f806362_3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1065f806362_3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10533b69ed1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10533b69ed1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1065f806362_3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1065f806362_3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065f806362_3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065f806362_3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065f806362_1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065f806362_1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06213d66a6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06213d66a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065f806362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065f806362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065f80636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065f80636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065f806362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065f806362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065f806362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065f806362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0.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4.png"/><Relationship Id="rId4" Type="http://schemas.openxmlformats.org/officeDocument/2006/relationships/image" Target="../media/image1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3044700" y="1444255"/>
            <a:ext cx="3054600" cy="15372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580 Reddit Posts Classifying Project </a:t>
            </a:r>
            <a:endParaRPr/>
          </a:p>
        </p:txBody>
      </p:sp>
      <p:sp>
        <p:nvSpPr>
          <p:cNvPr id="63" name="Google Shape;63;p13"/>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Yifen Chen, Jingyi Qi, Changwen Li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2"/>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Methodologies</a:t>
            </a:r>
            <a:endParaRPr/>
          </a:p>
        </p:txBody>
      </p:sp>
      <p:sp>
        <p:nvSpPr>
          <p:cNvPr id="142" name="Google Shape;142;p22"/>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Bert:</a:t>
            </a:r>
            <a:endParaRPr/>
          </a:p>
          <a:p>
            <a:pPr indent="0" lvl="0" marL="0" rtl="0" algn="l">
              <a:spcBef>
                <a:spcPts val="1200"/>
              </a:spcBef>
              <a:spcAft>
                <a:spcPts val="0"/>
              </a:spcAft>
              <a:buNone/>
            </a:pPr>
            <a:r>
              <a:rPr lang="en"/>
              <a:t>A pre-trained model based on wikipedia data and it captures the context and meaning of the word by utilizing the sentences around it using Transformer which is an encoder-decoder </a:t>
            </a:r>
            <a:r>
              <a:rPr lang="en"/>
              <a:t>architecture</a:t>
            </a:r>
            <a:r>
              <a:rPr lang="en"/>
              <a:t> using attention </a:t>
            </a:r>
            <a:r>
              <a:rPr lang="en"/>
              <a:t>mechanism which means it trains on all nodes, forward and back.</a:t>
            </a:r>
            <a:endParaRPr/>
          </a:p>
          <a:p>
            <a:pPr indent="0" lvl="0" marL="0" rtl="0" algn="l">
              <a:spcBef>
                <a:spcPts val="1200"/>
              </a:spcBef>
              <a:spcAft>
                <a:spcPts val="0"/>
              </a:spcAft>
              <a:buNone/>
            </a:pPr>
            <a:r>
              <a:rPr lang="en"/>
              <a:t>Countvectorizer:</a:t>
            </a:r>
            <a:endParaRPr/>
          </a:p>
          <a:p>
            <a:pPr indent="0" lvl="0" marL="0" rtl="0" algn="l">
              <a:spcBef>
                <a:spcPts val="1200"/>
              </a:spcBef>
              <a:spcAft>
                <a:spcPts val="1200"/>
              </a:spcAft>
              <a:buNone/>
            </a:pPr>
            <a:r>
              <a:rPr lang="en"/>
              <a:t>a vector on the basis of the frequency (count) of each word that occurs in the entire text.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3"/>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a:p>
        </p:txBody>
      </p:sp>
      <p:sp>
        <p:nvSpPr>
          <p:cNvPr id="148" name="Google Shape;148;p23"/>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9" name="Google Shape;149;p23"/>
          <p:cNvPicPr preferRelativeResize="0"/>
          <p:nvPr/>
        </p:nvPicPr>
        <p:blipFill>
          <a:blip r:embed="rId3">
            <a:alphaModFix/>
          </a:blip>
          <a:stretch>
            <a:fillRect/>
          </a:stretch>
        </p:blipFill>
        <p:spPr>
          <a:xfrm>
            <a:off x="311700" y="315925"/>
            <a:ext cx="8520600" cy="4263300"/>
          </a:xfrm>
          <a:prstGeom prst="rect">
            <a:avLst/>
          </a:prstGeom>
          <a:noFill/>
          <a:ln>
            <a:noFill/>
          </a:ln>
        </p:spPr>
      </p:pic>
      <p:sp>
        <p:nvSpPr>
          <p:cNvPr id="150" name="Google Shape;150;p23"/>
          <p:cNvSpPr txBox="1"/>
          <p:nvPr/>
        </p:nvSpPr>
        <p:spPr>
          <a:xfrm>
            <a:off x="422400" y="4579225"/>
            <a:ext cx="7926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https://towardsdatascience.com/bert-explained-state-of-the-art-language-model-for-nlp-f8b21a9b6270</a:t>
            </a:r>
            <a:endParaRPr>
              <a:latin typeface="Open Sans"/>
              <a:ea typeface="Open Sans"/>
              <a:cs typeface="Open Sans"/>
              <a:sym typeface="Open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a:p>
        </p:txBody>
      </p:sp>
      <p:sp>
        <p:nvSpPr>
          <p:cNvPr id="156" name="Google Shape;156;p2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7" name="Google Shape;157;p24"/>
          <p:cNvPicPr preferRelativeResize="0"/>
          <p:nvPr/>
        </p:nvPicPr>
        <p:blipFill>
          <a:blip r:embed="rId3">
            <a:alphaModFix/>
          </a:blip>
          <a:stretch>
            <a:fillRect/>
          </a:stretch>
        </p:blipFill>
        <p:spPr>
          <a:xfrm>
            <a:off x="311700" y="315925"/>
            <a:ext cx="8520601" cy="4263300"/>
          </a:xfrm>
          <a:prstGeom prst="rect">
            <a:avLst/>
          </a:prstGeom>
          <a:noFill/>
          <a:ln>
            <a:noFill/>
          </a:ln>
        </p:spPr>
      </p:pic>
      <p:sp>
        <p:nvSpPr>
          <p:cNvPr id="158" name="Google Shape;158;p24"/>
          <p:cNvSpPr txBox="1"/>
          <p:nvPr/>
        </p:nvSpPr>
        <p:spPr>
          <a:xfrm>
            <a:off x="422400" y="4579225"/>
            <a:ext cx="7926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https://towardsdatascience.com/bert-explained-state-of-the-art-language-model-for-nlp-f8b21a9b6270</a:t>
            </a:r>
            <a:endParaRPr>
              <a:latin typeface="Open Sans"/>
              <a:ea typeface="Open Sans"/>
              <a:cs typeface="Open Sans"/>
              <a:sym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Methodologies</a:t>
            </a:r>
            <a:r>
              <a:rPr lang="en"/>
              <a:t> Continues...</a:t>
            </a:r>
            <a:endParaRPr/>
          </a:p>
        </p:txBody>
      </p:sp>
      <p:sp>
        <p:nvSpPr>
          <p:cNvPr id="164" name="Google Shape;164;p25"/>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SVD:</a:t>
            </a:r>
            <a:endParaRPr/>
          </a:p>
          <a:p>
            <a:pPr indent="0" lvl="0" marL="0" rtl="0" algn="l">
              <a:spcBef>
                <a:spcPts val="1200"/>
              </a:spcBef>
              <a:spcAft>
                <a:spcPts val="0"/>
              </a:spcAft>
              <a:buClr>
                <a:schemeClr val="dk1"/>
              </a:buClr>
              <a:buSzPts val="1100"/>
              <a:buFont typeface="Arial"/>
              <a:buNone/>
            </a:pPr>
            <a:r>
              <a:rPr lang="en"/>
              <a:t>Singular value decomposition (SVD) is a method of representing a matrix as a series of linear approximations that expose the underlying meaning-structure of the matrix. The goal of SVD is to find the optimal set of factors that best predict the outcome.</a:t>
            </a:r>
            <a:endParaRPr/>
          </a:p>
          <a:p>
            <a:pPr indent="0" lvl="0" marL="0" rtl="0" algn="l">
              <a:spcBef>
                <a:spcPts val="1200"/>
              </a:spcBef>
              <a:spcAft>
                <a:spcPts val="0"/>
              </a:spcAft>
              <a:buNone/>
            </a:pPr>
            <a:r>
              <a:rPr lang="en"/>
              <a:t>XGBoost:</a:t>
            </a:r>
            <a:endParaRPr/>
          </a:p>
          <a:p>
            <a:pPr indent="0" lvl="0" marL="0" rtl="0" algn="l">
              <a:spcBef>
                <a:spcPts val="1200"/>
              </a:spcBef>
              <a:spcAft>
                <a:spcPts val="1200"/>
              </a:spcAft>
              <a:buClr>
                <a:schemeClr val="dk1"/>
              </a:buClr>
              <a:buSzPts val="1100"/>
              <a:buFont typeface="Arial"/>
              <a:buNone/>
            </a:pPr>
            <a:r>
              <a:rPr lang="en"/>
              <a:t>A tree-based(decision tree) ensemble machine learning model scalable for tree boosting.</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a:p>
        </p:txBody>
      </p:sp>
      <p:sp>
        <p:nvSpPr>
          <p:cNvPr id="170" name="Google Shape;170;p26"/>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1" name="Google Shape;171;p26"/>
          <p:cNvPicPr preferRelativeResize="0"/>
          <p:nvPr/>
        </p:nvPicPr>
        <p:blipFill>
          <a:blip r:embed="rId3">
            <a:alphaModFix/>
          </a:blip>
          <a:stretch>
            <a:fillRect/>
          </a:stretch>
        </p:blipFill>
        <p:spPr>
          <a:xfrm>
            <a:off x="339500" y="315925"/>
            <a:ext cx="8520600" cy="4263300"/>
          </a:xfrm>
          <a:prstGeom prst="rect">
            <a:avLst/>
          </a:prstGeom>
          <a:noFill/>
          <a:ln>
            <a:noFill/>
          </a:ln>
        </p:spPr>
      </p:pic>
      <p:sp>
        <p:nvSpPr>
          <p:cNvPr id="172" name="Google Shape;172;p26"/>
          <p:cNvSpPr txBox="1"/>
          <p:nvPr/>
        </p:nvSpPr>
        <p:spPr>
          <a:xfrm>
            <a:off x="422400" y="4579225"/>
            <a:ext cx="7926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https://towardsdatascience.com/https-medium-com-vishalmorde-xgboost-algorithm-long-she-may-rein-edd9f99be63d</a:t>
            </a:r>
            <a:endParaRPr>
              <a:latin typeface="Open Sans"/>
              <a:ea typeface="Open Sans"/>
              <a:cs typeface="Open Sans"/>
              <a:sym typeface="Open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7"/>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a:p>
        </p:txBody>
      </p:sp>
      <p:sp>
        <p:nvSpPr>
          <p:cNvPr id="178" name="Google Shape;178;p27"/>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9" name="Google Shape;179;p27"/>
          <p:cNvPicPr preferRelativeResize="0"/>
          <p:nvPr/>
        </p:nvPicPr>
        <p:blipFill>
          <a:blip r:embed="rId3">
            <a:alphaModFix/>
          </a:blip>
          <a:stretch>
            <a:fillRect/>
          </a:stretch>
        </p:blipFill>
        <p:spPr>
          <a:xfrm>
            <a:off x="311700" y="315925"/>
            <a:ext cx="8520599" cy="4263300"/>
          </a:xfrm>
          <a:prstGeom prst="rect">
            <a:avLst/>
          </a:prstGeom>
          <a:noFill/>
          <a:ln>
            <a:noFill/>
          </a:ln>
        </p:spPr>
      </p:pic>
      <p:sp>
        <p:nvSpPr>
          <p:cNvPr id="180" name="Google Shape;180;p27"/>
          <p:cNvSpPr txBox="1"/>
          <p:nvPr/>
        </p:nvSpPr>
        <p:spPr>
          <a:xfrm>
            <a:off x="422400" y="4579225"/>
            <a:ext cx="7926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https://towardsdatascience.com/https-medium-com-vishalmorde-xgboost-algorithm-long-she-may-rein-edd9f99be63d</a:t>
            </a:r>
            <a:endParaRPr>
              <a:latin typeface="Open Sans"/>
              <a:ea typeface="Open Sans"/>
              <a:cs typeface="Open Sans"/>
              <a:sym typeface="Open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8"/>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a:p>
        </p:txBody>
      </p:sp>
      <p:sp>
        <p:nvSpPr>
          <p:cNvPr id="186" name="Google Shape;186;p28"/>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7" name="Google Shape;187;p28"/>
          <p:cNvPicPr preferRelativeResize="0"/>
          <p:nvPr/>
        </p:nvPicPr>
        <p:blipFill>
          <a:blip r:embed="rId3">
            <a:alphaModFix/>
          </a:blip>
          <a:stretch>
            <a:fillRect/>
          </a:stretch>
        </p:blipFill>
        <p:spPr>
          <a:xfrm>
            <a:off x="311700" y="315925"/>
            <a:ext cx="8520600" cy="4263300"/>
          </a:xfrm>
          <a:prstGeom prst="rect">
            <a:avLst/>
          </a:prstGeom>
          <a:noFill/>
          <a:ln>
            <a:noFill/>
          </a:ln>
        </p:spPr>
      </p:pic>
      <p:sp>
        <p:nvSpPr>
          <p:cNvPr id="188" name="Google Shape;188;p28"/>
          <p:cNvSpPr txBox="1"/>
          <p:nvPr/>
        </p:nvSpPr>
        <p:spPr>
          <a:xfrm>
            <a:off x="422400" y="4579225"/>
            <a:ext cx="7926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https://towardsdatascience.com/https-medium-com-vishalmorde-xgboost-algorithm-long-she-may-rein-edd9f99be63d</a:t>
            </a:r>
            <a:endParaRPr>
              <a:latin typeface="Open Sans"/>
              <a:ea typeface="Open Sans"/>
              <a:cs typeface="Open Sans"/>
              <a:sym typeface="Open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9"/>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XGBoost + Bert</a:t>
            </a:r>
            <a:endParaRPr/>
          </a:p>
        </p:txBody>
      </p:sp>
      <p:sp>
        <p:nvSpPr>
          <p:cNvPr id="194" name="Google Shape;194;p29"/>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5" name="Google Shape;195;p29"/>
          <p:cNvPicPr preferRelativeResize="0"/>
          <p:nvPr/>
        </p:nvPicPr>
        <p:blipFill>
          <a:blip r:embed="rId3">
            <a:alphaModFix/>
          </a:blip>
          <a:stretch>
            <a:fillRect/>
          </a:stretch>
        </p:blipFill>
        <p:spPr>
          <a:xfrm>
            <a:off x="311700" y="1225225"/>
            <a:ext cx="8520598" cy="33540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0"/>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XGBoost + Countvectorizer</a:t>
            </a:r>
            <a:endParaRPr/>
          </a:p>
        </p:txBody>
      </p:sp>
      <p:sp>
        <p:nvSpPr>
          <p:cNvPr id="201" name="Google Shape;201;p30"/>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02" name="Google Shape;202;p30"/>
          <p:cNvPicPr preferRelativeResize="0"/>
          <p:nvPr/>
        </p:nvPicPr>
        <p:blipFill>
          <a:blip r:embed="rId3">
            <a:alphaModFix/>
          </a:blip>
          <a:stretch>
            <a:fillRect/>
          </a:stretch>
        </p:blipFill>
        <p:spPr>
          <a:xfrm>
            <a:off x="311700" y="1225225"/>
            <a:ext cx="8520598" cy="33540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1"/>
          <p:cNvSpPr txBox="1"/>
          <p:nvPr>
            <p:ph type="title"/>
          </p:nvPr>
        </p:nvSpPr>
        <p:spPr>
          <a:xfrm>
            <a:off x="216125" y="2551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XGBoost + Countvectorizer + SVD</a:t>
            </a:r>
            <a:endParaRPr/>
          </a:p>
        </p:txBody>
      </p:sp>
      <p:sp>
        <p:nvSpPr>
          <p:cNvPr id="208" name="Google Shape;208;p31"/>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09" name="Google Shape;209;p31"/>
          <p:cNvPicPr preferRelativeResize="0"/>
          <p:nvPr/>
        </p:nvPicPr>
        <p:blipFill>
          <a:blip r:embed="rId3">
            <a:alphaModFix/>
          </a:blip>
          <a:stretch>
            <a:fillRect/>
          </a:stretch>
        </p:blipFill>
        <p:spPr>
          <a:xfrm>
            <a:off x="311700" y="1225225"/>
            <a:ext cx="8520598" cy="33540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title"/>
          </p:nvPr>
        </p:nvSpPr>
        <p:spPr>
          <a:xfrm>
            <a:off x="311700" y="14757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69" name="Google Shape;69;p14"/>
          <p:cNvSpPr txBox="1"/>
          <p:nvPr>
            <p:ph idx="1" type="body"/>
          </p:nvPr>
        </p:nvSpPr>
        <p:spPr>
          <a:xfrm>
            <a:off x="644250" y="1136500"/>
            <a:ext cx="7855500" cy="3957600"/>
          </a:xfrm>
          <a:prstGeom prst="rect">
            <a:avLst/>
          </a:prstGeom>
        </p:spPr>
        <p:txBody>
          <a:bodyPr anchorCtr="0" anchor="t" bIns="91425" lIns="91425" spcFirstLastPara="1" rIns="91425" wrap="square" tIns="91425">
            <a:noAutofit/>
          </a:bodyPr>
          <a:lstStyle/>
          <a:p>
            <a:pPr indent="-330200" lvl="0" marL="457200" rtl="0" algn="l">
              <a:spcBef>
                <a:spcPts val="1000"/>
              </a:spcBef>
              <a:spcAft>
                <a:spcPts val="0"/>
              </a:spcAft>
              <a:buSzPts val="1600"/>
              <a:buChar char="●"/>
            </a:pPr>
            <a:r>
              <a:rPr lang="en" sz="1600">
                <a:latin typeface="Economica"/>
                <a:ea typeface="Economica"/>
                <a:cs typeface="Economica"/>
                <a:sym typeface="Economica"/>
              </a:rPr>
              <a:t>Reddit is an American social news aggregation, web content rating, and discussion website.</a:t>
            </a:r>
            <a:endParaRPr sz="1600">
              <a:latin typeface="Economica"/>
              <a:ea typeface="Economica"/>
              <a:cs typeface="Economica"/>
              <a:sym typeface="Economica"/>
            </a:endParaRPr>
          </a:p>
          <a:p>
            <a:pPr indent="-330200" lvl="0" marL="457200" rtl="0" algn="l">
              <a:spcBef>
                <a:spcPts val="0"/>
              </a:spcBef>
              <a:spcAft>
                <a:spcPts val="0"/>
              </a:spcAft>
              <a:buSzPts val="1600"/>
              <a:buFont typeface="Economica"/>
              <a:buChar char="●"/>
            </a:pPr>
            <a:r>
              <a:rPr lang="en" sz="1600">
                <a:latin typeface="Economica"/>
                <a:ea typeface="Economica"/>
                <a:cs typeface="Economica"/>
                <a:sym typeface="Economica"/>
              </a:rPr>
              <a:t>Posts are organized by subject into user-created boards called "communities" or "subreddits", </a:t>
            </a:r>
            <a:endParaRPr sz="1600">
              <a:latin typeface="Economica"/>
              <a:ea typeface="Economica"/>
              <a:cs typeface="Economica"/>
              <a:sym typeface="Economica"/>
            </a:endParaRPr>
          </a:p>
        </p:txBody>
      </p:sp>
      <p:pic>
        <p:nvPicPr>
          <p:cNvPr id="70" name="Google Shape;70;p14"/>
          <p:cNvPicPr preferRelativeResize="0"/>
          <p:nvPr/>
        </p:nvPicPr>
        <p:blipFill>
          <a:blip r:embed="rId3">
            <a:alphaModFix/>
          </a:blip>
          <a:stretch>
            <a:fillRect/>
          </a:stretch>
        </p:blipFill>
        <p:spPr>
          <a:xfrm>
            <a:off x="137950" y="2057925"/>
            <a:ext cx="2453501" cy="2563350"/>
          </a:xfrm>
          <a:prstGeom prst="rect">
            <a:avLst/>
          </a:prstGeom>
          <a:noFill/>
          <a:ln>
            <a:noFill/>
          </a:ln>
        </p:spPr>
      </p:pic>
      <p:pic>
        <p:nvPicPr>
          <p:cNvPr id="71" name="Google Shape;71;p14"/>
          <p:cNvPicPr preferRelativeResize="0"/>
          <p:nvPr/>
        </p:nvPicPr>
        <p:blipFill>
          <a:blip r:embed="rId4">
            <a:alphaModFix/>
          </a:blip>
          <a:stretch>
            <a:fillRect/>
          </a:stretch>
        </p:blipFill>
        <p:spPr>
          <a:xfrm>
            <a:off x="3675175" y="2177600"/>
            <a:ext cx="4318101" cy="2335676"/>
          </a:xfrm>
          <a:prstGeom prst="rect">
            <a:avLst/>
          </a:prstGeom>
          <a:noFill/>
          <a:ln>
            <a:noFill/>
          </a:ln>
        </p:spPr>
      </p:pic>
      <p:sp>
        <p:nvSpPr>
          <p:cNvPr id="72" name="Google Shape;72;p14"/>
          <p:cNvSpPr txBox="1"/>
          <p:nvPr/>
        </p:nvSpPr>
        <p:spPr>
          <a:xfrm>
            <a:off x="3813525" y="2057925"/>
            <a:ext cx="1026300" cy="400200"/>
          </a:xfrm>
          <a:prstGeom prst="rect">
            <a:avLst/>
          </a:prstGeom>
          <a:noFill/>
          <a:ln cap="flat" cmpd="sng" w="38100">
            <a:solidFill>
              <a:srgbClr val="FF99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Open Sans"/>
              <a:ea typeface="Open Sans"/>
              <a:cs typeface="Open Sans"/>
              <a:sym typeface="Open Sans"/>
            </a:endParaRPr>
          </a:p>
        </p:txBody>
      </p:sp>
      <p:sp>
        <p:nvSpPr>
          <p:cNvPr id="73" name="Google Shape;73;p14"/>
          <p:cNvSpPr txBox="1"/>
          <p:nvPr/>
        </p:nvSpPr>
        <p:spPr>
          <a:xfrm>
            <a:off x="2529950" y="2039875"/>
            <a:ext cx="1245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980000"/>
                </a:solidFill>
                <a:latin typeface="Open Sans"/>
                <a:ea typeface="Open Sans"/>
                <a:cs typeface="Open Sans"/>
                <a:sym typeface="Open Sans"/>
              </a:rPr>
              <a:t>Category</a:t>
            </a:r>
            <a:endParaRPr b="1">
              <a:solidFill>
                <a:srgbClr val="980000"/>
              </a:solidFill>
              <a:latin typeface="Open Sans"/>
              <a:ea typeface="Open Sans"/>
              <a:cs typeface="Open Sans"/>
              <a:sym typeface="Open Sans"/>
            </a:endParaRPr>
          </a:p>
        </p:txBody>
      </p:sp>
      <p:sp>
        <p:nvSpPr>
          <p:cNvPr id="74" name="Google Shape;74;p14"/>
          <p:cNvSpPr txBox="1"/>
          <p:nvPr/>
        </p:nvSpPr>
        <p:spPr>
          <a:xfrm>
            <a:off x="3696725" y="2430150"/>
            <a:ext cx="4180800" cy="400200"/>
          </a:xfrm>
          <a:prstGeom prst="rect">
            <a:avLst/>
          </a:prstGeom>
          <a:noFill/>
          <a:ln cap="flat" cmpd="sng" w="38100">
            <a:solidFill>
              <a:srgbClr val="6AA84F"/>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Open Sans"/>
              <a:ea typeface="Open Sans"/>
              <a:cs typeface="Open Sans"/>
              <a:sym typeface="Open Sans"/>
            </a:endParaRPr>
          </a:p>
        </p:txBody>
      </p:sp>
      <p:sp>
        <p:nvSpPr>
          <p:cNvPr id="75" name="Google Shape;75;p14"/>
          <p:cNvSpPr txBox="1"/>
          <p:nvPr/>
        </p:nvSpPr>
        <p:spPr>
          <a:xfrm>
            <a:off x="3078900" y="2458125"/>
            <a:ext cx="844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38761D"/>
                </a:solidFill>
                <a:latin typeface="Open Sans"/>
                <a:ea typeface="Open Sans"/>
                <a:cs typeface="Open Sans"/>
                <a:sym typeface="Open Sans"/>
              </a:rPr>
              <a:t>title</a:t>
            </a:r>
            <a:endParaRPr b="1">
              <a:solidFill>
                <a:srgbClr val="38761D"/>
              </a:solidFill>
              <a:latin typeface="Open Sans"/>
              <a:ea typeface="Open Sans"/>
              <a:cs typeface="Open Sans"/>
              <a:sym typeface="Open Sans"/>
            </a:endParaRPr>
          </a:p>
        </p:txBody>
      </p:sp>
      <p:sp>
        <p:nvSpPr>
          <p:cNvPr id="76" name="Google Shape;76;p14"/>
          <p:cNvSpPr txBox="1"/>
          <p:nvPr/>
        </p:nvSpPr>
        <p:spPr>
          <a:xfrm>
            <a:off x="3727625" y="3006800"/>
            <a:ext cx="4180800" cy="1477500"/>
          </a:xfrm>
          <a:prstGeom prst="rect">
            <a:avLst/>
          </a:prstGeom>
          <a:noFill/>
          <a:ln cap="flat" cmpd="sng" w="38100">
            <a:solidFill>
              <a:srgbClr val="9900FF"/>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p:txBody>
      </p:sp>
      <p:sp>
        <p:nvSpPr>
          <p:cNvPr id="77" name="Google Shape;77;p14"/>
          <p:cNvSpPr txBox="1"/>
          <p:nvPr/>
        </p:nvSpPr>
        <p:spPr>
          <a:xfrm>
            <a:off x="2670400" y="3501075"/>
            <a:ext cx="1026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9900FF"/>
                </a:solidFill>
                <a:latin typeface="Open Sans"/>
                <a:ea typeface="Open Sans"/>
                <a:cs typeface="Open Sans"/>
                <a:sym typeface="Open Sans"/>
              </a:rPr>
              <a:t>selftext</a:t>
            </a:r>
            <a:endParaRPr b="1">
              <a:solidFill>
                <a:srgbClr val="9900FF"/>
              </a:solidFill>
              <a:latin typeface="Open Sans"/>
              <a:ea typeface="Open Sans"/>
              <a:cs typeface="Open Sans"/>
              <a:sym typeface="Open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2"/>
          <p:cNvSpPr txBox="1"/>
          <p:nvPr>
            <p:ph type="title"/>
          </p:nvPr>
        </p:nvSpPr>
        <p:spPr>
          <a:xfrm>
            <a:off x="268588" y="69600"/>
            <a:ext cx="8520600" cy="831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Result Comparison</a:t>
            </a:r>
            <a:endParaRPr/>
          </a:p>
        </p:txBody>
      </p:sp>
      <p:graphicFrame>
        <p:nvGraphicFramePr>
          <p:cNvPr id="215" name="Google Shape;215;p32"/>
          <p:cNvGraphicFramePr/>
          <p:nvPr/>
        </p:nvGraphicFramePr>
        <p:xfrm>
          <a:off x="311700" y="831925"/>
          <a:ext cx="3000000" cy="3000000"/>
        </p:xfrm>
        <a:graphic>
          <a:graphicData uri="http://schemas.openxmlformats.org/drawingml/2006/table">
            <a:tbl>
              <a:tblPr>
                <a:noFill/>
                <a:tableStyleId>{842AC141-E921-4702-A597-0E4A3215EBFF}</a:tableStyleId>
              </a:tblPr>
              <a:tblGrid>
                <a:gridCol w="1755875"/>
                <a:gridCol w="1659775"/>
                <a:gridCol w="1679475"/>
                <a:gridCol w="1669625"/>
                <a:gridCol w="1669625"/>
              </a:tblGrid>
              <a:tr h="532700">
                <a:tc>
                  <a:txBody>
                    <a:bodyPr/>
                    <a:lstStyle/>
                    <a:p>
                      <a:pPr indent="0" lvl="0" marL="0" rtl="0" algn="ctr">
                        <a:spcBef>
                          <a:spcPts val="0"/>
                        </a:spcBef>
                        <a:spcAft>
                          <a:spcPts val="0"/>
                        </a:spcAft>
                        <a:buNone/>
                      </a:pPr>
                      <a:r>
                        <a:rPr lang="en" sz="2000"/>
                        <a:t>Model name</a:t>
                      </a:r>
                      <a:endParaRPr sz="2000"/>
                    </a:p>
                  </a:txBody>
                  <a:tcPr marT="91425" marB="91425" marR="91425" marL="91425"/>
                </a:tc>
                <a:tc>
                  <a:txBody>
                    <a:bodyPr/>
                    <a:lstStyle/>
                    <a:p>
                      <a:pPr indent="0" lvl="0" marL="0" rtl="0" algn="ctr">
                        <a:spcBef>
                          <a:spcPts val="0"/>
                        </a:spcBef>
                        <a:spcAft>
                          <a:spcPts val="0"/>
                        </a:spcAft>
                        <a:buNone/>
                      </a:pPr>
                      <a:r>
                        <a:rPr lang="en" sz="2000"/>
                        <a:t>F1-Score</a:t>
                      </a:r>
                      <a:endParaRPr sz="2000"/>
                    </a:p>
                  </a:txBody>
                  <a:tcPr marT="91425" marB="91425" marR="91425" marL="91425"/>
                </a:tc>
                <a:tc>
                  <a:txBody>
                    <a:bodyPr/>
                    <a:lstStyle/>
                    <a:p>
                      <a:pPr indent="0" lvl="0" marL="0" rtl="0" algn="ctr">
                        <a:spcBef>
                          <a:spcPts val="0"/>
                        </a:spcBef>
                        <a:spcAft>
                          <a:spcPts val="0"/>
                        </a:spcAft>
                        <a:buNone/>
                      </a:pPr>
                      <a:r>
                        <a:rPr lang="en" sz="2000"/>
                        <a:t>Precision</a:t>
                      </a:r>
                      <a:endParaRPr sz="2000"/>
                    </a:p>
                  </a:txBody>
                  <a:tcPr marT="91425" marB="91425" marR="91425" marL="91425"/>
                </a:tc>
                <a:tc>
                  <a:txBody>
                    <a:bodyPr/>
                    <a:lstStyle/>
                    <a:p>
                      <a:pPr indent="0" lvl="0" marL="0" rtl="0" algn="ctr">
                        <a:spcBef>
                          <a:spcPts val="0"/>
                        </a:spcBef>
                        <a:spcAft>
                          <a:spcPts val="0"/>
                        </a:spcAft>
                        <a:buNone/>
                      </a:pPr>
                      <a:r>
                        <a:rPr lang="en" sz="2000"/>
                        <a:t>Accuracy</a:t>
                      </a:r>
                      <a:endParaRPr sz="2000"/>
                    </a:p>
                  </a:txBody>
                  <a:tcPr marT="91425" marB="91425" marR="91425" marL="91425"/>
                </a:tc>
                <a:tc>
                  <a:txBody>
                    <a:bodyPr/>
                    <a:lstStyle/>
                    <a:p>
                      <a:pPr indent="0" lvl="0" marL="0" rtl="0" algn="ctr">
                        <a:spcBef>
                          <a:spcPts val="0"/>
                        </a:spcBef>
                        <a:spcAft>
                          <a:spcPts val="0"/>
                        </a:spcAft>
                        <a:buNone/>
                      </a:pPr>
                      <a:r>
                        <a:rPr lang="en" sz="1900"/>
                        <a:t>Training Time</a:t>
                      </a:r>
                      <a:endParaRPr sz="1900"/>
                    </a:p>
                  </a:txBody>
                  <a:tcPr marT="91425" marB="91425" marR="91425" marL="91425"/>
                </a:tc>
              </a:tr>
              <a:tr h="532700">
                <a:tc>
                  <a:txBody>
                    <a:bodyPr/>
                    <a:lstStyle/>
                    <a:p>
                      <a:pPr indent="0" lvl="0" marL="0" rtl="0" algn="l">
                        <a:lnSpc>
                          <a:spcPct val="200000"/>
                        </a:lnSpc>
                        <a:spcBef>
                          <a:spcPts val="0"/>
                        </a:spcBef>
                        <a:spcAft>
                          <a:spcPts val="1200"/>
                        </a:spcAft>
                        <a:buNone/>
                      </a:pPr>
                      <a:r>
                        <a:rPr b="1" lang="en" sz="1800">
                          <a:solidFill>
                            <a:schemeClr val="dk1"/>
                          </a:solidFill>
                          <a:latin typeface="Open Sans"/>
                          <a:ea typeface="Open Sans"/>
                          <a:cs typeface="Open Sans"/>
                          <a:sym typeface="Open Sans"/>
                        </a:rPr>
                        <a:t>Naive Bayes</a:t>
                      </a:r>
                      <a:endParaRPr b="1" i="1" sz="2200"/>
                    </a:p>
                  </a:txBody>
                  <a:tcPr marT="91425" marB="91425" marR="91425" marL="91425"/>
                </a:tc>
                <a:tc>
                  <a:txBody>
                    <a:bodyPr/>
                    <a:lstStyle/>
                    <a:p>
                      <a:pPr indent="0" lvl="0" marL="0" rtl="0" algn="ctr">
                        <a:spcBef>
                          <a:spcPts val="0"/>
                        </a:spcBef>
                        <a:spcAft>
                          <a:spcPts val="0"/>
                        </a:spcAft>
                        <a:buNone/>
                      </a:pPr>
                      <a:r>
                        <a:rPr b="1" lang="en" sz="2100"/>
                        <a:t>53.47%</a:t>
                      </a:r>
                      <a:endParaRPr b="1" sz="2100"/>
                    </a:p>
                  </a:txBody>
                  <a:tcPr marT="91425" marB="91425" marR="91425" marL="91425"/>
                </a:tc>
                <a:tc>
                  <a:txBody>
                    <a:bodyPr/>
                    <a:lstStyle/>
                    <a:p>
                      <a:pPr indent="0" lvl="0" marL="0" rtl="0" algn="ctr">
                        <a:spcBef>
                          <a:spcPts val="0"/>
                        </a:spcBef>
                        <a:spcAft>
                          <a:spcPts val="0"/>
                        </a:spcAft>
                        <a:buNone/>
                      </a:pPr>
                      <a:r>
                        <a:rPr b="1" lang="en" sz="2100"/>
                        <a:t>55.06%</a:t>
                      </a:r>
                      <a:endParaRPr b="1" sz="2100"/>
                    </a:p>
                  </a:txBody>
                  <a:tcPr marT="91425" marB="91425" marR="91425" marL="91425"/>
                </a:tc>
                <a:tc>
                  <a:txBody>
                    <a:bodyPr/>
                    <a:lstStyle/>
                    <a:p>
                      <a:pPr indent="0" lvl="0" marL="0" rtl="0" algn="ctr">
                        <a:spcBef>
                          <a:spcPts val="0"/>
                        </a:spcBef>
                        <a:spcAft>
                          <a:spcPts val="0"/>
                        </a:spcAft>
                        <a:buNone/>
                      </a:pPr>
                      <a:r>
                        <a:rPr b="1" lang="en" sz="2100"/>
                        <a:t>58.56%</a:t>
                      </a:r>
                      <a:endParaRPr b="1" sz="2100"/>
                    </a:p>
                  </a:txBody>
                  <a:tcPr marT="91425" marB="91425" marR="91425" marL="91425"/>
                </a:tc>
                <a:tc>
                  <a:txBody>
                    <a:bodyPr/>
                    <a:lstStyle/>
                    <a:p>
                      <a:pPr indent="0" lvl="0" marL="0" rtl="0" algn="ctr">
                        <a:spcBef>
                          <a:spcPts val="0"/>
                        </a:spcBef>
                        <a:spcAft>
                          <a:spcPts val="0"/>
                        </a:spcAft>
                        <a:buNone/>
                      </a:pPr>
                      <a:r>
                        <a:rPr b="1" lang="en" sz="2100"/>
                        <a:t>13.78s</a:t>
                      </a:r>
                      <a:endParaRPr b="1" sz="2100"/>
                    </a:p>
                  </a:txBody>
                  <a:tcPr marT="91425" marB="91425" marR="91425" marL="91425"/>
                </a:tc>
              </a:tr>
              <a:tr h="532700">
                <a:tc>
                  <a:txBody>
                    <a:bodyPr/>
                    <a:lstStyle/>
                    <a:p>
                      <a:pPr indent="0" lvl="0" marL="0" rtl="0" algn="l">
                        <a:lnSpc>
                          <a:spcPct val="200000"/>
                        </a:lnSpc>
                        <a:spcBef>
                          <a:spcPts val="0"/>
                        </a:spcBef>
                        <a:spcAft>
                          <a:spcPts val="1200"/>
                        </a:spcAft>
                        <a:buNone/>
                      </a:pPr>
                      <a:r>
                        <a:rPr b="1" lang="en" sz="1600">
                          <a:solidFill>
                            <a:schemeClr val="dk1"/>
                          </a:solidFill>
                          <a:latin typeface="Open Sans"/>
                          <a:ea typeface="Open Sans"/>
                          <a:cs typeface="Open Sans"/>
                          <a:sym typeface="Open Sans"/>
                        </a:rPr>
                        <a:t>XGBoost + Bert</a:t>
                      </a:r>
                      <a:endParaRPr b="1" sz="1600"/>
                    </a:p>
                  </a:txBody>
                  <a:tcPr marT="91425" marB="91425" marR="91425" marL="91425"/>
                </a:tc>
                <a:tc>
                  <a:txBody>
                    <a:bodyPr/>
                    <a:lstStyle/>
                    <a:p>
                      <a:pPr indent="0" lvl="0" marL="0" rtl="0" algn="ctr">
                        <a:spcBef>
                          <a:spcPts val="0"/>
                        </a:spcBef>
                        <a:spcAft>
                          <a:spcPts val="0"/>
                        </a:spcAft>
                        <a:buNone/>
                      </a:pPr>
                      <a:r>
                        <a:rPr b="1" lang="en" sz="2100"/>
                        <a:t>40.64%</a:t>
                      </a:r>
                      <a:endParaRPr b="1" sz="2100"/>
                    </a:p>
                  </a:txBody>
                  <a:tcPr marT="91425" marB="91425" marR="91425" marL="91425"/>
                </a:tc>
                <a:tc>
                  <a:txBody>
                    <a:bodyPr/>
                    <a:lstStyle/>
                    <a:p>
                      <a:pPr indent="0" lvl="0" marL="0" rtl="0" algn="ctr">
                        <a:spcBef>
                          <a:spcPts val="0"/>
                        </a:spcBef>
                        <a:spcAft>
                          <a:spcPts val="0"/>
                        </a:spcAft>
                        <a:buNone/>
                      </a:pPr>
                      <a:r>
                        <a:rPr b="1" lang="en" sz="2100"/>
                        <a:t>38.28%</a:t>
                      </a:r>
                      <a:endParaRPr b="1" sz="2100"/>
                    </a:p>
                  </a:txBody>
                  <a:tcPr marT="91425" marB="91425" marR="91425" marL="91425"/>
                </a:tc>
                <a:tc>
                  <a:txBody>
                    <a:bodyPr/>
                    <a:lstStyle/>
                    <a:p>
                      <a:pPr indent="0" lvl="0" marL="0" rtl="0" algn="ctr">
                        <a:spcBef>
                          <a:spcPts val="0"/>
                        </a:spcBef>
                        <a:spcAft>
                          <a:spcPts val="0"/>
                        </a:spcAft>
                        <a:buNone/>
                      </a:pPr>
                      <a:r>
                        <a:rPr b="1" lang="en" sz="2100"/>
                        <a:t>43.58%</a:t>
                      </a:r>
                      <a:endParaRPr b="1" sz="2100"/>
                    </a:p>
                  </a:txBody>
                  <a:tcPr marT="91425" marB="91425" marR="91425" marL="91425"/>
                </a:tc>
                <a:tc>
                  <a:txBody>
                    <a:bodyPr/>
                    <a:lstStyle/>
                    <a:p>
                      <a:pPr indent="0" lvl="0" marL="0" rtl="0" algn="ctr">
                        <a:spcBef>
                          <a:spcPts val="0"/>
                        </a:spcBef>
                        <a:spcAft>
                          <a:spcPts val="0"/>
                        </a:spcAft>
                        <a:buNone/>
                      </a:pPr>
                      <a:r>
                        <a:rPr b="1" lang="en" sz="2100"/>
                        <a:t>54.55s</a:t>
                      </a:r>
                      <a:endParaRPr b="1" sz="2100"/>
                    </a:p>
                  </a:txBody>
                  <a:tcPr marT="91425" marB="91425" marR="91425" marL="91425"/>
                </a:tc>
              </a:tr>
              <a:tr h="708700">
                <a:tc>
                  <a:txBody>
                    <a:bodyPr/>
                    <a:lstStyle/>
                    <a:p>
                      <a:pPr indent="0" lvl="0" marL="0" rtl="0" algn="l">
                        <a:lnSpc>
                          <a:spcPct val="200000"/>
                        </a:lnSpc>
                        <a:spcBef>
                          <a:spcPts val="0"/>
                        </a:spcBef>
                        <a:spcAft>
                          <a:spcPts val="1200"/>
                        </a:spcAft>
                        <a:buNone/>
                      </a:pPr>
                      <a:r>
                        <a:rPr b="1" lang="en">
                          <a:solidFill>
                            <a:schemeClr val="dk1"/>
                          </a:solidFill>
                          <a:latin typeface="Open Sans"/>
                          <a:ea typeface="Open Sans"/>
                          <a:cs typeface="Open Sans"/>
                          <a:sym typeface="Open Sans"/>
                        </a:rPr>
                        <a:t>XGBoost + Countvectorizer</a:t>
                      </a:r>
                      <a:endParaRPr b="1" sz="1200"/>
                    </a:p>
                  </a:txBody>
                  <a:tcPr marT="91425" marB="91425" marR="91425" marL="91425"/>
                </a:tc>
                <a:tc>
                  <a:txBody>
                    <a:bodyPr/>
                    <a:lstStyle/>
                    <a:p>
                      <a:pPr indent="0" lvl="0" marL="0" rtl="0" algn="ctr">
                        <a:spcBef>
                          <a:spcPts val="0"/>
                        </a:spcBef>
                        <a:spcAft>
                          <a:spcPts val="0"/>
                        </a:spcAft>
                        <a:buNone/>
                      </a:pPr>
                      <a:r>
                        <a:rPr b="1" lang="en" sz="2100"/>
                        <a:t>70.50%</a:t>
                      </a:r>
                      <a:endParaRPr b="1" sz="2100"/>
                    </a:p>
                  </a:txBody>
                  <a:tcPr marT="91425" marB="91425" marR="91425" marL="91425"/>
                </a:tc>
                <a:tc>
                  <a:txBody>
                    <a:bodyPr/>
                    <a:lstStyle/>
                    <a:p>
                      <a:pPr indent="0" lvl="0" marL="0" rtl="0" algn="ctr">
                        <a:spcBef>
                          <a:spcPts val="0"/>
                        </a:spcBef>
                        <a:spcAft>
                          <a:spcPts val="0"/>
                        </a:spcAft>
                        <a:buNone/>
                      </a:pPr>
                      <a:r>
                        <a:rPr b="1" lang="en" sz="2100"/>
                        <a:t>70.65%</a:t>
                      </a:r>
                      <a:endParaRPr b="1" sz="2100"/>
                    </a:p>
                  </a:txBody>
                  <a:tcPr marT="91425" marB="91425" marR="91425" marL="91425"/>
                </a:tc>
                <a:tc>
                  <a:txBody>
                    <a:bodyPr/>
                    <a:lstStyle/>
                    <a:p>
                      <a:pPr indent="0" lvl="0" marL="0" rtl="0" algn="ctr">
                        <a:spcBef>
                          <a:spcPts val="0"/>
                        </a:spcBef>
                        <a:spcAft>
                          <a:spcPts val="0"/>
                        </a:spcAft>
                        <a:buNone/>
                      </a:pPr>
                      <a:r>
                        <a:rPr b="1" lang="en" sz="2100"/>
                        <a:t>72.02%</a:t>
                      </a:r>
                      <a:endParaRPr b="1" sz="2100"/>
                    </a:p>
                  </a:txBody>
                  <a:tcPr marT="91425" marB="91425" marR="91425" marL="91425"/>
                </a:tc>
                <a:tc>
                  <a:txBody>
                    <a:bodyPr/>
                    <a:lstStyle/>
                    <a:p>
                      <a:pPr indent="0" lvl="0" marL="0" rtl="0" algn="ctr">
                        <a:spcBef>
                          <a:spcPts val="0"/>
                        </a:spcBef>
                        <a:spcAft>
                          <a:spcPts val="0"/>
                        </a:spcAft>
                        <a:buNone/>
                      </a:pPr>
                      <a:r>
                        <a:rPr b="1" lang="en" sz="2100"/>
                        <a:t>7.61s</a:t>
                      </a:r>
                      <a:endParaRPr b="1" sz="2100"/>
                    </a:p>
                  </a:txBody>
                  <a:tcPr marT="91425" marB="91425" marR="91425" marL="91425"/>
                </a:tc>
              </a:tr>
              <a:tr h="1574900">
                <a:tc>
                  <a:txBody>
                    <a:bodyPr/>
                    <a:lstStyle/>
                    <a:p>
                      <a:pPr indent="0" lvl="0" marL="0" rtl="0" algn="l">
                        <a:lnSpc>
                          <a:spcPct val="200000"/>
                        </a:lnSpc>
                        <a:spcBef>
                          <a:spcPts val="0"/>
                        </a:spcBef>
                        <a:spcAft>
                          <a:spcPts val="0"/>
                        </a:spcAft>
                        <a:buNone/>
                      </a:pPr>
                      <a:r>
                        <a:rPr b="1" lang="en">
                          <a:solidFill>
                            <a:schemeClr val="dk1"/>
                          </a:solidFill>
                          <a:latin typeface="Open Sans"/>
                          <a:ea typeface="Open Sans"/>
                          <a:cs typeface="Open Sans"/>
                          <a:sym typeface="Open Sans"/>
                        </a:rPr>
                        <a:t>XGBoost +Countvectorizer +SVD</a:t>
                      </a:r>
                      <a:endParaRPr b="1">
                        <a:solidFill>
                          <a:schemeClr val="dk1"/>
                        </a:solidFill>
                        <a:latin typeface="Open Sans"/>
                        <a:ea typeface="Open Sans"/>
                        <a:cs typeface="Open Sans"/>
                        <a:sym typeface="Open Sans"/>
                      </a:endParaRPr>
                    </a:p>
                    <a:p>
                      <a:pPr indent="0" lvl="0" marL="0" rtl="0" algn="l">
                        <a:spcBef>
                          <a:spcPts val="1200"/>
                        </a:spcBef>
                        <a:spcAft>
                          <a:spcPts val="0"/>
                        </a:spcAft>
                        <a:buNone/>
                      </a:pPr>
                      <a:r>
                        <a:t/>
                      </a:r>
                      <a:endParaRPr/>
                    </a:p>
                  </a:txBody>
                  <a:tcPr marT="91425" marB="91425" marR="91425" marL="91425"/>
                </a:tc>
                <a:tc>
                  <a:txBody>
                    <a:bodyPr/>
                    <a:lstStyle/>
                    <a:p>
                      <a:pPr indent="0" lvl="0" marL="0" rtl="0" algn="ctr">
                        <a:spcBef>
                          <a:spcPts val="0"/>
                        </a:spcBef>
                        <a:spcAft>
                          <a:spcPts val="0"/>
                        </a:spcAft>
                        <a:buNone/>
                      </a:pPr>
                      <a:r>
                        <a:rPr b="1" lang="en" sz="2100"/>
                        <a:t>46.75%</a:t>
                      </a:r>
                      <a:endParaRPr b="1" sz="2100"/>
                    </a:p>
                  </a:txBody>
                  <a:tcPr marT="91425" marB="91425" marR="91425" marL="91425"/>
                </a:tc>
                <a:tc>
                  <a:txBody>
                    <a:bodyPr/>
                    <a:lstStyle/>
                    <a:p>
                      <a:pPr indent="0" lvl="0" marL="0" rtl="0" algn="ctr">
                        <a:spcBef>
                          <a:spcPts val="0"/>
                        </a:spcBef>
                        <a:spcAft>
                          <a:spcPts val="0"/>
                        </a:spcAft>
                        <a:buNone/>
                      </a:pPr>
                      <a:r>
                        <a:rPr b="1" lang="en" sz="2100"/>
                        <a:t>45.63%</a:t>
                      </a:r>
                      <a:endParaRPr b="1" sz="2100"/>
                    </a:p>
                  </a:txBody>
                  <a:tcPr marT="91425" marB="91425" marR="91425" marL="91425"/>
                </a:tc>
                <a:tc>
                  <a:txBody>
                    <a:bodyPr/>
                    <a:lstStyle/>
                    <a:p>
                      <a:pPr indent="0" lvl="0" marL="0" rtl="0" algn="ctr">
                        <a:spcBef>
                          <a:spcPts val="0"/>
                        </a:spcBef>
                        <a:spcAft>
                          <a:spcPts val="0"/>
                        </a:spcAft>
                        <a:buNone/>
                      </a:pPr>
                      <a:r>
                        <a:rPr b="1" lang="en" sz="2100"/>
                        <a:t>48.58%</a:t>
                      </a:r>
                      <a:endParaRPr b="1" sz="2100"/>
                    </a:p>
                  </a:txBody>
                  <a:tcPr marT="91425" marB="91425" marR="91425" marL="91425"/>
                </a:tc>
                <a:tc>
                  <a:txBody>
                    <a:bodyPr/>
                    <a:lstStyle/>
                    <a:p>
                      <a:pPr indent="0" lvl="0" marL="0" rtl="0" algn="ctr">
                        <a:spcBef>
                          <a:spcPts val="0"/>
                        </a:spcBef>
                        <a:spcAft>
                          <a:spcPts val="0"/>
                        </a:spcAft>
                        <a:buNone/>
                      </a:pPr>
                      <a:r>
                        <a:rPr b="1" lang="en" sz="2100"/>
                        <a:t>5.84s</a:t>
                      </a:r>
                      <a:endParaRPr b="1" sz="2100"/>
                    </a:p>
                  </a:txBody>
                  <a:tcPr marT="91425" marB="91425" marR="91425" marL="91425"/>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3"/>
          <p:cNvSpPr txBox="1"/>
          <p:nvPr/>
        </p:nvSpPr>
        <p:spPr>
          <a:xfrm>
            <a:off x="457200" y="411475"/>
            <a:ext cx="8229600" cy="371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800">
                <a:solidFill>
                  <a:srgbClr val="000000"/>
                </a:solidFill>
                <a:latin typeface="Economica"/>
                <a:ea typeface="Economica"/>
                <a:cs typeface="Economica"/>
                <a:sym typeface="Economica"/>
              </a:rPr>
              <a:t>Compare with different classifiers</a:t>
            </a:r>
            <a:endParaRPr b="1" sz="2800">
              <a:solidFill>
                <a:srgbClr val="000000"/>
              </a:solidFill>
              <a:latin typeface="Economica"/>
              <a:ea typeface="Economica"/>
              <a:cs typeface="Economica"/>
              <a:sym typeface="Economica"/>
            </a:endParaRPr>
          </a:p>
        </p:txBody>
      </p:sp>
      <p:grpSp>
        <p:nvGrpSpPr>
          <p:cNvPr id="221" name="Google Shape;221;p33"/>
          <p:cNvGrpSpPr/>
          <p:nvPr/>
        </p:nvGrpSpPr>
        <p:grpSpPr>
          <a:xfrm>
            <a:off x="171447" y="1054580"/>
            <a:ext cx="2521210" cy="824600"/>
            <a:chOff x="457200" y="959300"/>
            <a:chExt cx="2666254" cy="824600"/>
          </a:xfrm>
        </p:grpSpPr>
        <p:grpSp>
          <p:nvGrpSpPr>
            <p:cNvPr id="222" name="Google Shape;222;p33"/>
            <p:cNvGrpSpPr/>
            <p:nvPr/>
          </p:nvGrpSpPr>
          <p:grpSpPr>
            <a:xfrm>
              <a:off x="914400" y="996200"/>
              <a:ext cx="2209054" cy="787700"/>
              <a:chOff x="457200" y="996200"/>
              <a:chExt cx="2209054" cy="787700"/>
            </a:xfrm>
          </p:grpSpPr>
          <p:sp>
            <p:nvSpPr>
              <p:cNvPr id="223" name="Google Shape;223;p33"/>
              <p:cNvSpPr txBox="1"/>
              <p:nvPr/>
            </p:nvSpPr>
            <p:spPr>
              <a:xfrm>
                <a:off x="605254" y="996200"/>
                <a:ext cx="2061000" cy="33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latin typeface="Fira Sans Extra Condensed"/>
                    <a:ea typeface="Fira Sans Extra Condensed"/>
                    <a:cs typeface="Fira Sans Extra Condensed"/>
                    <a:sym typeface="Fira Sans Extra Condensed"/>
                  </a:rPr>
                  <a:t>Naive Bayes</a:t>
                </a:r>
                <a:endParaRPr b="1" sz="1800">
                  <a:solidFill>
                    <a:srgbClr val="000000"/>
                  </a:solidFill>
                  <a:latin typeface="Fira Sans Extra Condensed"/>
                  <a:ea typeface="Fira Sans Extra Condensed"/>
                  <a:cs typeface="Fira Sans Extra Condensed"/>
                  <a:sym typeface="Fira Sans Extra Condensed"/>
                </a:endParaRPr>
              </a:p>
            </p:txBody>
          </p:sp>
          <p:sp>
            <p:nvSpPr>
              <p:cNvPr id="224" name="Google Shape;224;p33"/>
              <p:cNvSpPr txBox="1"/>
              <p:nvPr/>
            </p:nvSpPr>
            <p:spPr>
              <a:xfrm>
                <a:off x="457200" y="1300900"/>
                <a:ext cx="2061000" cy="48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0000"/>
                  </a:solidFill>
                  <a:latin typeface="Roboto"/>
                  <a:ea typeface="Roboto"/>
                  <a:cs typeface="Roboto"/>
                  <a:sym typeface="Roboto"/>
                </a:endParaRPr>
              </a:p>
            </p:txBody>
          </p:sp>
        </p:grpSp>
        <p:sp>
          <p:nvSpPr>
            <p:cNvPr id="225" name="Google Shape;225;p33"/>
            <p:cNvSpPr txBox="1"/>
            <p:nvPr/>
          </p:nvSpPr>
          <p:spPr>
            <a:xfrm>
              <a:off x="457200" y="959300"/>
              <a:ext cx="457200" cy="3318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800">
                  <a:solidFill>
                    <a:srgbClr val="E99B27"/>
                  </a:solidFill>
                  <a:latin typeface="Fira Sans Extra Condensed"/>
                  <a:ea typeface="Fira Sans Extra Condensed"/>
                  <a:cs typeface="Fira Sans Extra Condensed"/>
                  <a:sym typeface="Fira Sans Extra Condensed"/>
                </a:rPr>
                <a:t>01</a:t>
              </a:r>
              <a:endParaRPr b="1" sz="1800">
                <a:solidFill>
                  <a:srgbClr val="E99B27"/>
                </a:solidFill>
                <a:latin typeface="Fira Sans Extra Condensed"/>
                <a:ea typeface="Fira Sans Extra Condensed"/>
                <a:cs typeface="Fira Sans Extra Condensed"/>
                <a:sym typeface="Fira Sans Extra Condensed"/>
              </a:endParaRPr>
            </a:p>
          </p:txBody>
        </p:sp>
      </p:grpSp>
      <p:grpSp>
        <p:nvGrpSpPr>
          <p:cNvPr id="226" name="Google Shape;226;p33"/>
          <p:cNvGrpSpPr/>
          <p:nvPr/>
        </p:nvGrpSpPr>
        <p:grpSpPr>
          <a:xfrm>
            <a:off x="171441" y="1469170"/>
            <a:ext cx="2521210" cy="1501075"/>
            <a:chOff x="457200" y="1288325"/>
            <a:chExt cx="2666254" cy="1501075"/>
          </a:xfrm>
        </p:grpSpPr>
        <p:grpSp>
          <p:nvGrpSpPr>
            <p:cNvPr id="227" name="Google Shape;227;p33"/>
            <p:cNvGrpSpPr/>
            <p:nvPr/>
          </p:nvGrpSpPr>
          <p:grpSpPr>
            <a:xfrm>
              <a:off x="914400" y="1288325"/>
              <a:ext cx="2209054" cy="1501075"/>
              <a:chOff x="457200" y="1410950"/>
              <a:chExt cx="2209054" cy="1501075"/>
            </a:xfrm>
          </p:grpSpPr>
          <p:sp>
            <p:nvSpPr>
              <p:cNvPr id="228" name="Google Shape;228;p33"/>
              <p:cNvSpPr txBox="1"/>
              <p:nvPr/>
            </p:nvSpPr>
            <p:spPr>
              <a:xfrm>
                <a:off x="605254" y="1410950"/>
                <a:ext cx="2061000" cy="33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latin typeface="Fira Sans Extra Condensed"/>
                    <a:ea typeface="Fira Sans Extra Condensed"/>
                    <a:cs typeface="Fira Sans Extra Condensed"/>
                    <a:sym typeface="Fira Sans Extra Condensed"/>
                  </a:rPr>
                  <a:t>XGBoost + Bert</a:t>
                </a:r>
                <a:endParaRPr b="1" sz="1800">
                  <a:solidFill>
                    <a:srgbClr val="000000"/>
                  </a:solidFill>
                  <a:latin typeface="Fira Sans Extra Condensed"/>
                  <a:ea typeface="Fira Sans Extra Condensed"/>
                  <a:cs typeface="Fira Sans Extra Condensed"/>
                  <a:sym typeface="Fira Sans Extra Condensed"/>
                </a:endParaRPr>
              </a:p>
            </p:txBody>
          </p:sp>
          <p:sp>
            <p:nvSpPr>
              <p:cNvPr id="229" name="Google Shape;229;p33"/>
              <p:cNvSpPr txBox="1"/>
              <p:nvPr/>
            </p:nvSpPr>
            <p:spPr>
              <a:xfrm>
                <a:off x="457200" y="2429025"/>
                <a:ext cx="2061000" cy="48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0000"/>
                  </a:solidFill>
                  <a:latin typeface="Roboto"/>
                  <a:ea typeface="Roboto"/>
                  <a:cs typeface="Roboto"/>
                  <a:sym typeface="Roboto"/>
                </a:endParaRPr>
              </a:p>
            </p:txBody>
          </p:sp>
        </p:grpSp>
        <p:sp>
          <p:nvSpPr>
            <p:cNvPr id="230" name="Google Shape;230;p33"/>
            <p:cNvSpPr txBox="1"/>
            <p:nvPr/>
          </p:nvSpPr>
          <p:spPr>
            <a:xfrm>
              <a:off x="457200" y="1288325"/>
              <a:ext cx="457200" cy="3318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800">
                  <a:solidFill>
                    <a:srgbClr val="E4EA27"/>
                  </a:solidFill>
                  <a:latin typeface="Fira Sans Extra Condensed"/>
                  <a:ea typeface="Fira Sans Extra Condensed"/>
                  <a:cs typeface="Fira Sans Extra Condensed"/>
                  <a:sym typeface="Fira Sans Extra Condensed"/>
                </a:rPr>
                <a:t>02</a:t>
              </a:r>
              <a:endParaRPr b="1" sz="1800">
                <a:solidFill>
                  <a:srgbClr val="E4EA27"/>
                </a:solidFill>
                <a:latin typeface="Fira Sans Extra Condensed"/>
                <a:ea typeface="Fira Sans Extra Condensed"/>
                <a:cs typeface="Fira Sans Extra Condensed"/>
                <a:sym typeface="Fira Sans Extra Condensed"/>
              </a:endParaRPr>
            </a:p>
          </p:txBody>
        </p:sp>
      </p:grpSp>
      <p:grpSp>
        <p:nvGrpSpPr>
          <p:cNvPr id="231" name="Google Shape;231;p33"/>
          <p:cNvGrpSpPr/>
          <p:nvPr/>
        </p:nvGrpSpPr>
        <p:grpSpPr>
          <a:xfrm>
            <a:off x="171447" y="1803475"/>
            <a:ext cx="3544159" cy="2154835"/>
            <a:chOff x="457200" y="-370935"/>
            <a:chExt cx="3748054" cy="2154835"/>
          </a:xfrm>
        </p:grpSpPr>
        <p:grpSp>
          <p:nvGrpSpPr>
            <p:cNvPr id="232" name="Google Shape;232;p33"/>
            <p:cNvGrpSpPr/>
            <p:nvPr/>
          </p:nvGrpSpPr>
          <p:grpSpPr>
            <a:xfrm>
              <a:off x="914400" y="-370935"/>
              <a:ext cx="3290854" cy="2154835"/>
              <a:chOff x="457200" y="-370935"/>
              <a:chExt cx="3290854" cy="2154835"/>
            </a:xfrm>
          </p:grpSpPr>
          <p:sp>
            <p:nvSpPr>
              <p:cNvPr id="233" name="Google Shape;233;p33"/>
              <p:cNvSpPr txBox="1"/>
              <p:nvPr/>
            </p:nvSpPr>
            <p:spPr>
              <a:xfrm>
                <a:off x="605254" y="-370935"/>
                <a:ext cx="3142800" cy="33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latin typeface="Fira Sans Extra Condensed"/>
                    <a:ea typeface="Fira Sans Extra Condensed"/>
                    <a:cs typeface="Fira Sans Extra Condensed"/>
                    <a:sym typeface="Fira Sans Extra Condensed"/>
                  </a:rPr>
                  <a:t>XGB + Countvectorizer</a:t>
                </a:r>
                <a:endParaRPr b="1" sz="1800">
                  <a:solidFill>
                    <a:srgbClr val="000000"/>
                  </a:solidFill>
                  <a:latin typeface="Fira Sans Extra Condensed"/>
                  <a:ea typeface="Fira Sans Extra Condensed"/>
                  <a:cs typeface="Fira Sans Extra Condensed"/>
                  <a:sym typeface="Fira Sans Extra Condensed"/>
                </a:endParaRPr>
              </a:p>
            </p:txBody>
          </p:sp>
          <p:sp>
            <p:nvSpPr>
              <p:cNvPr id="234" name="Google Shape;234;p33"/>
              <p:cNvSpPr txBox="1"/>
              <p:nvPr/>
            </p:nvSpPr>
            <p:spPr>
              <a:xfrm>
                <a:off x="457200" y="1300900"/>
                <a:ext cx="2061000" cy="48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grpSp>
        <p:sp>
          <p:nvSpPr>
            <p:cNvPr id="235" name="Google Shape;235;p33"/>
            <p:cNvSpPr txBox="1"/>
            <p:nvPr/>
          </p:nvSpPr>
          <p:spPr>
            <a:xfrm>
              <a:off x="457200" y="-370925"/>
              <a:ext cx="457200" cy="3318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800">
                  <a:solidFill>
                    <a:srgbClr val="26EAB8"/>
                  </a:solidFill>
                  <a:latin typeface="Fira Sans Extra Condensed"/>
                  <a:ea typeface="Fira Sans Extra Condensed"/>
                  <a:cs typeface="Fira Sans Extra Condensed"/>
                  <a:sym typeface="Fira Sans Extra Condensed"/>
                </a:rPr>
                <a:t>03</a:t>
              </a:r>
              <a:endParaRPr b="1" sz="1800">
                <a:solidFill>
                  <a:srgbClr val="26EAB8"/>
                </a:solidFill>
                <a:latin typeface="Fira Sans Extra Condensed"/>
                <a:ea typeface="Fira Sans Extra Condensed"/>
                <a:cs typeface="Fira Sans Extra Condensed"/>
                <a:sym typeface="Fira Sans Extra Condensed"/>
              </a:endParaRPr>
            </a:p>
          </p:txBody>
        </p:sp>
      </p:grpSp>
      <p:sp>
        <p:nvSpPr>
          <p:cNvPr id="236" name="Google Shape;236;p33"/>
          <p:cNvSpPr/>
          <p:nvPr/>
        </p:nvSpPr>
        <p:spPr>
          <a:xfrm>
            <a:off x="3023050" y="4253500"/>
            <a:ext cx="924000" cy="295200"/>
          </a:xfrm>
          <a:prstGeom prst="roundRect">
            <a:avLst>
              <a:gd fmla="val 50000" name="adj"/>
            </a:avLst>
          </a:prstGeom>
          <a:solidFill>
            <a:srgbClr val="E99B2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Fira Sans Extra Condensed"/>
                <a:ea typeface="Fira Sans Extra Condensed"/>
                <a:cs typeface="Fira Sans Extra Condensed"/>
                <a:sym typeface="Fira Sans Extra Condensed"/>
              </a:rPr>
              <a:t>58.56</a:t>
            </a:r>
            <a:r>
              <a:rPr b="1" lang="en" sz="1800">
                <a:solidFill>
                  <a:srgbClr val="FFFFFF"/>
                </a:solidFill>
                <a:latin typeface="Fira Sans Extra Condensed"/>
                <a:ea typeface="Fira Sans Extra Condensed"/>
                <a:cs typeface="Fira Sans Extra Condensed"/>
                <a:sym typeface="Fira Sans Extra Condensed"/>
              </a:rPr>
              <a:t>%</a:t>
            </a:r>
            <a:endParaRPr>
              <a:solidFill>
                <a:srgbClr val="FFFFFF"/>
              </a:solidFill>
            </a:endParaRPr>
          </a:p>
        </p:txBody>
      </p:sp>
      <p:sp>
        <p:nvSpPr>
          <p:cNvPr id="237" name="Google Shape;237;p33"/>
          <p:cNvSpPr/>
          <p:nvPr/>
        </p:nvSpPr>
        <p:spPr>
          <a:xfrm>
            <a:off x="4060263" y="4253488"/>
            <a:ext cx="924000" cy="295200"/>
          </a:xfrm>
          <a:prstGeom prst="roundRect">
            <a:avLst>
              <a:gd fmla="val 50000" name="adj"/>
            </a:avLst>
          </a:prstGeom>
          <a:solidFill>
            <a:srgbClr val="E4EA2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Fira Sans Extra Condensed"/>
                <a:ea typeface="Fira Sans Extra Condensed"/>
                <a:cs typeface="Fira Sans Extra Condensed"/>
                <a:sym typeface="Fira Sans Extra Condensed"/>
              </a:rPr>
              <a:t>43.58</a:t>
            </a:r>
            <a:r>
              <a:rPr b="1" lang="en" sz="1800">
                <a:solidFill>
                  <a:srgbClr val="FFFFFF"/>
                </a:solidFill>
                <a:latin typeface="Fira Sans Extra Condensed"/>
                <a:ea typeface="Fira Sans Extra Condensed"/>
                <a:cs typeface="Fira Sans Extra Condensed"/>
                <a:sym typeface="Fira Sans Extra Condensed"/>
              </a:rPr>
              <a:t>%</a:t>
            </a:r>
            <a:endParaRPr>
              <a:solidFill>
                <a:srgbClr val="FFFFFF"/>
              </a:solidFill>
            </a:endParaRPr>
          </a:p>
        </p:txBody>
      </p:sp>
      <p:sp>
        <p:nvSpPr>
          <p:cNvPr id="238" name="Google Shape;238;p33"/>
          <p:cNvSpPr/>
          <p:nvPr/>
        </p:nvSpPr>
        <p:spPr>
          <a:xfrm>
            <a:off x="5097500" y="4253500"/>
            <a:ext cx="924000" cy="295200"/>
          </a:xfrm>
          <a:prstGeom prst="roundRect">
            <a:avLst>
              <a:gd fmla="val 50000" name="adj"/>
            </a:avLst>
          </a:prstGeom>
          <a:solidFill>
            <a:srgbClr val="26EAB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Fira Sans Extra Condensed"/>
                <a:ea typeface="Fira Sans Extra Condensed"/>
                <a:cs typeface="Fira Sans Extra Condensed"/>
                <a:sym typeface="Fira Sans Extra Condensed"/>
              </a:rPr>
              <a:t>72.07</a:t>
            </a:r>
            <a:r>
              <a:rPr b="1" lang="en" sz="1800">
                <a:solidFill>
                  <a:srgbClr val="FFFFFF"/>
                </a:solidFill>
                <a:latin typeface="Fira Sans Extra Condensed"/>
                <a:ea typeface="Fira Sans Extra Condensed"/>
                <a:cs typeface="Fira Sans Extra Condensed"/>
                <a:sym typeface="Fira Sans Extra Condensed"/>
              </a:rPr>
              <a:t>%</a:t>
            </a:r>
            <a:endParaRPr>
              <a:solidFill>
                <a:srgbClr val="FFFFFF"/>
              </a:solidFill>
            </a:endParaRPr>
          </a:p>
        </p:txBody>
      </p:sp>
      <p:grpSp>
        <p:nvGrpSpPr>
          <p:cNvPr id="239" name="Google Shape;239;p33"/>
          <p:cNvGrpSpPr/>
          <p:nvPr/>
        </p:nvGrpSpPr>
        <p:grpSpPr>
          <a:xfrm>
            <a:off x="7008555" y="1088126"/>
            <a:ext cx="1678246" cy="3165373"/>
            <a:chOff x="3161760" y="1088175"/>
            <a:chExt cx="1931905" cy="3643804"/>
          </a:xfrm>
        </p:grpSpPr>
        <p:sp>
          <p:nvSpPr>
            <p:cNvPr id="240" name="Google Shape;240;p33"/>
            <p:cNvSpPr/>
            <p:nvPr/>
          </p:nvSpPr>
          <p:spPr>
            <a:xfrm>
              <a:off x="3482626" y="4612138"/>
              <a:ext cx="1422734" cy="119841"/>
            </a:xfrm>
            <a:custGeom>
              <a:rect b="b" l="l" r="r" t="t"/>
              <a:pathLst>
                <a:path extrusionOk="0" h="4363" w="51797">
                  <a:moveTo>
                    <a:pt x="25891" y="1"/>
                  </a:moveTo>
                  <a:lnTo>
                    <a:pt x="23247" y="16"/>
                  </a:lnTo>
                  <a:lnTo>
                    <a:pt x="20677" y="45"/>
                  </a:lnTo>
                  <a:lnTo>
                    <a:pt x="18197" y="105"/>
                  </a:lnTo>
                  <a:lnTo>
                    <a:pt x="15822" y="180"/>
                  </a:lnTo>
                  <a:lnTo>
                    <a:pt x="13551" y="270"/>
                  </a:lnTo>
                  <a:lnTo>
                    <a:pt x="11415" y="374"/>
                  </a:lnTo>
                  <a:lnTo>
                    <a:pt x="9428" y="509"/>
                  </a:lnTo>
                  <a:lnTo>
                    <a:pt x="7590" y="643"/>
                  </a:lnTo>
                  <a:lnTo>
                    <a:pt x="5917" y="792"/>
                  </a:lnTo>
                  <a:lnTo>
                    <a:pt x="4423" y="972"/>
                  </a:lnTo>
                  <a:lnTo>
                    <a:pt x="3751" y="1061"/>
                  </a:lnTo>
                  <a:lnTo>
                    <a:pt x="3123" y="1151"/>
                  </a:lnTo>
                  <a:lnTo>
                    <a:pt x="2555" y="1241"/>
                  </a:lnTo>
                  <a:lnTo>
                    <a:pt x="2033" y="1330"/>
                  </a:lnTo>
                  <a:lnTo>
                    <a:pt x="1569" y="1435"/>
                  </a:lnTo>
                  <a:lnTo>
                    <a:pt x="1166" y="1539"/>
                  </a:lnTo>
                  <a:lnTo>
                    <a:pt x="808" y="1644"/>
                  </a:lnTo>
                  <a:lnTo>
                    <a:pt x="524" y="1749"/>
                  </a:lnTo>
                  <a:lnTo>
                    <a:pt x="300" y="1853"/>
                  </a:lnTo>
                  <a:lnTo>
                    <a:pt x="210" y="1913"/>
                  </a:lnTo>
                  <a:lnTo>
                    <a:pt x="135" y="1958"/>
                  </a:lnTo>
                  <a:lnTo>
                    <a:pt x="75" y="2018"/>
                  </a:lnTo>
                  <a:lnTo>
                    <a:pt x="31" y="2077"/>
                  </a:lnTo>
                  <a:lnTo>
                    <a:pt x="1" y="2122"/>
                  </a:lnTo>
                  <a:lnTo>
                    <a:pt x="1" y="2182"/>
                  </a:lnTo>
                  <a:lnTo>
                    <a:pt x="1" y="2242"/>
                  </a:lnTo>
                  <a:lnTo>
                    <a:pt x="31" y="2301"/>
                  </a:lnTo>
                  <a:lnTo>
                    <a:pt x="75" y="2346"/>
                  </a:lnTo>
                  <a:lnTo>
                    <a:pt x="135" y="2406"/>
                  </a:lnTo>
                  <a:lnTo>
                    <a:pt x="210" y="2466"/>
                  </a:lnTo>
                  <a:lnTo>
                    <a:pt x="300" y="2511"/>
                  </a:lnTo>
                  <a:lnTo>
                    <a:pt x="524" y="2630"/>
                  </a:lnTo>
                  <a:lnTo>
                    <a:pt x="808" y="2735"/>
                  </a:lnTo>
                  <a:lnTo>
                    <a:pt x="1166" y="2839"/>
                  </a:lnTo>
                  <a:lnTo>
                    <a:pt x="1569" y="2929"/>
                  </a:lnTo>
                  <a:lnTo>
                    <a:pt x="2033" y="3033"/>
                  </a:lnTo>
                  <a:lnTo>
                    <a:pt x="2555" y="3123"/>
                  </a:lnTo>
                  <a:lnTo>
                    <a:pt x="3123" y="3228"/>
                  </a:lnTo>
                  <a:lnTo>
                    <a:pt x="3751" y="3317"/>
                  </a:lnTo>
                  <a:lnTo>
                    <a:pt x="4423" y="3407"/>
                  </a:lnTo>
                  <a:lnTo>
                    <a:pt x="5917" y="3571"/>
                  </a:lnTo>
                  <a:lnTo>
                    <a:pt x="7590" y="3721"/>
                  </a:lnTo>
                  <a:lnTo>
                    <a:pt x="9428" y="3870"/>
                  </a:lnTo>
                  <a:lnTo>
                    <a:pt x="11415" y="3990"/>
                  </a:lnTo>
                  <a:lnTo>
                    <a:pt x="13551" y="4094"/>
                  </a:lnTo>
                  <a:lnTo>
                    <a:pt x="15822" y="4184"/>
                  </a:lnTo>
                  <a:lnTo>
                    <a:pt x="18197" y="4258"/>
                  </a:lnTo>
                  <a:lnTo>
                    <a:pt x="20677" y="4318"/>
                  </a:lnTo>
                  <a:lnTo>
                    <a:pt x="23247" y="4348"/>
                  </a:lnTo>
                  <a:lnTo>
                    <a:pt x="25891" y="4363"/>
                  </a:lnTo>
                  <a:lnTo>
                    <a:pt x="28550" y="4348"/>
                  </a:lnTo>
                  <a:lnTo>
                    <a:pt x="31120" y="4318"/>
                  </a:lnTo>
                  <a:lnTo>
                    <a:pt x="33600" y="4258"/>
                  </a:lnTo>
                  <a:lnTo>
                    <a:pt x="35975" y="4184"/>
                  </a:lnTo>
                  <a:lnTo>
                    <a:pt x="38246" y="4094"/>
                  </a:lnTo>
                  <a:lnTo>
                    <a:pt x="40383" y="3990"/>
                  </a:lnTo>
                  <a:lnTo>
                    <a:pt x="42370" y="3870"/>
                  </a:lnTo>
                  <a:lnTo>
                    <a:pt x="44207" y="3721"/>
                  </a:lnTo>
                  <a:lnTo>
                    <a:pt x="45880" y="3571"/>
                  </a:lnTo>
                  <a:lnTo>
                    <a:pt x="47374" y="3407"/>
                  </a:lnTo>
                  <a:lnTo>
                    <a:pt x="48047" y="3317"/>
                  </a:lnTo>
                  <a:lnTo>
                    <a:pt x="48674" y="3228"/>
                  </a:lnTo>
                  <a:lnTo>
                    <a:pt x="49242" y="3123"/>
                  </a:lnTo>
                  <a:lnTo>
                    <a:pt x="49765" y="3033"/>
                  </a:lnTo>
                  <a:lnTo>
                    <a:pt x="50228" y="2929"/>
                  </a:lnTo>
                  <a:lnTo>
                    <a:pt x="50631" y="2839"/>
                  </a:lnTo>
                  <a:lnTo>
                    <a:pt x="50975" y="2735"/>
                  </a:lnTo>
                  <a:lnTo>
                    <a:pt x="51274" y="2630"/>
                  </a:lnTo>
                  <a:lnTo>
                    <a:pt x="51498" y="2511"/>
                  </a:lnTo>
                  <a:lnTo>
                    <a:pt x="51587" y="2466"/>
                  </a:lnTo>
                  <a:lnTo>
                    <a:pt x="51662" y="2406"/>
                  </a:lnTo>
                  <a:lnTo>
                    <a:pt x="51722" y="2346"/>
                  </a:lnTo>
                  <a:lnTo>
                    <a:pt x="51767" y="2301"/>
                  </a:lnTo>
                  <a:lnTo>
                    <a:pt x="51781" y="2242"/>
                  </a:lnTo>
                  <a:lnTo>
                    <a:pt x="51796" y="2182"/>
                  </a:lnTo>
                  <a:lnTo>
                    <a:pt x="51781" y="2122"/>
                  </a:lnTo>
                  <a:lnTo>
                    <a:pt x="51767" y="2077"/>
                  </a:lnTo>
                  <a:lnTo>
                    <a:pt x="51722" y="2018"/>
                  </a:lnTo>
                  <a:lnTo>
                    <a:pt x="51662" y="1958"/>
                  </a:lnTo>
                  <a:lnTo>
                    <a:pt x="51587" y="1913"/>
                  </a:lnTo>
                  <a:lnTo>
                    <a:pt x="51498" y="1853"/>
                  </a:lnTo>
                  <a:lnTo>
                    <a:pt x="51274" y="1749"/>
                  </a:lnTo>
                  <a:lnTo>
                    <a:pt x="50975" y="1644"/>
                  </a:lnTo>
                  <a:lnTo>
                    <a:pt x="50631" y="1539"/>
                  </a:lnTo>
                  <a:lnTo>
                    <a:pt x="50228" y="1435"/>
                  </a:lnTo>
                  <a:lnTo>
                    <a:pt x="49765" y="1330"/>
                  </a:lnTo>
                  <a:lnTo>
                    <a:pt x="49242" y="1241"/>
                  </a:lnTo>
                  <a:lnTo>
                    <a:pt x="48674" y="1151"/>
                  </a:lnTo>
                  <a:lnTo>
                    <a:pt x="48047" y="1061"/>
                  </a:lnTo>
                  <a:lnTo>
                    <a:pt x="47374" y="972"/>
                  </a:lnTo>
                  <a:lnTo>
                    <a:pt x="45880" y="792"/>
                  </a:lnTo>
                  <a:lnTo>
                    <a:pt x="44207" y="643"/>
                  </a:lnTo>
                  <a:lnTo>
                    <a:pt x="42370" y="509"/>
                  </a:lnTo>
                  <a:lnTo>
                    <a:pt x="40383" y="374"/>
                  </a:lnTo>
                  <a:lnTo>
                    <a:pt x="38246" y="270"/>
                  </a:lnTo>
                  <a:lnTo>
                    <a:pt x="35975" y="180"/>
                  </a:lnTo>
                  <a:lnTo>
                    <a:pt x="33600" y="105"/>
                  </a:lnTo>
                  <a:lnTo>
                    <a:pt x="31120" y="45"/>
                  </a:lnTo>
                  <a:lnTo>
                    <a:pt x="28550" y="16"/>
                  </a:lnTo>
                  <a:lnTo>
                    <a:pt x="25891" y="1"/>
                  </a:lnTo>
                  <a:close/>
                </a:path>
              </a:pathLst>
            </a:custGeom>
            <a:solidFill>
              <a:srgbClr val="666666">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33"/>
            <p:cNvSpPr/>
            <p:nvPr/>
          </p:nvSpPr>
          <p:spPr>
            <a:xfrm>
              <a:off x="3811319" y="2050000"/>
              <a:ext cx="695972" cy="569594"/>
            </a:xfrm>
            <a:custGeom>
              <a:rect b="b" l="l" r="r" t="t"/>
              <a:pathLst>
                <a:path extrusionOk="0" h="20737" w="25338">
                  <a:moveTo>
                    <a:pt x="2525" y="0"/>
                  </a:moveTo>
                  <a:lnTo>
                    <a:pt x="2256" y="15"/>
                  </a:lnTo>
                  <a:lnTo>
                    <a:pt x="2017" y="45"/>
                  </a:lnTo>
                  <a:lnTo>
                    <a:pt x="1778" y="105"/>
                  </a:lnTo>
                  <a:lnTo>
                    <a:pt x="1539" y="194"/>
                  </a:lnTo>
                  <a:lnTo>
                    <a:pt x="1315" y="299"/>
                  </a:lnTo>
                  <a:lnTo>
                    <a:pt x="1121" y="434"/>
                  </a:lnTo>
                  <a:lnTo>
                    <a:pt x="927" y="568"/>
                  </a:lnTo>
                  <a:lnTo>
                    <a:pt x="747" y="732"/>
                  </a:lnTo>
                  <a:lnTo>
                    <a:pt x="583" y="912"/>
                  </a:lnTo>
                  <a:lnTo>
                    <a:pt x="434" y="1106"/>
                  </a:lnTo>
                  <a:lnTo>
                    <a:pt x="314" y="1315"/>
                  </a:lnTo>
                  <a:lnTo>
                    <a:pt x="210" y="1539"/>
                  </a:lnTo>
                  <a:lnTo>
                    <a:pt x="120" y="1763"/>
                  </a:lnTo>
                  <a:lnTo>
                    <a:pt x="60" y="2002"/>
                  </a:lnTo>
                  <a:lnTo>
                    <a:pt x="15" y="2256"/>
                  </a:lnTo>
                  <a:lnTo>
                    <a:pt x="0" y="2510"/>
                  </a:lnTo>
                  <a:lnTo>
                    <a:pt x="0" y="18226"/>
                  </a:lnTo>
                  <a:lnTo>
                    <a:pt x="15" y="18480"/>
                  </a:lnTo>
                  <a:lnTo>
                    <a:pt x="60" y="18734"/>
                  </a:lnTo>
                  <a:lnTo>
                    <a:pt x="120" y="18973"/>
                  </a:lnTo>
                  <a:lnTo>
                    <a:pt x="210" y="19198"/>
                  </a:lnTo>
                  <a:lnTo>
                    <a:pt x="314" y="19422"/>
                  </a:lnTo>
                  <a:lnTo>
                    <a:pt x="434" y="19631"/>
                  </a:lnTo>
                  <a:lnTo>
                    <a:pt x="583" y="19825"/>
                  </a:lnTo>
                  <a:lnTo>
                    <a:pt x="747" y="20004"/>
                  </a:lnTo>
                  <a:lnTo>
                    <a:pt x="927" y="20154"/>
                  </a:lnTo>
                  <a:lnTo>
                    <a:pt x="1121" y="20303"/>
                  </a:lnTo>
                  <a:lnTo>
                    <a:pt x="1315" y="20438"/>
                  </a:lnTo>
                  <a:lnTo>
                    <a:pt x="1539" y="20542"/>
                  </a:lnTo>
                  <a:lnTo>
                    <a:pt x="1778" y="20617"/>
                  </a:lnTo>
                  <a:lnTo>
                    <a:pt x="2017" y="20677"/>
                  </a:lnTo>
                  <a:lnTo>
                    <a:pt x="2256" y="20721"/>
                  </a:lnTo>
                  <a:lnTo>
                    <a:pt x="2525" y="20736"/>
                  </a:lnTo>
                  <a:lnTo>
                    <a:pt x="22828" y="20736"/>
                  </a:lnTo>
                  <a:lnTo>
                    <a:pt x="23082" y="20721"/>
                  </a:lnTo>
                  <a:lnTo>
                    <a:pt x="23336" y="20677"/>
                  </a:lnTo>
                  <a:lnTo>
                    <a:pt x="23575" y="20617"/>
                  </a:lnTo>
                  <a:lnTo>
                    <a:pt x="23799" y="20542"/>
                  </a:lnTo>
                  <a:lnTo>
                    <a:pt x="24023" y="20438"/>
                  </a:lnTo>
                  <a:lnTo>
                    <a:pt x="24232" y="20303"/>
                  </a:lnTo>
                  <a:lnTo>
                    <a:pt x="24427" y="20154"/>
                  </a:lnTo>
                  <a:lnTo>
                    <a:pt x="24606" y="20004"/>
                  </a:lnTo>
                  <a:lnTo>
                    <a:pt x="24755" y="19825"/>
                  </a:lnTo>
                  <a:lnTo>
                    <a:pt x="24905" y="19631"/>
                  </a:lnTo>
                  <a:lnTo>
                    <a:pt x="25039" y="19422"/>
                  </a:lnTo>
                  <a:lnTo>
                    <a:pt x="25144" y="19198"/>
                  </a:lnTo>
                  <a:lnTo>
                    <a:pt x="25218" y="18973"/>
                  </a:lnTo>
                  <a:lnTo>
                    <a:pt x="25278" y="18734"/>
                  </a:lnTo>
                  <a:lnTo>
                    <a:pt x="25323" y="18480"/>
                  </a:lnTo>
                  <a:lnTo>
                    <a:pt x="25338" y="18226"/>
                  </a:lnTo>
                  <a:lnTo>
                    <a:pt x="25338" y="2510"/>
                  </a:lnTo>
                  <a:lnTo>
                    <a:pt x="25323" y="2256"/>
                  </a:lnTo>
                  <a:lnTo>
                    <a:pt x="25278" y="2002"/>
                  </a:lnTo>
                  <a:lnTo>
                    <a:pt x="25218" y="1763"/>
                  </a:lnTo>
                  <a:lnTo>
                    <a:pt x="25144" y="1539"/>
                  </a:lnTo>
                  <a:lnTo>
                    <a:pt x="25039" y="1315"/>
                  </a:lnTo>
                  <a:lnTo>
                    <a:pt x="24905" y="1106"/>
                  </a:lnTo>
                  <a:lnTo>
                    <a:pt x="24755" y="912"/>
                  </a:lnTo>
                  <a:lnTo>
                    <a:pt x="24606" y="732"/>
                  </a:lnTo>
                  <a:lnTo>
                    <a:pt x="24427" y="568"/>
                  </a:lnTo>
                  <a:lnTo>
                    <a:pt x="24232" y="434"/>
                  </a:lnTo>
                  <a:lnTo>
                    <a:pt x="24023" y="299"/>
                  </a:lnTo>
                  <a:lnTo>
                    <a:pt x="23799" y="194"/>
                  </a:lnTo>
                  <a:lnTo>
                    <a:pt x="23575" y="105"/>
                  </a:lnTo>
                  <a:lnTo>
                    <a:pt x="23336" y="45"/>
                  </a:lnTo>
                  <a:lnTo>
                    <a:pt x="23082" y="15"/>
                  </a:lnTo>
                  <a:lnTo>
                    <a:pt x="22828" y="0"/>
                  </a:lnTo>
                  <a:close/>
                </a:path>
              </a:pathLst>
            </a:custGeom>
            <a:solidFill>
              <a:srgbClr val="EA48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33"/>
            <p:cNvSpPr/>
            <p:nvPr/>
          </p:nvSpPr>
          <p:spPr>
            <a:xfrm>
              <a:off x="3686154" y="2309340"/>
              <a:ext cx="73091" cy="73064"/>
            </a:xfrm>
            <a:custGeom>
              <a:rect b="b" l="l" r="r" t="t"/>
              <a:pathLst>
                <a:path extrusionOk="0" h="2660" w="2661">
                  <a:moveTo>
                    <a:pt x="359" y="0"/>
                  </a:moveTo>
                  <a:lnTo>
                    <a:pt x="300" y="15"/>
                  </a:lnTo>
                  <a:lnTo>
                    <a:pt x="225" y="30"/>
                  </a:lnTo>
                  <a:lnTo>
                    <a:pt x="165" y="75"/>
                  </a:lnTo>
                  <a:lnTo>
                    <a:pt x="105" y="120"/>
                  </a:lnTo>
                  <a:lnTo>
                    <a:pt x="61" y="164"/>
                  </a:lnTo>
                  <a:lnTo>
                    <a:pt x="31" y="224"/>
                  </a:lnTo>
                  <a:lnTo>
                    <a:pt x="16" y="299"/>
                  </a:lnTo>
                  <a:lnTo>
                    <a:pt x="1" y="374"/>
                  </a:lnTo>
                  <a:lnTo>
                    <a:pt x="1" y="2301"/>
                  </a:lnTo>
                  <a:lnTo>
                    <a:pt x="16" y="2375"/>
                  </a:lnTo>
                  <a:lnTo>
                    <a:pt x="31" y="2435"/>
                  </a:lnTo>
                  <a:lnTo>
                    <a:pt x="61" y="2510"/>
                  </a:lnTo>
                  <a:lnTo>
                    <a:pt x="105" y="2555"/>
                  </a:lnTo>
                  <a:lnTo>
                    <a:pt x="165" y="2600"/>
                  </a:lnTo>
                  <a:lnTo>
                    <a:pt x="225" y="2629"/>
                  </a:lnTo>
                  <a:lnTo>
                    <a:pt x="300" y="2659"/>
                  </a:lnTo>
                  <a:lnTo>
                    <a:pt x="2615" y="2659"/>
                  </a:lnTo>
                  <a:lnTo>
                    <a:pt x="2645" y="2644"/>
                  </a:lnTo>
                  <a:lnTo>
                    <a:pt x="2660" y="2629"/>
                  </a:lnTo>
                  <a:lnTo>
                    <a:pt x="2660" y="2600"/>
                  </a:lnTo>
                  <a:lnTo>
                    <a:pt x="2660" y="75"/>
                  </a:lnTo>
                  <a:lnTo>
                    <a:pt x="2660" y="45"/>
                  </a:lnTo>
                  <a:lnTo>
                    <a:pt x="2645" y="30"/>
                  </a:lnTo>
                  <a:lnTo>
                    <a:pt x="2615" y="15"/>
                  </a:lnTo>
                  <a:lnTo>
                    <a:pt x="2600"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33"/>
            <p:cNvSpPr/>
            <p:nvPr/>
          </p:nvSpPr>
          <p:spPr>
            <a:xfrm>
              <a:off x="4559374" y="2309340"/>
              <a:ext cx="73064" cy="73064"/>
            </a:xfrm>
            <a:custGeom>
              <a:rect b="b" l="l" r="r" t="t"/>
              <a:pathLst>
                <a:path extrusionOk="0" h="2660" w="2660">
                  <a:moveTo>
                    <a:pt x="75" y="0"/>
                  </a:moveTo>
                  <a:lnTo>
                    <a:pt x="45" y="15"/>
                  </a:lnTo>
                  <a:lnTo>
                    <a:pt x="30" y="30"/>
                  </a:lnTo>
                  <a:lnTo>
                    <a:pt x="15" y="45"/>
                  </a:lnTo>
                  <a:lnTo>
                    <a:pt x="0" y="75"/>
                  </a:lnTo>
                  <a:lnTo>
                    <a:pt x="0" y="2600"/>
                  </a:lnTo>
                  <a:lnTo>
                    <a:pt x="15" y="2629"/>
                  </a:lnTo>
                  <a:lnTo>
                    <a:pt x="30" y="2644"/>
                  </a:lnTo>
                  <a:lnTo>
                    <a:pt x="45" y="2659"/>
                  </a:lnTo>
                  <a:lnTo>
                    <a:pt x="2376" y="2659"/>
                  </a:lnTo>
                  <a:lnTo>
                    <a:pt x="2435" y="2629"/>
                  </a:lnTo>
                  <a:lnTo>
                    <a:pt x="2495" y="2600"/>
                  </a:lnTo>
                  <a:lnTo>
                    <a:pt x="2555" y="2555"/>
                  </a:lnTo>
                  <a:lnTo>
                    <a:pt x="2600" y="2510"/>
                  </a:lnTo>
                  <a:lnTo>
                    <a:pt x="2630" y="2435"/>
                  </a:lnTo>
                  <a:lnTo>
                    <a:pt x="2645" y="2375"/>
                  </a:lnTo>
                  <a:lnTo>
                    <a:pt x="2660" y="2301"/>
                  </a:lnTo>
                  <a:lnTo>
                    <a:pt x="2660" y="374"/>
                  </a:lnTo>
                  <a:lnTo>
                    <a:pt x="2645" y="299"/>
                  </a:lnTo>
                  <a:lnTo>
                    <a:pt x="2630" y="224"/>
                  </a:lnTo>
                  <a:lnTo>
                    <a:pt x="2600" y="164"/>
                  </a:lnTo>
                  <a:lnTo>
                    <a:pt x="2555" y="120"/>
                  </a:lnTo>
                  <a:lnTo>
                    <a:pt x="2495" y="75"/>
                  </a:lnTo>
                  <a:lnTo>
                    <a:pt x="2435" y="30"/>
                  </a:lnTo>
                  <a:lnTo>
                    <a:pt x="2376" y="15"/>
                  </a:lnTo>
                  <a:lnTo>
                    <a:pt x="2301"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33"/>
            <p:cNvSpPr/>
            <p:nvPr/>
          </p:nvSpPr>
          <p:spPr>
            <a:xfrm>
              <a:off x="4507242" y="2213728"/>
              <a:ext cx="104679" cy="261408"/>
            </a:xfrm>
            <a:custGeom>
              <a:rect b="b" l="l" r="r" t="t"/>
              <a:pathLst>
                <a:path extrusionOk="0" h="9517" w="3811">
                  <a:moveTo>
                    <a:pt x="1" y="0"/>
                  </a:moveTo>
                  <a:lnTo>
                    <a:pt x="1" y="9517"/>
                  </a:lnTo>
                  <a:lnTo>
                    <a:pt x="2765" y="9517"/>
                  </a:lnTo>
                  <a:lnTo>
                    <a:pt x="2869" y="9502"/>
                  </a:lnTo>
                  <a:lnTo>
                    <a:pt x="2974" y="9487"/>
                  </a:lnTo>
                  <a:lnTo>
                    <a:pt x="3079" y="9472"/>
                  </a:lnTo>
                  <a:lnTo>
                    <a:pt x="3168" y="9427"/>
                  </a:lnTo>
                  <a:lnTo>
                    <a:pt x="3258" y="9382"/>
                  </a:lnTo>
                  <a:lnTo>
                    <a:pt x="3347" y="9337"/>
                  </a:lnTo>
                  <a:lnTo>
                    <a:pt x="3422" y="9278"/>
                  </a:lnTo>
                  <a:lnTo>
                    <a:pt x="3497" y="9218"/>
                  </a:lnTo>
                  <a:lnTo>
                    <a:pt x="3572" y="9143"/>
                  </a:lnTo>
                  <a:lnTo>
                    <a:pt x="3631" y="9053"/>
                  </a:lnTo>
                  <a:lnTo>
                    <a:pt x="3676" y="8979"/>
                  </a:lnTo>
                  <a:lnTo>
                    <a:pt x="3721" y="8889"/>
                  </a:lnTo>
                  <a:lnTo>
                    <a:pt x="3751" y="8785"/>
                  </a:lnTo>
                  <a:lnTo>
                    <a:pt x="3781" y="8695"/>
                  </a:lnTo>
                  <a:lnTo>
                    <a:pt x="3796" y="8590"/>
                  </a:lnTo>
                  <a:lnTo>
                    <a:pt x="3811" y="8486"/>
                  </a:lnTo>
                  <a:lnTo>
                    <a:pt x="3811" y="1046"/>
                  </a:lnTo>
                  <a:lnTo>
                    <a:pt x="3796" y="926"/>
                  </a:lnTo>
                  <a:lnTo>
                    <a:pt x="3781" y="837"/>
                  </a:lnTo>
                  <a:lnTo>
                    <a:pt x="3751" y="732"/>
                  </a:lnTo>
                  <a:lnTo>
                    <a:pt x="3721" y="643"/>
                  </a:lnTo>
                  <a:lnTo>
                    <a:pt x="3676" y="553"/>
                  </a:lnTo>
                  <a:lnTo>
                    <a:pt x="3631" y="463"/>
                  </a:lnTo>
                  <a:lnTo>
                    <a:pt x="3572" y="389"/>
                  </a:lnTo>
                  <a:lnTo>
                    <a:pt x="3497" y="314"/>
                  </a:lnTo>
                  <a:lnTo>
                    <a:pt x="3422" y="239"/>
                  </a:lnTo>
                  <a:lnTo>
                    <a:pt x="3347" y="179"/>
                  </a:lnTo>
                  <a:lnTo>
                    <a:pt x="3258" y="135"/>
                  </a:lnTo>
                  <a:lnTo>
                    <a:pt x="3168" y="90"/>
                  </a:lnTo>
                  <a:lnTo>
                    <a:pt x="3079" y="45"/>
                  </a:lnTo>
                  <a:lnTo>
                    <a:pt x="2974" y="30"/>
                  </a:lnTo>
                  <a:lnTo>
                    <a:pt x="2869" y="15"/>
                  </a:lnTo>
                  <a:lnTo>
                    <a:pt x="2765" y="0"/>
                  </a:lnTo>
                  <a:close/>
                </a:path>
              </a:pathLst>
            </a:cu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33"/>
            <p:cNvSpPr/>
            <p:nvPr/>
          </p:nvSpPr>
          <p:spPr>
            <a:xfrm>
              <a:off x="3707083" y="2213728"/>
              <a:ext cx="104267" cy="261408"/>
            </a:xfrm>
            <a:custGeom>
              <a:rect b="b" l="l" r="r" t="t"/>
              <a:pathLst>
                <a:path extrusionOk="0" h="9517" w="3796">
                  <a:moveTo>
                    <a:pt x="3795" y="0"/>
                  </a:moveTo>
                  <a:lnTo>
                    <a:pt x="3556" y="15"/>
                  </a:lnTo>
                  <a:lnTo>
                    <a:pt x="3302" y="45"/>
                  </a:lnTo>
                  <a:lnTo>
                    <a:pt x="3063" y="75"/>
                  </a:lnTo>
                  <a:lnTo>
                    <a:pt x="2824" y="135"/>
                  </a:lnTo>
                  <a:lnTo>
                    <a:pt x="2585" y="209"/>
                  </a:lnTo>
                  <a:lnTo>
                    <a:pt x="2346" y="299"/>
                  </a:lnTo>
                  <a:lnTo>
                    <a:pt x="2122" y="403"/>
                  </a:lnTo>
                  <a:lnTo>
                    <a:pt x="1898" y="523"/>
                  </a:lnTo>
                  <a:lnTo>
                    <a:pt x="1689" y="643"/>
                  </a:lnTo>
                  <a:lnTo>
                    <a:pt x="1480" y="792"/>
                  </a:lnTo>
                  <a:lnTo>
                    <a:pt x="1286" y="956"/>
                  </a:lnTo>
                  <a:lnTo>
                    <a:pt x="1106" y="1121"/>
                  </a:lnTo>
                  <a:lnTo>
                    <a:pt x="867" y="1390"/>
                  </a:lnTo>
                  <a:lnTo>
                    <a:pt x="643" y="1688"/>
                  </a:lnTo>
                  <a:lnTo>
                    <a:pt x="464" y="2002"/>
                  </a:lnTo>
                  <a:lnTo>
                    <a:pt x="374" y="2166"/>
                  </a:lnTo>
                  <a:lnTo>
                    <a:pt x="300" y="2331"/>
                  </a:lnTo>
                  <a:lnTo>
                    <a:pt x="225" y="2495"/>
                  </a:lnTo>
                  <a:lnTo>
                    <a:pt x="165" y="2674"/>
                  </a:lnTo>
                  <a:lnTo>
                    <a:pt x="120" y="2854"/>
                  </a:lnTo>
                  <a:lnTo>
                    <a:pt x="75" y="3048"/>
                  </a:lnTo>
                  <a:lnTo>
                    <a:pt x="46" y="3227"/>
                  </a:lnTo>
                  <a:lnTo>
                    <a:pt x="16" y="3421"/>
                  </a:lnTo>
                  <a:lnTo>
                    <a:pt x="1" y="3615"/>
                  </a:lnTo>
                  <a:lnTo>
                    <a:pt x="1" y="3810"/>
                  </a:lnTo>
                  <a:lnTo>
                    <a:pt x="1" y="5707"/>
                  </a:lnTo>
                  <a:lnTo>
                    <a:pt x="16" y="6036"/>
                  </a:lnTo>
                  <a:lnTo>
                    <a:pt x="46" y="6349"/>
                  </a:lnTo>
                  <a:lnTo>
                    <a:pt x="120" y="6663"/>
                  </a:lnTo>
                  <a:lnTo>
                    <a:pt x="210" y="6962"/>
                  </a:lnTo>
                  <a:lnTo>
                    <a:pt x="329" y="7261"/>
                  </a:lnTo>
                  <a:lnTo>
                    <a:pt x="464" y="7530"/>
                  </a:lnTo>
                  <a:lnTo>
                    <a:pt x="628" y="7799"/>
                  </a:lnTo>
                  <a:lnTo>
                    <a:pt x="807" y="8053"/>
                  </a:lnTo>
                  <a:lnTo>
                    <a:pt x="1002" y="8277"/>
                  </a:lnTo>
                  <a:lnTo>
                    <a:pt x="1211" y="8501"/>
                  </a:lnTo>
                  <a:lnTo>
                    <a:pt x="1450" y="8695"/>
                  </a:lnTo>
                  <a:lnTo>
                    <a:pt x="1704" y="8874"/>
                  </a:lnTo>
                  <a:lnTo>
                    <a:pt x="1958" y="9039"/>
                  </a:lnTo>
                  <a:lnTo>
                    <a:pt x="2242" y="9173"/>
                  </a:lnTo>
                  <a:lnTo>
                    <a:pt x="2526" y="9293"/>
                  </a:lnTo>
                  <a:lnTo>
                    <a:pt x="2824" y="9382"/>
                  </a:lnTo>
                  <a:lnTo>
                    <a:pt x="3063" y="9442"/>
                  </a:lnTo>
                  <a:lnTo>
                    <a:pt x="3302" y="9487"/>
                  </a:lnTo>
                  <a:lnTo>
                    <a:pt x="3556" y="9502"/>
                  </a:lnTo>
                  <a:lnTo>
                    <a:pt x="3795" y="9517"/>
                  </a:lnTo>
                  <a:lnTo>
                    <a:pt x="3795" y="0"/>
                  </a:lnTo>
                  <a:close/>
                </a:path>
              </a:pathLst>
            </a:cu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33"/>
            <p:cNvSpPr/>
            <p:nvPr/>
          </p:nvSpPr>
          <p:spPr>
            <a:xfrm>
              <a:off x="3920472" y="2182938"/>
              <a:ext cx="125169" cy="157197"/>
            </a:xfrm>
            <a:custGeom>
              <a:rect b="b" l="l" r="r" t="t"/>
              <a:pathLst>
                <a:path extrusionOk="0" h="5723" w="4557">
                  <a:moveTo>
                    <a:pt x="2271" y="1"/>
                  </a:moveTo>
                  <a:lnTo>
                    <a:pt x="2047" y="16"/>
                  </a:lnTo>
                  <a:lnTo>
                    <a:pt x="1823" y="60"/>
                  </a:lnTo>
                  <a:lnTo>
                    <a:pt x="1599" y="105"/>
                  </a:lnTo>
                  <a:lnTo>
                    <a:pt x="1390" y="180"/>
                  </a:lnTo>
                  <a:lnTo>
                    <a:pt x="1196" y="285"/>
                  </a:lnTo>
                  <a:lnTo>
                    <a:pt x="1001" y="404"/>
                  </a:lnTo>
                  <a:lnTo>
                    <a:pt x="837" y="524"/>
                  </a:lnTo>
                  <a:lnTo>
                    <a:pt x="673" y="673"/>
                  </a:lnTo>
                  <a:lnTo>
                    <a:pt x="523" y="837"/>
                  </a:lnTo>
                  <a:lnTo>
                    <a:pt x="389" y="1017"/>
                  </a:lnTo>
                  <a:lnTo>
                    <a:pt x="284" y="1196"/>
                  </a:lnTo>
                  <a:lnTo>
                    <a:pt x="180" y="1405"/>
                  </a:lnTo>
                  <a:lnTo>
                    <a:pt x="105" y="1614"/>
                  </a:lnTo>
                  <a:lnTo>
                    <a:pt x="45" y="1823"/>
                  </a:lnTo>
                  <a:lnTo>
                    <a:pt x="15" y="2047"/>
                  </a:lnTo>
                  <a:lnTo>
                    <a:pt x="0" y="2286"/>
                  </a:lnTo>
                  <a:lnTo>
                    <a:pt x="0" y="3452"/>
                  </a:lnTo>
                  <a:lnTo>
                    <a:pt x="15" y="3691"/>
                  </a:lnTo>
                  <a:lnTo>
                    <a:pt x="45" y="3915"/>
                  </a:lnTo>
                  <a:lnTo>
                    <a:pt x="105" y="4124"/>
                  </a:lnTo>
                  <a:lnTo>
                    <a:pt x="180" y="4333"/>
                  </a:lnTo>
                  <a:lnTo>
                    <a:pt x="284" y="4542"/>
                  </a:lnTo>
                  <a:lnTo>
                    <a:pt x="389" y="4722"/>
                  </a:lnTo>
                  <a:lnTo>
                    <a:pt x="523" y="4901"/>
                  </a:lnTo>
                  <a:lnTo>
                    <a:pt x="673" y="5065"/>
                  </a:lnTo>
                  <a:lnTo>
                    <a:pt x="837" y="5215"/>
                  </a:lnTo>
                  <a:lnTo>
                    <a:pt x="1001" y="5334"/>
                  </a:lnTo>
                  <a:lnTo>
                    <a:pt x="1196" y="5454"/>
                  </a:lnTo>
                  <a:lnTo>
                    <a:pt x="1390" y="5543"/>
                  </a:lnTo>
                  <a:lnTo>
                    <a:pt x="1599" y="5618"/>
                  </a:lnTo>
                  <a:lnTo>
                    <a:pt x="1823" y="5678"/>
                  </a:lnTo>
                  <a:lnTo>
                    <a:pt x="2047" y="5723"/>
                  </a:lnTo>
                  <a:lnTo>
                    <a:pt x="2510" y="5723"/>
                  </a:lnTo>
                  <a:lnTo>
                    <a:pt x="2734" y="5678"/>
                  </a:lnTo>
                  <a:lnTo>
                    <a:pt x="2958" y="5618"/>
                  </a:lnTo>
                  <a:lnTo>
                    <a:pt x="3168" y="5543"/>
                  </a:lnTo>
                  <a:lnTo>
                    <a:pt x="3362" y="5454"/>
                  </a:lnTo>
                  <a:lnTo>
                    <a:pt x="3541" y="5334"/>
                  </a:lnTo>
                  <a:lnTo>
                    <a:pt x="3720" y="5215"/>
                  </a:lnTo>
                  <a:lnTo>
                    <a:pt x="3885" y="5065"/>
                  </a:lnTo>
                  <a:lnTo>
                    <a:pt x="4034" y="4901"/>
                  </a:lnTo>
                  <a:lnTo>
                    <a:pt x="4169" y="4722"/>
                  </a:lnTo>
                  <a:lnTo>
                    <a:pt x="4273" y="4542"/>
                  </a:lnTo>
                  <a:lnTo>
                    <a:pt x="4378" y="4333"/>
                  </a:lnTo>
                  <a:lnTo>
                    <a:pt x="4452" y="4124"/>
                  </a:lnTo>
                  <a:lnTo>
                    <a:pt x="4512" y="3915"/>
                  </a:lnTo>
                  <a:lnTo>
                    <a:pt x="4542" y="3691"/>
                  </a:lnTo>
                  <a:lnTo>
                    <a:pt x="4557" y="3452"/>
                  </a:lnTo>
                  <a:lnTo>
                    <a:pt x="4557" y="2286"/>
                  </a:lnTo>
                  <a:lnTo>
                    <a:pt x="4542" y="2047"/>
                  </a:lnTo>
                  <a:lnTo>
                    <a:pt x="4512" y="1823"/>
                  </a:lnTo>
                  <a:lnTo>
                    <a:pt x="4452" y="1614"/>
                  </a:lnTo>
                  <a:lnTo>
                    <a:pt x="4378" y="1405"/>
                  </a:lnTo>
                  <a:lnTo>
                    <a:pt x="4273" y="1196"/>
                  </a:lnTo>
                  <a:lnTo>
                    <a:pt x="4169" y="1017"/>
                  </a:lnTo>
                  <a:lnTo>
                    <a:pt x="4034" y="837"/>
                  </a:lnTo>
                  <a:lnTo>
                    <a:pt x="3885" y="673"/>
                  </a:lnTo>
                  <a:lnTo>
                    <a:pt x="3720" y="524"/>
                  </a:lnTo>
                  <a:lnTo>
                    <a:pt x="3541" y="404"/>
                  </a:lnTo>
                  <a:lnTo>
                    <a:pt x="3362" y="285"/>
                  </a:lnTo>
                  <a:lnTo>
                    <a:pt x="3168" y="180"/>
                  </a:lnTo>
                  <a:lnTo>
                    <a:pt x="2958" y="105"/>
                  </a:lnTo>
                  <a:lnTo>
                    <a:pt x="2734" y="60"/>
                  </a:lnTo>
                  <a:lnTo>
                    <a:pt x="2510" y="16"/>
                  </a:lnTo>
                  <a:lnTo>
                    <a:pt x="2271"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33"/>
            <p:cNvSpPr/>
            <p:nvPr/>
          </p:nvSpPr>
          <p:spPr>
            <a:xfrm>
              <a:off x="3936073" y="2198539"/>
              <a:ext cx="93994" cy="126405"/>
            </a:xfrm>
            <a:custGeom>
              <a:rect b="b" l="l" r="r" t="t"/>
              <a:pathLst>
                <a:path extrusionOk="0" h="4602" w="3422">
                  <a:moveTo>
                    <a:pt x="1703" y="0"/>
                  </a:moveTo>
                  <a:lnTo>
                    <a:pt x="1539" y="15"/>
                  </a:lnTo>
                  <a:lnTo>
                    <a:pt x="1360" y="30"/>
                  </a:lnTo>
                  <a:lnTo>
                    <a:pt x="1195" y="75"/>
                  </a:lnTo>
                  <a:lnTo>
                    <a:pt x="1046" y="135"/>
                  </a:lnTo>
                  <a:lnTo>
                    <a:pt x="896" y="210"/>
                  </a:lnTo>
                  <a:lnTo>
                    <a:pt x="747" y="299"/>
                  </a:lnTo>
                  <a:lnTo>
                    <a:pt x="613" y="389"/>
                  </a:lnTo>
                  <a:lnTo>
                    <a:pt x="493" y="508"/>
                  </a:lnTo>
                  <a:lnTo>
                    <a:pt x="388" y="628"/>
                  </a:lnTo>
                  <a:lnTo>
                    <a:pt x="284" y="762"/>
                  </a:lnTo>
                  <a:lnTo>
                    <a:pt x="194" y="897"/>
                  </a:lnTo>
                  <a:lnTo>
                    <a:pt x="135" y="1046"/>
                  </a:lnTo>
                  <a:lnTo>
                    <a:pt x="75" y="1210"/>
                  </a:lnTo>
                  <a:lnTo>
                    <a:pt x="30" y="1375"/>
                  </a:lnTo>
                  <a:lnTo>
                    <a:pt x="0" y="1539"/>
                  </a:lnTo>
                  <a:lnTo>
                    <a:pt x="0" y="1718"/>
                  </a:lnTo>
                  <a:lnTo>
                    <a:pt x="0" y="2884"/>
                  </a:lnTo>
                  <a:lnTo>
                    <a:pt x="0" y="3063"/>
                  </a:lnTo>
                  <a:lnTo>
                    <a:pt x="30" y="3227"/>
                  </a:lnTo>
                  <a:lnTo>
                    <a:pt x="75" y="3392"/>
                  </a:lnTo>
                  <a:lnTo>
                    <a:pt x="135" y="3556"/>
                  </a:lnTo>
                  <a:lnTo>
                    <a:pt x="194" y="3705"/>
                  </a:lnTo>
                  <a:lnTo>
                    <a:pt x="284" y="3840"/>
                  </a:lnTo>
                  <a:lnTo>
                    <a:pt x="388" y="3974"/>
                  </a:lnTo>
                  <a:lnTo>
                    <a:pt x="493" y="4094"/>
                  </a:lnTo>
                  <a:lnTo>
                    <a:pt x="613" y="4213"/>
                  </a:lnTo>
                  <a:lnTo>
                    <a:pt x="747" y="4303"/>
                  </a:lnTo>
                  <a:lnTo>
                    <a:pt x="896" y="4393"/>
                  </a:lnTo>
                  <a:lnTo>
                    <a:pt x="1046" y="4467"/>
                  </a:lnTo>
                  <a:lnTo>
                    <a:pt x="1195" y="4527"/>
                  </a:lnTo>
                  <a:lnTo>
                    <a:pt x="1360" y="4572"/>
                  </a:lnTo>
                  <a:lnTo>
                    <a:pt x="1539" y="4587"/>
                  </a:lnTo>
                  <a:lnTo>
                    <a:pt x="1703" y="4602"/>
                  </a:lnTo>
                  <a:lnTo>
                    <a:pt x="1882" y="4587"/>
                  </a:lnTo>
                  <a:lnTo>
                    <a:pt x="2047" y="4572"/>
                  </a:lnTo>
                  <a:lnTo>
                    <a:pt x="2211" y="4527"/>
                  </a:lnTo>
                  <a:lnTo>
                    <a:pt x="2375" y="4467"/>
                  </a:lnTo>
                  <a:lnTo>
                    <a:pt x="2525" y="4393"/>
                  </a:lnTo>
                  <a:lnTo>
                    <a:pt x="2674" y="4303"/>
                  </a:lnTo>
                  <a:lnTo>
                    <a:pt x="2794" y="4213"/>
                  </a:lnTo>
                  <a:lnTo>
                    <a:pt x="2928" y="4094"/>
                  </a:lnTo>
                  <a:lnTo>
                    <a:pt x="3033" y="3974"/>
                  </a:lnTo>
                  <a:lnTo>
                    <a:pt x="3137" y="3840"/>
                  </a:lnTo>
                  <a:lnTo>
                    <a:pt x="3212" y="3705"/>
                  </a:lnTo>
                  <a:lnTo>
                    <a:pt x="3287" y="3556"/>
                  </a:lnTo>
                  <a:lnTo>
                    <a:pt x="3347" y="3392"/>
                  </a:lnTo>
                  <a:lnTo>
                    <a:pt x="3391" y="3227"/>
                  </a:lnTo>
                  <a:lnTo>
                    <a:pt x="3421" y="3063"/>
                  </a:lnTo>
                  <a:lnTo>
                    <a:pt x="3421" y="2884"/>
                  </a:lnTo>
                  <a:lnTo>
                    <a:pt x="3421" y="1718"/>
                  </a:lnTo>
                  <a:lnTo>
                    <a:pt x="3421" y="1539"/>
                  </a:lnTo>
                  <a:lnTo>
                    <a:pt x="3391" y="1375"/>
                  </a:lnTo>
                  <a:lnTo>
                    <a:pt x="3347" y="1210"/>
                  </a:lnTo>
                  <a:lnTo>
                    <a:pt x="3287" y="1046"/>
                  </a:lnTo>
                  <a:lnTo>
                    <a:pt x="3212" y="897"/>
                  </a:lnTo>
                  <a:lnTo>
                    <a:pt x="3137" y="762"/>
                  </a:lnTo>
                  <a:lnTo>
                    <a:pt x="3033" y="628"/>
                  </a:lnTo>
                  <a:lnTo>
                    <a:pt x="2928" y="508"/>
                  </a:lnTo>
                  <a:lnTo>
                    <a:pt x="2794" y="389"/>
                  </a:lnTo>
                  <a:lnTo>
                    <a:pt x="2674" y="299"/>
                  </a:lnTo>
                  <a:lnTo>
                    <a:pt x="2525" y="210"/>
                  </a:lnTo>
                  <a:lnTo>
                    <a:pt x="2375" y="135"/>
                  </a:lnTo>
                  <a:lnTo>
                    <a:pt x="2211" y="75"/>
                  </a:lnTo>
                  <a:lnTo>
                    <a:pt x="2047" y="30"/>
                  </a:lnTo>
                  <a:lnTo>
                    <a:pt x="1882" y="15"/>
                  </a:lnTo>
                  <a:lnTo>
                    <a:pt x="1703"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33"/>
            <p:cNvSpPr/>
            <p:nvPr/>
          </p:nvSpPr>
          <p:spPr>
            <a:xfrm>
              <a:off x="3951235" y="2213728"/>
              <a:ext cx="63642" cy="95642"/>
            </a:xfrm>
            <a:custGeom>
              <a:rect b="b" l="l" r="r" t="t"/>
              <a:pathLst>
                <a:path extrusionOk="0" h="3482" w="2317">
                  <a:moveTo>
                    <a:pt x="1151" y="0"/>
                  </a:moveTo>
                  <a:lnTo>
                    <a:pt x="1032" y="15"/>
                  </a:lnTo>
                  <a:lnTo>
                    <a:pt x="927" y="30"/>
                  </a:lnTo>
                  <a:lnTo>
                    <a:pt x="808" y="60"/>
                  </a:lnTo>
                  <a:lnTo>
                    <a:pt x="703" y="90"/>
                  </a:lnTo>
                  <a:lnTo>
                    <a:pt x="613" y="150"/>
                  </a:lnTo>
                  <a:lnTo>
                    <a:pt x="509" y="209"/>
                  </a:lnTo>
                  <a:lnTo>
                    <a:pt x="419" y="269"/>
                  </a:lnTo>
                  <a:lnTo>
                    <a:pt x="344" y="344"/>
                  </a:lnTo>
                  <a:lnTo>
                    <a:pt x="270" y="433"/>
                  </a:lnTo>
                  <a:lnTo>
                    <a:pt x="195" y="523"/>
                  </a:lnTo>
                  <a:lnTo>
                    <a:pt x="135" y="613"/>
                  </a:lnTo>
                  <a:lnTo>
                    <a:pt x="90" y="717"/>
                  </a:lnTo>
                  <a:lnTo>
                    <a:pt x="46" y="822"/>
                  </a:lnTo>
                  <a:lnTo>
                    <a:pt x="31" y="926"/>
                  </a:lnTo>
                  <a:lnTo>
                    <a:pt x="1" y="1046"/>
                  </a:lnTo>
                  <a:lnTo>
                    <a:pt x="1" y="1165"/>
                  </a:lnTo>
                  <a:lnTo>
                    <a:pt x="1" y="2331"/>
                  </a:lnTo>
                  <a:lnTo>
                    <a:pt x="16" y="2480"/>
                  </a:lnTo>
                  <a:lnTo>
                    <a:pt x="46" y="2629"/>
                  </a:lnTo>
                  <a:lnTo>
                    <a:pt x="90" y="2779"/>
                  </a:lnTo>
                  <a:lnTo>
                    <a:pt x="150" y="2898"/>
                  </a:lnTo>
                  <a:lnTo>
                    <a:pt x="240" y="3033"/>
                  </a:lnTo>
                  <a:lnTo>
                    <a:pt x="329" y="3137"/>
                  </a:lnTo>
                  <a:lnTo>
                    <a:pt x="449" y="3242"/>
                  </a:lnTo>
                  <a:lnTo>
                    <a:pt x="569" y="3332"/>
                  </a:lnTo>
                  <a:lnTo>
                    <a:pt x="703" y="3391"/>
                  </a:lnTo>
                  <a:lnTo>
                    <a:pt x="852" y="3451"/>
                  </a:lnTo>
                  <a:lnTo>
                    <a:pt x="1002" y="3481"/>
                  </a:lnTo>
                  <a:lnTo>
                    <a:pt x="1271" y="3481"/>
                  </a:lnTo>
                  <a:lnTo>
                    <a:pt x="1390" y="3466"/>
                  </a:lnTo>
                  <a:lnTo>
                    <a:pt x="1495" y="3436"/>
                  </a:lnTo>
                  <a:lnTo>
                    <a:pt x="1599" y="3391"/>
                  </a:lnTo>
                  <a:lnTo>
                    <a:pt x="1704" y="3347"/>
                  </a:lnTo>
                  <a:lnTo>
                    <a:pt x="1809" y="3287"/>
                  </a:lnTo>
                  <a:lnTo>
                    <a:pt x="1898" y="3227"/>
                  </a:lnTo>
                  <a:lnTo>
                    <a:pt x="1973" y="3152"/>
                  </a:lnTo>
                  <a:lnTo>
                    <a:pt x="2048" y="3063"/>
                  </a:lnTo>
                  <a:lnTo>
                    <a:pt x="2107" y="2973"/>
                  </a:lnTo>
                  <a:lnTo>
                    <a:pt x="2167" y="2883"/>
                  </a:lnTo>
                  <a:lnTo>
                    <a:pt x="2227" y="2779"/>
                  </a:lnTo>
                  <a:lnTo>
                    <a:pt x="2257" y="2674"/>
                  </a:lnTo>
                  <a:lnTo>
                    <a:pt x="2287" y="2570"/>
                  </a:lnTo>
                  <a:lnTo>
                    <a:pt x="2302" y="2450"/>
                  </a:lnTo>
                  <a:lnTo>
                    <a:pt x="2316" y="2331"/>
                  </a:lnTo>
                  <a:lnTo>
                    <a:pt x="2316" y="1165"/>
                  </a:lnTo>
                  <a:lnTo>
                    <a:pt x="2302" y="986"/>
                  </a:lnTo>
                  <a:lnTo>
                    <a:pt x="2257" y="822"/>
                  </a:lnTo>
                  <a:lnTo>
                    <a:pt x="2212" y="672"/>
                  </a:lnTo>
                  <a:lnTo>
                    <a:pt x="2122" y="538"/>
                  </a:lnTo>
                  <a:lnTo>
                    <a:pt x="2048" y="433"/>
                  </a:lnTo>
                  <a:lnTo>
                    <a:pt x="1973" y="344"/>
                  </a:lnTo>
                  <a:lnTo>
                    <a:pt x="1898" y="269"/>
                  </a:lnTo>
                  <a:lnTo>
                    <a:pt x="1809" y="209"/>
                  </a:lnTo>
                  <a:lnTo>
                    <a:pt x="1704" y="150"/>
                  </a:lnTo>
                  <a:lnTo>
                    <a:pt x="1599" y="90"/>
                  </a:lnTo>
                  <a:lnTo>
                    <a:pt x="1495" y="60"/>
                  </a:lnTo>
                  <a:lnTo>
                    <a:pt x="1390" y="30"/>
                  </a:lnTo>
                  <a:lnTo>
                    <a:pt x="1271" y="15"/>
                  </a:lnTo>
                  <a:lnTo>
                    <a:pt x="115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33"/>
            <p:cNvSpPr/>
            <p:nvPr/>
          </p:nvSpPr>
          <p:spPr>
            <a:xfrm>
              <a:off x="3955355" y="2228478"/>
              <a:ext cx="59522" cy="80892"/>
            </a:xfrm>
            <a:custGeom>
              <a:rect b="b" l="l" r="r" t="t"/>
              <a:pathLst>
                <a:path extrusionOk="0" h="2945" w="2167">
                  <a:moveTo>
                    <a:pt x="1972" y="1"/>
                  </a:moveTo>
                  <a:lnTo>
                    <a:pt x="0" y="2361"/>
                  </a:lnTo>
                  <a:lnTo>
                    <a:pt x="90" y="2496"/>
                  </a:lnTo>
                  <a:lnTo>
                    <a:pt x="179" y="2600"/>
                  </a:lnTo>
                  <a:lnTo>
                    <a:pt x="299" y="2705"/>
                  </a:lnTo>
                  <a:lnTo>
                    <a:pt x="419" y="2795"/>
                  </a:lnTo>
                  <a:lnTo>
                    <a:pt x="553" y="2854"/>
                  </a:lnTo>
                  <a:lnTo>
                    <a:pt x="702" y="2914"/>
                  </a:lnTo>
                  <a:lnTo>
                    <a:pt x="852" y="2944"/>
                  </a:lnTo>
                  <a:lnTo>
                    <a:pt x="1121" y="2944"/>
                  </a:lnTo>
                  <a:lnTo>
                    <a:pt x="1240" y="2929"/>
                  </a:lnTo>
                  <a:lnTo>
                    <a:pt x="1345" y="2899"/>
                  </a:lnTo>
                  <a:lnTo>
                    <a:pt x="1449" y="2854"/>
                  </a:lnTo>
                  <a:lnTo>
                    <a:pt x="1554" y="2810"/>
                  </a:lnTo>
                  <a:lnTo>
                    <a:pt x="1659" y="2750"/>
                  </a:lnTo>
                  <a:lnTo>
                    <a:pt x="1748" y="2690"/>
                  </a:lnTo>
                  <a:lnTo>
                    <a:pt x="1823" y="2615"/>
                  </a:lnTo>
                  <a:lnTo>
                    <a:pt x="1898" y="2526"/>
                  </a:lnTo>
                  <a:lnTo>
                    <a:pt x="1957" y="2436"/>
                  </a:lnTo>
                  <a:lnTo>
                    <a:pt x="2017" y="2346"/>
                  </a:lnTo>
                  <a:lnTo>
                    <a:pt x="2077" y="2242"/>
                  </a:lnTo>
                  <a:lnTo>
                    <a:pt x="2107" y="2137"/>
                  </a:lnTo>
                  <a:lnTo>
                    <a:pt x="2137" y="2033"/>
                  </a:lnTo>
                  <a:lnTo>
                    <a:pt x="2152" y="1913"/>
                  </a:lnTo>
                  <a:lnTo>
                    <a:pt x="2166" y="1794"/>
                  </a:lnTo>
                  <a:lnTo>
                    <a:pt x="2166" y="628"/>
                  </a:lnTo>
                  <a:lnTo>
                    <a:pt x="2152" y="449"/>
                  </a:lnTo>
                  <a:lnTo>
                    <a:pt x="2107" y="285"/>
                  </a:lnTo>
                  <a:lnTo>
                    <a:pt x="2062" y="135"/>
                  </a:lnTo>
                  <a:lnTo>
                    <a:pt x="1972" y="1"/>
                  </a:lnTo>
                  <a:close/>
                </a:path>
              </a:pathLst>
            </a:custGeom>
            <a:solidFill>
              <a:srgbClr val="DE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33"/>
            <p:cNvSpPr/>
            <p:nvPr/>
          </p:nvSpPr>
          <p:spPr>
            <a:xfrm>
              <a:off x="4275836" y="2182938"/>
              <a:ext cx="124757" cy="157197"/>
            </a:xfrm>
            <a:custGeom>
              <a:rect b="b" l="l" r="r" t="t"/>
              <a:pathLst>
                <a:path extrusionOk="0" h="5723" w="4542">
                  <a:moveTo>
                    <a:pt x="2271" y="1"/>
                  </a:moveTo>
                  <a:lnTo>
                    <a:pt x="2032" y="16"/>
                  </a:lnTo>
                  <a:lnTo>
                    <a:pt x="1808" y="60"/>
                  </a:lnTo>
                  <a:lnTo>
                    <a:pt x="1599" y="105"/>
                  </a:lnTo>
                  <a:lnTo>
                    <a:pt x="1389" y="180"/>
                  </a:lnTo>
                  <a:lnTo>
                    <a:pt x="1180" y="285"/>
                  </a:lnTo>
                  <a:lnTo>
                    <a:pt x="1001" y="404"/>
                  </a:lnTo>
                  <a:lnTo>
                    <a:pt x="822" y="524"/>
                  </a:lnTo>
                  <a:lnTo>
                    <a:pt x="657" y="673"/>
                  </a:lnTo>
                  <a:lnTo>
                    <a:pt x="508" y="837"/>
                  </a:lnTo>
                  <a:lnTo>
                    <a:pt x="388" y="1017"/>
                  </a:lnTo>
                  <a:lnTo>
                    <a:pt x="269" y="1196"/>
                  </a:lnTo>
                  <a:lnTo>
                    <a:pt x="164" y="1405"/>
                  </a:lnTo>
                  <a:lnTo>
                    <a:pt x="90" y="1614"/>
                  </a:lnTo>
                  <a:lnTo>
                    <a:pt x="45" y="1823"/>
                  </a:lnTo>
                  <a:lnTo>
                    <a:pt x="0" y="2047"/>
                  </a:lnTo>
                  <a:lnTo>
                    <a:pt x="0" y="2286"/>
                  </a:lnTo>
                  <a:lnTo>
                    <a:pt x="0" y="3452"/>
                  </a:lnTo>
                  <a:lnTo>
                    <a:pt x="0" y="3691"/>
                  </a:lnTo>
                  <a:lnTo>
                    <a:pt x="45" y="3915"/>
                  </a:lnTo>
                  <a:lnTo>
                    <a:pt x="90" y="4124"/>
                  </a:lnTo>
                  <a:lnTo>
                    <a:pt x="164" y="4333"/>
                  </a:lnTo>
                  <a:lnTo>
                    <a:pt x="269" y="4542"/>
                  </a:lnTo>
                  <a:lnTo>
                    <a:pt x="388" y="4722"/>
                  </a:lnTo>
                  <a:lnTo>
                    <a:pt x="508" y="4901"/>
                  </a:lnTo>
                  <a:lnTo>
                    <a:pt x="657" y="5065"/>
                  </a:lnTo>
                  <a:lnTo>
                    <a:pt x="822" y="5215"/>
                  </a:lnTo>
                  <a:lnTo>
                    <a:pt x="1001" y="5334"/>
                  </a:lnTo>
                  <a:lnTo>
                    <a:pt x="1180" y="5454"/>
                  </a:lnTo>
                  <a:lnTo>
                    <a:pt x="1389" y="5543"/>
                  </a:lnTo>
                  <a:lnTo>
                    <a:pt x="1599" y="5618"/>
                  </a:lnTo>
                  <a:lnTo>
                    <a:pt x="1808" y="5678"/>
                  </a:lnTo>
                  <a:lnTo>
                    <a:pt x="2032" y="5723"/>
                  </a:lnTo>
                  <a:lnTo>
                    <a:pt x="2495" y="5723"/>
                  </a:lnTo>
                  <a:lnTo>
                    <a:pt x="2719" y="5678"/>
                  </a:lnTo>
                  <a:lnTo>
                    <a:pt x="2943" y="5618"/>
                  </a:lnTo>
                  <a:lnTo>
                    <a:pt x="3152" y="5543"/>
                  </a:lnTo>
                  <a:lnTo>
                    <a:pt x="3347" y="5454"/>
                  </a:lnTo>
                  <a:lnTo>
                    <a:pt x="3541" y="5334"/>
                  </a:lnTo>
                  <a:lnTo>
                    <a:pt x="3720" y="5215"/>
                  </a:lnTo>
                  <a:lnTo>
                    <a:pt x="3869" y="5065"/>
                  </a:lnTo>
                  <a:lnTo>
                    <a:pt x="4019" y="4901"/>
                  </a:lnTo>
                  <a:lnTo>
                    <a:pt x="4153" y="4722"/>
                  </a:lnTo>
                  <a:lnTo>
                    <a:pt x="4273" y="4542"/>
                  </a:lnTo>
                  <a:lnTo>
                    <a:pt x="4362" y="4333"/>
                  </a:lnTo>
                  <a:lnTo>
                    <a:pt x="4437" y="4124"/>
                  </a:lnTo>
                  <a:lnTo>
                    <a:pt x="4497" y="3915"/>
                  </a:lnTo>
                  <a:lnTo>
                    <a:pt x="4527" y="3691"/>
                  </a:lnTo>
                  <a:lnTo>
                    <a:pt x="4542" y="3452"/>
                  </a:lnTo>
                  <a:lnTo>
                    <a:pt x="4542" y="2286"/>
                  </a:lnTo>
                  <a:lnTo>
                    <a:pt x="4527" y="2047"/>
                  </a:lnTo>
                  <a:lnTo>
                    <a:pt x="4497" y="1823"/>
                  </a:lnTo>
                  <a:lnTo>
                    <a:pt x="4437" y="1614"/>
                  </a:lnTo>
                  <a:lnTo>
                    <a:pt x="4362" y="1405"/>
                  </a:lnTo>
                  <a:lnTo>
                    <a:pt x="4273" y="1196"/>
                  </a:lnTo>
                  <a:lnTo>
                    <a:pt x="4153" y="1017"/>
                  </a:lnTo>
                  <a:lnTo>
                    <a:pt x="4019" y="837"/>
                  </a:lnTo>
                  <a:lnTo>
                    <a:pt x="3869" y="673"/>
                  </a:lnTo>
                  <a:lnTo>
                    <a:pt x="3720" y="524"/>
                  </a:lnTo>
                  <a:lnTo>
                    <a:pt x="3541" y="404"/>
                  </a:lnTo>
                  <a:lnTo>
                    <a:pt x="3347" y="285"/>
                  </a:lnTo>
                  <a:lnTo>
                    <a:pt x="3152" y="180"/>
                  </a:lnTo>
                  <a:lnTo>
                    <a:pt x="2943" y="105"/>
                  </a:lnTo>
                  <a:lnTo>
                    <a:pt x="2719" y="60"/>
                  </a:lnTo>
                  <a:lnTo>
                    <a:pt x="2495" y="16"/>
                  </a:lnTo>
                  <a:lnTo>
                    <a:pt x="2271"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33"/>
            <p:cNvSpPr/>
            <p:nvPr/>
          </p:nvSpPr>
          <p:spPr>
            <a:xfrm>
              <a:off x="4290997" y="2198539"/>
              <a:ext cx="94406" cy="126405"/>
            </a:xfrm>
            <a:custGeom>
              <a:rect b="b" l="l" r="r" t="t"/>
              <a:pathLst>
                <a:path extrusionOk="0" h="4602" w="3437">
                  <a:moveTo>
                    <a:pt x="1719" y="0"/>
                  </a:moveTo>
                  <a:lnTo>
                    <a:pt x="1540" y="15"/>
                  </a:lnTo>
                  <a:lnTo>
                    <a:pt x="1375" y="30"/>
                  </a:lnTo>
                  <a:lnTo>
                    <a:pt x="1211" y="75"/>
                  </a:lnTo>
                  <a:lnTo>
                    <a:pt x="1047" y="135"/>
                  </a:lnTo>
                  <a:lnTo>
                    <a:pt x="897" y="210"/>
                  </a:lnTo>
                  <a:lnTo>
                    <a:pt x="763" y="299"/>
                  </a:lnTo>
                  <a:lnTo>
                    <a:pt x="628" y="389"/>
                  </a:lnTo>
                  <a:lnTo>
                    <a:pt x="509" y="508"/>
                  </a:lnTo>
                  <a:lnTo>
                    <a:pt x="389" y="628"/>
                  </a:lnTo>
                  <a:lnTo>
                    <a:pt x="300" y="762"/>
                  </a:lnTo>
                  <a:lnTo>
                    <a:pt x="210" y="897"/>
                  </a:lnTo>
                  <a:lnTo>
                    <a:pt x="135" y="1046"/>
                  </a:lnTo>
                  <a:lnTo>
                    <a:pt x="76" y="1210"/>
                  </a:lnTo>
                  <a:lnTo>
                    <a:pt x="31" y="1375"/>
                  </a:lnTo>
                  <a:lnTo>
                    <a:pt x="16" y="1539"/>
                  </a:lnTo>
                  <a:lnTo>
                    <a:pt x="1" y="1718"/>
                  </a:lnTo>
                  <a:lnTo>
                    <a:pt x="1" y="2884"/>
                  </a:lnTo>
                  <a:lnTo>
                    <a:pt x="16" y="3063"/>
                  </a:lnTo>
                  <a:lnTo>
                    <a:pt x="31" y="3227"/>
                  </a:lnTo>
                  <a:lnTo>
                    <a:pt x="76" y="3392"/>
                  </a:lnTo>
                  <a:lnTo>
                    <a:pt x="135" y="3556"/>
                  </a:lnTo>
                  <a:lnTo>
                    <a:pt x="210" y="3705"/>
                  </a:lnTo>
                  <a:lnTo>
                    <a:pt x="300" y="3840"/>
                  </a:lnTo>
                  <a:lnTo>
                    <a:pt x="389" y="3974"/>
                  </a:lnTo>
                  <a:lnTo>
                    <a:pt x="509" y="4094"/>
                  </a:lnTo>
                  <a:lnTo>
                    <a:pt x="628" y="4213"/>
                  </a:lnTo>
                  <a:lnTo>
                    <a:pt x="763" y="4303"/>
                  </a:lnTo>
                  <a:lnTo>
                    <a:pt x="897" y="4393"/>
                  </a:lnTo>
                  <a:lnTo>
                    <a:pt x="1047" y="4467"/>
                  </a:lnTo>
                  <a:lnTo>
                    <a:pt x="1211" y="4527"/>
                  </a:lnTo>
                  <a:lnTo>
                    <a:pt x="1375" y="4572"/>
                  </a:lnTo>
                  <a:lnTo>
                    <a:pt x="1540" y="4587"/>
                  </a:lnTo>
                  <a:lnTo>
                    <a:pt x="1719" y="4602"/>
                  </a:lnTo>
                  <a:lnTo>
                    <a:pt x="1883" y="4587"/>
                  </a:lnTo>
                  <a:lnTo>
                    <a:pt x="2062" y="4572"/>
                  </a:lnTo>
                  <a:lnTo>
                    <a:pt x="2227" y="4527"/>
                  </a:lnTo>
                  <a:lnTo>
                    <a:pt x="2376" y="4467"/>
                  </a:lnTo>
                  <a:lnTo>
                    <a:pt x="2526" y="4393"/>
                  </a:lnTo>
                  <a:lnTo>
                    <a:pt x="2675" y="4303"/>
                  </a:lnTo>
                  <a:lnTo>
                    <a:pt x="2809" y="4213"/>
                  </a:lnTo>
                  <a:lnTo>
                    <a:pt x="2929" y="4094"/>
                  </a:lnTo>
                  <a:lnTo>
                    <a:pt x="3034" y="3974"/>
                  </a:lnTo>
                  <a:lnTo>
                    <a:pt x="3138" y="3840"/>
                  </a:lnTo>
                  <a:lnTo>
                    <a:pt x="3228" y="3705"/>
                  </a:lnTo>
                  <a:lnTo>
                    <a:pt x="3302" y="3556"/>
                  </a:lnTo>
                  <a:lnTo>
                    <a:pt x="3347" y="3392"/>
                  </a:lnTo>
                  <a:lnTo>
                    <a:pt x="3392" y="3227"/>
                  </a:lnTo>
                  <a:lnTo>
                    <a:pt x="3422" y="3063"/>
                  </a:lnTo>
                  <a:lnTo>
                    <a:pt x="3437" y="2884"/>
                  </a:lnTo>
                  <a:lnTo>
                    <a:pt x="3437" y="1718"/>
                  </a:lnTo>
                  <a:lnTo>
                    <a:pt x="3422" y="1539"/>
                  </a:lnTo>
                  <a:lnTo>
                    <a:pt x="3392" y="1375"/>
                  </a:lnTo>
                  <a:lnTo>
                    <a:pt x="3347" y="1210"/>
                  </a:lnTo>
                  <a:lnTo>
                    <a:pt x="3302" y="1046"/>
                  </a:lnTo>
                  <a:lnTo>
                    <a:pt x="3228" y="897"/>
                  </a:lnTo>
                  <a:lnTo>
                    <a:pt x="3138" y="762"/>
                  </a:lnTo>
                  <a:lnTo>
                    <a:pt x="3034" y="628"/>
                  </a:lnTo>
                  <a:lnTo>
                    <a:pt x="2929" y="508"/>
                  </a:lnTo>
                  <a:lnTo>
                    <a:pt x="2809" y="389"/>
                  </a:lnTo>
                  <a:lnTo>
                    <a:pt x="2675" y="299"/>
                  </a:lnTo>
                  <a:lnTo>
                    <a:pt x="2526" y="210"/>
                  </a:lnTo>
                  <a:lnTo>
                    <a:pt x="2376" y="135"/>
                  </a:lnTo>
                  <a:lnTo>
                    <a:pt x="2227" y="75"/>
                  </a:lnTo>
                  <a:lnTo>
                    <a:pt x="2062" y="30"/>
                  </a:lnTo>
                  <a:lnTo>
                    <a:pt x="1883" y="15"/>
                  </a:lnTo>
                  <a:lnTo>
                    <a:pt x="1719"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33"/>
            <p:cNvSpPr/>
            <p:nvPr/>
          </p:nvSpPr>
          <p:spPr>
            <a:xfrm>
              <a:off x="4306186" y="2213728"/>
              <a:ext cx="63642" cy="95642"/>
            </a:xfrm>
            <a:custGeom>
              <a:rect b="b" l="l" r="r" t="t"/>
              <a:pathLst>
                <a:path extrusionOk="0" h="3482" w="2317">
                  <a:moveTo>
                    <a:pt x="1166" y="0"/>
                  </a:moveTo>
                  <a:lnTo>
                    <a:pt x="1046" y="15"/>
                  </a:lnTo>
                  <a:lnTo>
                    <a:pt x="927" y="30"/>
                  </a:lnTo>
                  <a:lnTo>
                    <a:pt x="822" y="60"/>
                  </a:lnTo>
                  <a:lnTo>
                    <a:pt x="718" y="90"/>
                  </a:lnTo>
                  <a:lnTo>
                    <a:pt x="613" y="150"/>
                  </a:lnTo>
                  <a:lnTo>
                    <a:pt x="523" y="209"/>
                  </a:lnTo>
                  <a:lnTo>
                    <a:pt x="434" y="269"/>
                  </a:lnTo>
                  <a:lnTo>
                    <a:pt x="344" y="344"/>
                  </a:lnTo>
                  <a:lnTo>
                    <a:pt x="270" y="433"/>
                  </a:lnTo>
                  <a:lnTo>
                    <a:pt x="210" y="523"/>
                  </a:lnTo>
                  <a:lnTo>
                    <a:pt x="150" y="613"/>
                  </a:lnTo>
                  <a:lnTo>
                    <a:pt x="90" y="717"/>
                  </a:lnTo>
                  <a:lnTo>
                    <a:pt x="60" y="822"/>
                  </a:lnTo>
                  <a:lnTo>
                    <a:pt x="30" y="926"/>
                  </a:lnTo>
                  <a:lnTo>
                    <a:pt x="16" y="1046"/>
                  </a:lnTo>
                  <a:lnTo>
                    <a:pt x="1" y="1165"/>
                  </a:lnTo>
                  <a:lnTo>
                    <a:pt x="1" y="2331"/>
                  </a:lnTo>
                  <a:lnTo>
                    <a:pt x="16" y="2480"/>
                  </a:lnTo>
                  <a:lnTo>
                    <a:pt x="45" y="2629"/>
                  </a:lnTo>
                  <a:lnTo>
                    <a:pt x="90" y="2779"/>
                  </a:lnTo>
                  <a:lnTo>
                    <a:pt x="165" y="2898"/>
                  </a:lnTo>
                  <a:lnTo>
                    <a:pt x="240" y="3033"/>
                  </a:lnTo>
                  <a:lnTo>
                    <a:pt x="344" y="3137"/>
                  </a:lnTo>
                  <a:lnTo>
                    <a:pt x="449" y="3242"/>
                  </a:lnTo>
                  <a:lnTo>
                    <a:pt x="568" y="3332"/>
                  </a:lnTo>
                  <a:lnTo>
                    <a:pt x="703" y="3391"/>
                  </a:lnTo>
                  <a:lnTo>
                    <a:pt x="852" y="3451"/>
                  </a:lnTo>
                  <a:lnTo>
                    <a:pt x="1002" y="3481"/>
                  </a:lnTo>
                  <a:lnTo>
                    <a:pt x="1285" y="3481"/>
                  </a:lnTo>
                  <a:lnTo>
                    <a:pt x="1390" y="3466"/>
                  </a:lnTo>
                  <a:lnTo>
                    <a:pt x="1509" y="3436"/>
                  </a:lnTo>
                  <a:lnTo>
                    <a:pt x="1614" y="3391"/>
                  </a:lnTo>
                  <a:lnTo>
                    <a:pt x="1719" y="3347"/>
                  </a:lnTo>
                  <a:lnTo>
                    <a:pt x="1808" y="3287"/>
                  </a:lnTo>
                  <a:lnTo>
                    <a:pt x="1898" y="3227"/>
                  </a:lnTo>
                  <a:lnTo>
                    <a:pt x="1973" y="3152"/>
                  </a:lnTo>
                  <a:lnTo>
                    <a:pt x="2047" y="3063"/>
                  </a:lnTo>
                  <a:lnTo>
                    <a:pt x="2122" y="2973"/>
                  </a:lnTo>
                  <a:lnTo>
                    <a:pt x="2182" y="2883"/>
                  </a:lnTo>
                  <a:lnTo>
                    <a:pt x="2227" y="2779"/>
                  </a:lnTo>
                  <a:lnTo>
                    <a:pt x="2271" y="2674"/>
                  </a:lnTo>
                  <a:lnTo>
                    <a:pt x="2301" y="2570"/>
                  </a:lnTo>
                  <a:lnTo>
                    <a:pt x="2316" y="2450"/>
                  </a:lnTo>
                  <a:lnTo>
                    <a:pt x="2316" y="2331"/>
                  </a:lnTo>
                  <a:lnTo>
                    <a:pt x="2316" y="1165"/>
                  </a:lnTo>
                  <a:lnTo>
                    <a:pt x="2301" y="986"/>
                  </a:lnTo>
                  <a:lnTo>
                    <a:pt x="2271" y="822"/>
                  </a:lnTo>
                  <a:lnTo>
                    <a:pt x="2212" y="672"/>
                  </a:lnTo>
                  <a:lnTo>
                    <a:pt x="2137" y="538"/>
                  </a:lnTo>
                  <a:lnTo>
                    <a:pt x="2062" y="433"/>
                  </a:lnTo>
                  <a:lnTo>
                    <a:pt x="1973" y="344"/>
                  </a:lnTo>
                  <a:lnTo>
                    <a:pt x="1898" y="269"/>
                  </a:lnTo>
                  <a:lnTo>
                    <a:pt x="1808" y="209"/>
                  </a:lnTo>
                  <a:lnTo>
                    <a:pt x="1719" y="150"/>
                  </a:lnTo>
                  <a:lnTo>
                    <a:pt x="1614" y="90"/>
                  </a:lnTo>
                  <a:lnTo>
                    <a:pt x="1509" y="60"/>
                  </a:lnTo>
                  <a:lnTo>
                    <a:pt x="1390" y="30"/>
                  </a:lnTo>
                  <a:lnTo>
                    <a:pt x="1285" y="15"/>
                  </a:lnTo>
                  <a:lnTo>
                    <a:pt x="116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33"/>
            <p:cNvSpPr/>
            <p:nvPr/>
          </p:nvSpPr>
          <p:spPr>
            <a:xfrm>
              <a:off x="4310691" y="2228478"/>
              <a:ext cx="59138" cy="80892"/>
            </a:xfrm>
            <a:custGeom>
              <a:rect b="b" l="l" r="r" t="t"/>
              <a:pathLst>
                <a:path extrusionOk="0" h="2945" w="2153">
                  <a:moveTo>
                    <a:pt x="1973" y="1"/>
                  </a:moveTo>
                  <a:lnTo>
                    <a:pt x="1" y="2361"/>
                  </a:lnTo>
                  <a:lnTo>
                    <a:pt x="76" y="2496"/>
                  </a:lnTo>
                  <a:lnTo>
                    <a:pt x="180" y="2600"/>
                  </a:lnTo>
                  <a:lnTo>
                    <a:pt x="285" y="2705"/>
                  </a:lnTo>
                  <a:lnTo>
                    <a:pt x="404" y="2795"/>
                  </a:lnTo>
                  <a:lnTo>
                    <a:pt x="539" y="2854"/>
                  </a:lnTo>
                  <a:lnTo>
                    <a:pt x="688" y="2914"/>
                  </a:lnTo>
                  <a:lnTo>
                    <a:pt x="838" y="2944"/>
                  </a:lnTo>
                  <a:lnTo>
                    <a:pt x="1121" y="2944"/>
                  </a:lnTo>
                  <a:lnTo>
                    <a:pt x="1226" y="2929"/>
                  </a:lnTo>
                  <a:lnTo>
                    <a:pt x="1345" y="2899"/>
                  </a:lnTo>
                  <a:lnTo>
                    <a:pt x="1450" y="2854"/>
                  </a:lnTo>
                  <a:lnTo>
                    <a:pt x="1555" y="2810"/>
                  </a:lnTo>
                  <a:lnTo>
                    <a:pt x="1644" y="2750"/>
                  </a:lnTo>
                  <a:lnTo>
                    <a:pt x="1734" y="2690"/>
                  </a:lnTo>
                  <a:lnTo>
                    <a:pt x="1809" y="2615"/>
                  </a:lnTo>
                  <a:lnTo>
                    <a:pt x="1883" y="2526"/>
                  </a:lnTo>
                  <a:lnTo>
                    <a:pt x="1958" y="2436"/>
                  </a:lnTo>
                  <a:lnTo>
                    <a:pt x="2018" y="2346"/>
                  </a:lnTo>
                  <a:lnTo>
                    <a:pt x="2063" y="2242"/>
                  </a:lnTo>
                  <a:lnTo>
                    <a:pt x="2107" y="2137"/>
                  </a:lnTo>
                  <a:lnTo>
                    <a:pt x="2137" y="2033"/>
                  </a:lnTo>
                  <a:lnTo>
                    <a:pt x="2152" y="1913"/>
                  </a:lnTo>
                  <a:lnTo>
                    <a:pt x="2152" y="1794"/>
                  </a:lnTo>
                  <a:lnTo>
                    <a:pt x="2152" y="628"/>
                  </a:lnTo>
                  <a:lnTo>
                    <a:pt x="2137" y="449"/>
                  </a:lnTo>
                  <a:lnTo>
                    <a:pt x="2107" y="285"/>
                  </a:lnTo>
                  <a:lnTo>
                    <a:pt x="2048" y="135"/>
                  </a:lnTo>
                  <a:lnTo>
                    <a:pt x="1973" y="1"/>
                  </a:lnTo>
                  <a:close/>
                </a:path>
              </a:pathLst>
            </a:custGeom>
            <a:solidFill>
              <a:srgbClr val="DE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33"/>
            <p:cNvSpPr/>
            <p:nvPr/>
          </p:nvSpPr>
          <p:spPr>
            <a:xfrm>
              <a:off x="4146578" y="1879707"/>
              <a:ext cx="25462" cy="170326"/>
            </a:xfrm>
            <a:custGeom>
              <a:rect b="b" l="l" r="r" t="t"/>
              <a:pathLst>
                <a:path extrusionOk="0" h="6201" w="927">
                  <a:moveTo>
                    <a:pt x="0" y="0"/>
                  </a:moveTo>
                  <a:lnTo>
                    <a:pt x="0" y="6200"/>
                  </a:lnTo>
                  <a:lnTo>
                    <a:pt x="926" y="6200"/>
                  </a:lnTo>
                  <a:lnTo>
                    <a:pt x="926"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33"/>
            <p:cNvSpPr/>
            <p:nvPr/>
          </p:nvSpPr>
          <p:spPr>
            <a:xfrm>
              <a:off x="4054647" y="2619547"/>
              <a:ext cx="208890" cy="56638"/>
            </a:xfrm>
            <a:custGeom>
              <a:rect b="b" l="l" r="r" t="t"/>
              <a:pathLst>
                <a:path extrusionOk="0" h="2062" w="7605">
                  <a:moveTo>
                    <a:pt x="225" y="0"/>
                  </a:moveTo>
                  <a:lnTo>
                    <a:pt x="180" y="15"/>
                  </a:lnTo>
                  <a:lnTo>
                    <a:pt x="135" y="45"/>
                  </a:lnTo>
                  <a:lnTo>
                    <a:pt x="90" y="75"/>
                  </a:lnTo>
                  <a:lnTo>
                    <a:pt x="60" y="120"/>
                  </a:lnTo>
                  <a:lnTo>
                    <a:pt x="30" y="165"/>
                  </a:lnTo>
                  <a:lnTo>
                    <a:pt x="16" y="224"/>
                  </a:lnTo>
                  <a:lnTo>
                    <a:pt x="1" y="284"/>
                  </a:lnTo>
                  <a:lnTo>
                    <a:pt x="1" y="1778"/>
                  </a:lnTo>
                  <a:lnTo>
                    <a:pt x="16" y="1838"/>
                  </a:lnTo>
                  <a:lnTo>
                    <a:pt x="30" y="1883"/>
                  </a:lnTo>
                  <a:lnTo>
                    <a:pt x="60" y="1928"/>
                  </a:lnTo>
                  <a:lnTo>
                    <a:pt x="90" y="1972"/>
                  </a:lnTo>
                  <a:lnTo>
                    <a:pt x="135" y="2002"/>
                  </a:lnTo>
                  <a:lnTo>
                    <a:pt x="180" y="2032"/>
                  </a:lnTo>
                  <a:lnTo>
                    <a:pt x="225" y="2047"/>
                  </a:lnTo>
                  <a:lnTo>
                    <a:pt x="284" y="2062"/>
                  </a:lnTo>
                  <a:lnTo>
                    <a:pt x="7321" y="2062"/>
                  </a:lnTo>
                  <a:lnTo>
                    <a:pt x="7381" y="2047"/>
                  </a:lnTo>
                  <a:lnTo>
                    <a:pt x="7426" y="2032"/>
                  </a:lnTo>
                  <a:lnTo>
                    <a:pt x="7485" y="2002"/>
                  </a:lnTo>
                  <a:lnTo>
                    <a:pt x="7515" y="1972"/>
                  </a:lnTo>
                  <a:lnTo>
                    <a:pt x="7560" y="1928"/>
                  </a:lnTo>
                  <a:lnTo>
                    <a:pt x="7575" y="1883"/>
                  </a:lnTo>
                  <a:lnTo>
                    <a:pt x="7605" y="1838"/>
                  </a:lnTo>
                  <a:lnTo>
                    <a:pt x="7605" y="1778"/>
                  </a:lnTo>
                  <a:lnTo>
                    <a:pt x="7605" y="284"/>
                  </a:lnTo>
                  <a:lnTo>
                    <a:pt x="7605" y="224"/>
                  </a:lnTo>
                  <a:lnTo>
                    <a:pt x="7575" y="165"/>
                  </a:lnTo>
                  <a:lnTo>
                    <a:pt x="7560" y="120"/>
                  </a:lnTo>
                  <a:lnTo>
                    <a:pt x="7515" y="75"/>
                  </a:lnTo>
                  <a:lnTo>
                    <a:pt x="7485" y="45"/>
                  </a:lnTo>
                  <a:lnTo>
                    <a:pt x="7426" y="15"/>
                  </a:lnTo>
                  <a:lnTo>
                    <a:pt x="7381"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33"/>
            <p:cNvSpPr/>
            <p:nvPr/>
          </p:nvSpPr>
          <p:spPr>
            <a:xfrm>
              <a:off x="4054647" y="2675359"/>
              <a:ext cx="208890" cy="56226"/>
            </a:xfrm>
            <a:custGeom>
              <a:rect b="b" l="l" r="r" t="t"/>
              <a:pathLst>
                <a:path extrusionOk="0" h="2047" w="7605">
                  <a:moveTo>
                    <a:pt x="225" y="0"/>
                  </a:moveTo>
                  <a:lnTo>
                    <a:pt x="180" y="15"/>
                  </a:lnTo>
                  <a:lnTo>
                    <a:pt x="135" y="45"/>
                  </a:lnTo>
                  <a:lnTo>
                    <a:pt x="90" y="75"/>
                  </a:lnTo>
                  <a:lnTo>
                    <a:pt x="60" y="120"/>
                  </a:lnTo>
                  <a:lnTo>
                    <a:pt x="30" y="164"/>
                  </a:lnTo>
                  <a:lnTo>
                    <a:pt x="16" y="224"/>
                  </a:lnTo>
                  <a:lnTo>
                    <a:pt x="1" y="269"/>
                  </a:lnTo>
                  <a:lnTo>
                    <a:pt x="1" y="1778"/>
                  </a:lnTo>
                  <a:lnTo>
                    <a:pt x="16" y="1823"/>
                  </a:lnTo>
                  <a:lnTo>
                    <a:pt x="30" y="1882"/>
                  </a:lnTo>
                  <a:lnTo>
                    <a:pt x="60" y="1927"/>
                  </a:lnTo>
                  <a:lnTo>
                    <a:pt x="90" y="1972"/>
                  </a:lnTo>
                  <a:lnTo>
                    <a:pt x="135" y="2002"/>
                  </a:lnTo>
                  <a:lnTo>
                    <a:pt x="180" y="2032"/>
                  </a:lnTo>
                  <a:lnTo>
                    <a:pt x="225" y="2047"/>
                  </a:lnTo>
                  <a:lnTo>
                    <a:pt x="7381" y="2047"/>
                  </a:lnTo>
                  <a:lnTo>
                    <a:pt x="7426" y="2032"/>
                  </a:lnTo>
                  <a:lnTo>
                    <a:pt x="7485" y="2002"/>
                  </a:lnTo>
                  <a:lnTo>
                    <a:pt x="7515" y="1972"/>
                  </a:lnTo>
                  <a:lnTo>
                    <a:pt x="7560" y="1927"/>
                  </a:lnTo>
                  <a:lnTo>
                    <a:pt x="7575" y="1882"/>
                  </a:lnTo>
                  <a:lnTo>
                    <a:pt x="7605" y="1823"/>
                  </a:lnTo>
                  <a:lnTo>
                    <a:pt x="7605" y="1778"/>
                  </a:lnTo>
                  <a:lnTo>
                    <a:pt x="7605" y="269"/>
                  </a:lnTo>
                  <a:lnTo>
                    <a:pt x="7605" y="224"/>
                  </a:lnTo>
                  <a:lnTo>
                    <a:pt x="7575" y="164"/>
                  </a:lnTo>
                  <a:lnTo>
                    <a:pt x="7560" y="120"/>
                  </a:lnTo>
                  <a:lnTo>
                    <a:pt x="7515" y="75"/>
                  </a:lnTo>
                  <a:lnTo>
                    <a:pt x="7485" y="45"/>
                  </a:lnTo>
                  <a:lnTo>
                    <a:pt x="7426" y="15"/>
                  </a:lnTo>
                  <a:lnTo>
                    <a:pt x="7381" y="0"/>
                  </a:lnTo>
                  <a:close/>
                </a:path>
              </a:pathLst>
            </a:cu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33"/>
            <p:cNvSpPr/>
            <p:nvPr/>
          </p:nvSpPr>
          <p:spPr>
            <a:xfrm>
              <a:off x="3714472" y="2722959"/>
              <a:ext cx="889672" cy="854789"/>
            </a:xfrm>
            <a:custGeom>
              <a:rect b="b" l="l" r="r" t="t"/>
              <a:pathLst>
                <a:path extrusionOk="0" h="31120" w="32390">
                  <a:moveTo>
                    <a:pt x="3437" y="0"/>
                  </a:moveTo>
                  <a:lnTo>
                    <a:pt x="3258" y="15"/>
                  </a:lnTo>
                  <a:lnTo>
                    <a:pt x="3078" y="30"/>
                  </a:lnTo>
                  <a:lnTo>
                    <a:pt x="2899" y="75"/>
                  </a:lnTo>
                  <a:lnTo>
                    <a:pt x="2720" y="105"/>
                  </a:lnTo>
                  <a:lnTo>
                    <a:pt x="2540" y="164"/>
                  </a:lnTo>
                  <a:lnTo>
                    <a:pt x="2212" y="284"/>
                  </a:lnTo>
                  <a:lnTo>
                    <a:pt x="1898" y="433"/>
                  </a:lnTo>
                  <a:lnTo>
                    <a:pt x="1599" y="613"/>
                  </a:lnTo>
                  <a:lnTo>
                    <a:pt x="1315" y="822"/>
                  </a:lnTo>
                  <a:lnTo>
                    <a:pt x="1061" y="1061"/>
                  </a:lnTo>
                  <a:lnTo>
                    <a:pt x="822" y="1315"/>
                  </a:lnTo>
                  <a:lnTo>
                    <a:pt x="613" y="1599"/>
                  </a:lnTo>
                  <a:lnTo>
                    <a:pt x="434" y="1897"/>
                  </a:lnTo>
                  <a:lnTo>
                    <a:pt x="285" y="2211"/>
                  </a:lnTo>
                  <a:lnTo>
                    <a:pt x="165" y="2540"/>
                  </a:lnTo>
                  <a:lnTo>
                    <a:pt x="105" y="2719"/>
                  </a:lnTo>
                  <a:lnTo>
                    <a:pt x="75" y="2898"/>
                  </a:lnTo>
                  <a:lnTo>
                    <a:pt x="31" y="3078"/>
                  </a:lnTo>
                  <a:lnTo>
                    <a:pt x="16" y="3257"/>
                  </a:lnTo>
                  <a:lnTo>
                    <a:pt x="1" y="3436"/>
                  </a:lnTo>
                  <a:lnTo>
                    <a:pt x="1" y="3630"/>
                  </a:lnTo>
                  <a:lnTo>
                    <a:pt x="1" y="27489"/>
                  </a:lnTo>
                  <a:lnTo>
                    <a:pt x="1" y="27683"/>
                  </a:lnTo>
                  <a:lnTo>
                    <a:pt x="16" y="27862"/>
                  </a:lnTo>
                  <a:lnTo>
                    <a:pt x="31" y="28042"/>
                  </a:lnTo>
                  <a:lnTo>
                    <a:pt x="75" y="28221"/>
                  </a:lnTo>
                  <a:lnTo>
                    <a:pt x="105" y="28400"/>
                  </a:lnTo>
                  <a:lnTo>
                    <a:pt x="165" y="28564"/>
                  </a:lnTo>
                  <a:lnTo>
                    <a:pt x="285" y="28908"/>
                  </a:lnTo>
                  <a:lnTo>
                    <a:pt x="434" y="29222"/>
                  </a:lnTo>
                  <a:lnTo>
                    <a:pt x="613" y="29521"/>
                  </a:lnTo>
                  <a:lnTo>
                    <a:pt x="822" y="29804"/>
                  </a:lnTo>
                  <a:lnTo>
                    <a:pt x="1061" y="30058"/>
                  </a:lnTo>
                  <a:lnTo>
                    <a:pt x="1315" y="30297"/>
                  </a:lnTo>
                  <a:lnTo>
                    <a:pt x="1599" y="30507"/>
                  </a:lnTo>
                  <a:lnTo>
                    <a:pt x="1898" y="30686"/>
                  </a:lnTo>
                  <a:lnTo>
                    <a:pt x="2212" y="30835"/>
                  </a:lnTo>
                  <a:lnTo>
                    <a:pt x="2540" y="30955"/>
                  </a:lnTo>
                  <a:lnTo>
                    <a:pt x="2720" y="31000"/>
                  </a:lnTo>
                  <a:lnTo>
                    <a:pt x="2899" y="31044"/>
                  </a:lnTo>
                  <a:lnTo>
                    <a:pt x="3078" y="31074"/>
                  </a:lnTo>
                  <a:lnTo>
                    <a:pt x="3258" y="31104"/>
                  </a:lnTo>
                  <a:lnTo>
                    <a:pt x="3437" y="31119"/>
                  </a:lnTo>
                  <a:lnTo>
                    <a:pt x="28939" y="31119"/>
                  </a:lnTo>
                  <a:lnTo>
                    <a:pt x="29118" y="31104"/>
                  </a:lnTo>
                  <a:lnTo>
                    <a:pt x="29312" y="31074"/>
                  </a:lnTo>
                  <a:lnTo>
                    <a:pt x="29491" y="31044"/>
                  </a:lnTo>
                  <a:lnTo>
                    <a:pt x="29656" y="31000"/>
                  </a:lnTo>
                  <a:lnTo>
                    <a:pt x="29835" y="30955"/>
                  </a:lnTo>
                  <a:lnTo>
                    <a:pt x="30164" y="30835"/>
                  </a:lnTo>
                  <a:lnTo>
                    <a:pt x="30477" y="30686"/>
                  </a:lnTo>
                  <a:lnTo>
                    <a:pt x="30776" y="30507"/>
                  </a:lnTo>
                  <a:lnTo>
                    <a:pt x="31060" y="30297"/>
                  </a:lnTo>
                  <a:lnTo>
                    <a:pt x="31314" y="30058"/>
                  </a:lnTo>
                  <a:lnTo>
                    <a:pt x="31553" y="29804"/>
                  </a:lnTo>
                  <a:lnTo>
                    <a:pt x="31762" y="29521"/>
                  </a:lnTo>
                  <a:lnTo>
                    <a:pt x="31942" y="29222"/>
                  </a:lnTo>
                  <a:lnTo>
                    <a:pt x="32106" y="28908"/>
                  </a:lnTo>
                  <a:lnTo>
                    <a:pt x="32225" y="28564"/>
                  </a:lnTo>
                  <a:lnTo>
                    <a:pt x="32270" y="28400"/>
                  </a:lnTo>
                  <a:lnTo>
                    <a:pt x="32315" y="28221"/>
                  </a:lnTo>
                  <a:lnTo>
                    <a:pt x="32345" y="28042"/>
                  </a:lnTo>
                  <a:lnTo>
                    <a:pt x="32360" y="27862"/>
                  </a:lnTo>
                  <a:lnTo>
                    <a:pt x="32375" y="27683"/>
                  </a:lnTo>
                  <a:lnTo>
                    <a:pt x="32390" y="27489"/>
                  </a:lnTo>
                  <a:lnTo>
                    <a:pt x="32390" y="3630"/>
                  </a:lnTo>
                  <a:lnTo>
                    <a:pt x="32375" y="3436"/>
                  </a:lnTo>
                  <a:lnTo>
                    <a:pt x="32360" y="3257"/>
                  </a:lnTo>
                  <a:lnTo>
                    <a:pt x="32345" y="3078"/>
                  </a:lnTo>
                  <a:lnTo>
                    <a:pt x="32315" y="2898"/>
                  </a:lnTo>
                  <a:lnTo>
                    <a:pt x="32270" y="2719"/>
                  </a:lnTo>
                  <a:lnTo>
                    <a:pt x="32225" y="2540"/>
                  </a:lnTo>
                  <a:lnTo>
                    <a:pt x="32106" y="2211"/>
                  </a:lnTo>
                  <a:lnTo>
                    <a:pt x="31942" y="1897"/>
                  </a:lnTo>
                  <a:lnTo>
                    <a:pt x="31762" y="1599"/>
                  </a:lnTo>
                  <a:lnTo>
                    <a:pt x="31553" y="1315"/>
                  </a:lnTo>
                  <a:lnTo>
                    <a:pt x="31314" y="1061"/>
                  </a:lnTo>
                  <a:lnTo>
                    <a:pt x="31060" y="822"/>
                  </a:lnTo>
                  <a:lnTo>
                    <a:pt x="30776" y="613"/>
                  </a:lnTo>
                  <a:lnTo>
                    <a:pt x="30477" y="433"/>
                  </a:lnTo>
                  <a:lnTo>
                    <a:pt x="30164" y="284"/>
                  </a:lnTo>
                  <a:lnTo>
                    <a:pt x="29835" y="164"/>
                  </a:lnTo>
                  <a:lnTo>
                    <a:pt x="29656" y="105"/>
                  </a:lnTo>
                  <a:lnTo>
                    <a:pt x="29491" y="75"/>
                  </a:lnTo>
                  <a:lnTo>
                    <a:pt x="29312" y="30"/>
                  </a:lnTo>
                  <a:lnTo>
                    <a:pt x="29118" y="15"/>
                  </a:lnTo>
                  <a:lnTo>
                    <a:pt x="28939" y="0"/>
                  </a:lnTo>
                  <a:close/>
                </a:path>
              </a:pathLst>
            </a:custGeom>
            <a:solidFill>
              <a:srgbClr val="EA48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33"/>
            <p:cNvSpPr/>
            <p:nvPr/>
          </p:nvSpPr>
          <p:spPr>
            <a:xfrm>
              <a:off x="4517515" y="2778332"/>
              <a:ext cx="33263" cy="33291"/>
            </a:xfrm>
            <a:custGeom>
              <a:rect b="b" l="l" r="r" t="t"/>
              <a:pathLst>
                <a:path extrusionOk="0" h="1212" w="1211">
                  <a:moveTo>
                    <a:pt x="598" y="1"/>
                  </a:moveTo>
                  <a:lnTo>
                    <a:pt x="479" y="16"/>
                  </a:lnTo>
                  <a:lnTo>
                    <a:pt x="359" y="46"/>
                  </a:lnTo>
                  <a:lnTo>
                    <a:pt x="269" y="105"/>
                  </a:lnTo>
                  <a:lnTo>
                    <a:pt x="180" y="180"/>
                  </a:lnTo>
                  <a:lnTo>
                    <a:pt x="105" y="270"/>
                  </a:lnTo>
                  <a:lnTo>
                    <a:pt x="45" y="374"/>
                  </a:lnTo>
                  <a:lnTo>
                    <a:pt x="15" y="479"/>
                  </a:lnTo>
                  <a:lnTo>
                    <a:pt x="0" y="598"/>
                  </a:lnTo>
                  <a:lnTo>
                    <a:pt x="15" y="718"/>
                  </a:lnTo>
                  <a:lnTo>
                    <a:pt x="45" y="838"/>
                  </a:lnTo>
                  <a:lnTo>
                    <a:pt x="105" y="942"/>
                  </a:lnTo>
                  <a:lnTo>
                    <a:pt x="180" y="1032"/>
                  </a:lnTo>
                  <a:lnTo>
                    <a:pt x="269" y="1106"/>
                  </a:lnTo>
                  <a:lnTo>
                    <a:pt x="359" y="1166"/>
                  </a:lnTo>
                  <a:lnTo>
                    <a:pt x="479" y="1196"/>
                  </a:lnTo>
                  <a:lnTo>
                    <a:pt x="598" y="1211"/>
                  </a:lnTo>
                  <a:lnTo>
                    <a:pt x="718" y="1196"/>
                  </a:lnTo>
                  <a:lnTo>
                    <a:pt x="837" y="1166"/>
                  </a:lnTo>
                  <a:lnTo>
                    <a:pt x="942" y="1106"/>
                  </a:lnTo>
                  <a:lnTo>
                    <a:pt x="1031" y="1032"/>
                  </a:lnTo>
                  <a:lnTo>
                    <a:pt x="1106" y="942"/>
                  </a:lnTo>
                  <a:lnTo>
                    <a:pt x="1166" y="838"/>
                  </a:lnTo>
                  <a:lnTo>
                    <a:pt x="1196" y="718"/>
                  </a:lnTo>
                  <a:lnTo>
                    <a:pt x="1211" y="598"/>
                  </a:lnTo>
                  <a:lnTo>
                    <a:pt x="1196" y="479"/>
                  </a:lnTo>
                  <a:lnTo>
                    <a:pt x="1166" y="374"/>
                  </a:lnTo>
                  <a:lnTo>
                    <a:pt x="1106" y="270"/>
                  </a:lnTo>
                  <a:lnTo>
                    <a:pt x="1031" y="180"/>
                  </a:lnTo>
                  <a:lnTo>
                    <a:pt x="942" y="105"/>
                  </a:lnTo>
                  <a:lnTo>
                    <a:pt x="837" y="46"/>
                  </a:lnTo>
                  <a:lnTo>
                    <a:pt x="718" y="16"/>
                  </a:lnTo>
                  <a:lnTo>
                    <a:pt x="598"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33"/>
            <p:cNvSpPr/>
            <p:nvPr/>
          </p:nvSpPr>
          <p:spPr>
            <a:xfrm>
              <a:off x="4517515" y="3486173"/>
              <a:ext cx="33263" cy="33263"/>
            </a:xfrm>
            <a:custGeom>
              <a:rect b="b" l="l" r="r" t="t"/>
              <a:pathLst>
                <a:path extrusionOk="0" h="1211" w="1211">
                  <a:moveTo>
                    <a:pt x="598" y="1"/>
                  </a:moveTo>
                  <a:lnTo>
                    <a:pt x="479" y="16"/>
                  </a:lnTo>
                  <a:lnTo>
                    <a:pt x="359" y="45"/>
                  </a:lnTo>
                  <a:lnTo>
                    <a:pt x="269" y="105"/>
                  </a:lnTo>
                  <a:lnTo>
                    <a:pt x="180" y="180"/>
                  </a:lnTo>
                  <a:lnTo>
                    <a:pt x="105" y="270"/>
                  </a:lnTo>
                  <a:lnTo>
                    <a:pt x="45" y="374"/>
                  </a:lnTo>
                  <a:lnTo>
                    <a:pt x="15" y="479"/>
                  </a:lnTo>
                  <a:lnTo>
                    <a:pt x="0" y="598"/>
                  </a:lnTo>
                  <a:lnTo>
                    <a:pt x="15" y="733"/>
                  </a:lnTo>
                  <a:lnTo>
                    <a:pt x="45" y="837"/>
                  </a:lnTo>
                  <a:lnTo>
                    <a:pt x="105" y="942"/>
                  </a:lnTo>
                  <a:lnTo>
                    <a:pt x="180" y="1031"/>
                  </a:lnTo>
                  <a:lnTo>
                    <a:pt x="269" y="1106"/>
                  </a:lnTo>
                  <a:lnTo>
                    <a:pt x="359" y="1166"/>
                  </a:lnTo>
                  <a:lnTo>
                    <a:pt x="479" y="1196"/>
                  </a:lnTo>
                  <a:lnTo>
                    <a:pt x="598" y="1211"/>
                  </a:lnTo>
                  <a:lnTo>
                    <a:pt x="718" y="1196"/>
                  </a:lnTo>
                  <a:lnTo>
                    <a:pt x="837" y="1166"/>
                  </a:lnTo>
                  <a:lnTo>
                    <a:pt x="942" y="1106"/>
                  </a:lnTo>
                  <a:lnTo>
                    <a:pt x="1031" y="1031"/>
                  </a:lnTo>
                  <a:lnTo>
                    <a:pt x="1106" y="942"/>
                  </a:lnTo>
                  <a:lnTo>
                    <a:pt x="1166" y="837"/>
                  </a:lnTo>
                  <a:lnTo>
                    <a:pt x="1196" y="733"/>
                  </a:lnTo>
                  <a:lnTo>
                    <a:pt x="1211" y="598"/>
                  </a:lnTo>
                  <a:lnTo>
                    <a:pt x="1196" y="479"/>
                  </a:lnTo>
                  <a:lnTo>
                    <a:pt x="1166" y="374"/>
                  </a:lnTo>
                  <a:lnTo>
                    <a:pt x="1106" y="270"/>
                  </a:lnTo>
                  <a:lnTo>
                    <a:pt x="1031" y="180"/>
                  </a:lnTo>
                  <a:lnTo>
                    <a:pt x="942" y="105"/>
                  </a:lnTo>
                  <a:lnTo>
                    <a:pt x="837" y="45"/>
                  </a:lnTo>
                  <a:lnTo>
                    <a:pt x="718" y="16"/>
                  </a:lnTo>
                  <a:lnTo>
                    <a:pt x="598"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33"/>
            <p:cNvSpPr/>
            <p:nvPr/>
          </p:nvSpPr>
          <p:spPr>
            <a:xfrm>
              <a:off x="3768224" y="2778332"/>
              <a:ext cx="33263" cy="33291"/>
            </a:xfrm>
            <a:custGeom>
              <a:rect b="b" l="l" r="r" t="t"/>
              <a:pathLst>
                <a:path extrusionOk="0" h="1212" w="1211">
                  <a:moveTo>
                    <a:pt x="598" y="1"/>
                  </a:moveTo>
                  <a:lnTo>
                    <a:pt x="479" y="16"/>
                  </a:lnTo>
                  <a:lnTo>
                    <a:pt x="359" y="46"/>
                  </a:lnTo>
                  <a:lnTo>
                    <a:pt x="255" y="105"/>
                  </a:lnTo>
                  <a:lnTo>
                    <a:pt x="165" y="180"/>
                  </a:lnTo>
                  <a:lnTo>
                    <a:pt x="90" y="270"/>
                  </a:lnTo>
                  <a:lnTo>
                    <a:pt x="46" y="374"/>
                  </a:lnTo>
                  <a:lnTo>
                    <a:pt x="1" y="479"/>
                  </a:lnTo>
                  <a:lnTo>
                    <a:pt x="1" y="598"/>
                  </a:lnTo>
                  <a:lnTo>
                    <a:pt x="1" y="718"/>
                  </a:lnTo>
                  <a:lnTo>
                    <a:pt x="46" y="838"/>
                  </a:lnTo>
                  <a:lnTo>
                    <a:pt x="90" y="942"/>
                  </a:lnTo>
                  <a:lnTo>
                    <a:pt x="165" y="1032"/>
                  </a:lnTo>
                  <a:lnTo>
                    <a:pt x="255" y="1106"/>
                  </a:lnTo>
                  <a:lnTo>
                    <a:pt x="359" y="1166"/>
                  </a:lnTo>
                  <a:lnTo>
                    <a:pt x="479" y="1196"/>
                  </a:lnTo>
                  <a:lnTo>
                    <a:pt x="598" y="1211"/>
                  </a:lnTo>
                  <a:lnTo>
                    <a:pt x="718" y="1196"/>
                  </a:lnTo>
                  <a:lnTo>
                    <a:pt x="837" y="1166"/>
                  </a:lnTo>
                  <a:lnTo>
                    <a:pt x="942" y="1106"/>
                  </a:lnTo>
                  <a:lnTo>
                    <a:pt x="1032" y="1032"/>
                  </a:lnTo>
                  <a:lnTo>
                    <a:pt x="1106" y="942"/>
                  </a:lnTo>
                  <a:lnTo>
                    <a:pt x="1151" y="838"/>
                  </a:lnTo>
                  <a:lnTo>
                    <a:pt x="1196" y="718"/>
                  </a:lnTo>
                  <a:lnTo>
                    <a:pt x="1211" y="598"/>
                  </a:lnTo>
                  <a:lnTo>
                    <a:pt x="1196" y="479"/>
                  </a:lnTo>
                  <a:lnTo>
                    <a:pt x="1151" y="374"/>
                  </a:lnTo>
                  <a:lnTo>
                    <a:pt x="1106" y="270"/>
                  </a:lnTo>
                  <a:lnTo>
                    <a:pt x="1032" y="180"/>
                  </a:lnTo>
                  <a:lnTo>
                    <a:pt x="942" y="105"/>
                  </a:lnTo>
                  <a:lnTo>
                    <a:pt x="837" y="46"/>
                  </a:lnTo>
                  <a:lnTo>
                    <a:pt x="718" y="16"/>
                  </a:lnTo>
                  <a:lnTo>
                    <a:pt x="598"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33"/>
            <p:cNvSpPr/>
            <p:nvPr/>
          </p:nvSpPr>
          <p:spPr>
            <a:xfrm>
              <a:off x="3768224" y="3486173"/>
              <a:ext cx="33263" cy="33263"/>
            </a:xfrm>
            <a:custGeom>
              <a:rect b="b" l="l" r="r" t="t"/>
              <a:pathLst>
                <a:path extrusionOk="0" h="1211" w="1211">
                  <a:moveTo>
                    <a:pt x="598" y="1"/>
                  </a:moveTo>
                  <a:lnTo>
                    <a:pt x="479" y="16"/>
                  </a:lnTo>
                  <a:lnTo>
                    <a:pt x="359" y="45"/>
                  </a:lnTo>
                  <a:lnTo>
                    <a:pt x="255" y="105"/>
                  </a:lnTo>
                  <a:lnTo>
                    <a:pt x="165" y="180"/>
                  </a:lnTo>
                  <a:lnTo>
                    <a:pt x="90" y="270"/>
                  </a:lnTo>
                  <a:lnTo>
                    <a:pt x="46" y="374"/>
                  </a:lnTo>
                  <a:lnTo>
                    <a:pt x="1" y="479"/>
                  </a:lnTo>
                  <a:lnTo>
                    <a:pt x="1" y="598"/>
                  </a:lnTo>
                  <a:lnTo>
                    <a:pt x="1" y="733"/>
                  </a:lnTo>
                  <a:lnTo>
                    <a:pt x="46" y="837"/>
                  </a:lnTo>
                  <a:lnTo>
                    <a:pt x="90" y="942"/>
                  </a:lnTo>
                  <a:lnTo>
                    <a:pt x="165" y="1031"/>
                  </a:lnTo>
                  <a:lnTo>
                    <a:pt x="255" y="1106"/>
                  </a:lnTo>
                  <a:lnTo>
                    <a:pt x="359" y="1166"/>
                  </a:lnTo>
                  <a:lnTo>
                    <a:pt x="479" y="1196"/>
                  </a:lnTo>
                  <a:lnTo>
                    <a:pt x="598" y="1211"/>
                  </a:lnTo>
                  <a:lnTo>
                    <a:pt x="718" y="1196"/>
                  </a:lnTo>
                  <a:lnTo>
                    <a:pt x="837" y="1166"/>
                  </a:lnTo>
                  <a:lnTo>
                    <a:pt x="942" y="1106"/>
                  </a:lnTo>
                  <a:lnTo>
                    <a:pt x="1032" y="1031"/>
                  </a:lnTo>
                  <a:lnTo>
                    <a:pt x="1106" y="942"/>
                  </a:lnTo>
                  <a:lnTo>
                    <a:pt x="1151" y="837"/>
                  </a:lnTo>
                  <a:lnTo>
                    <a:pt x="1196" y="733"/>
                  </a:lnTo>
                  <a:lnTo>
                    <a:pt x="1211" y="598"/>
                  </a:lnTo>
                  <a:lnTo>
                    <a:pt x="1196" y="479"/>
                  </a:lnTo>
                  <a:lnTo>
                    <a:pt x="1151" y="374"/>
                  </a:lnTo>
                  <a:lnTo>
                    <a:pt x="1106" y="270"/>
                  </a:lnTo>
                  <a:lnTo>
                    <a:pt x="1032" y="180"/>
                  </a:lnTo>
                  <a:lnTo>
                    <a:pt x="942" y="105"/>
                  </a:lnTo>
                  <a:lnTo>
                    <a:pt x="837" y="45"/>
                  </a:lnTo>
                  <a:lnTo>
                    <a:pt x="718" y="16"/>
                  </a:lnTo>
                  <a:lnTo>
                    <a:pt x="598"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33"/>
            <p:cNvSpPr/>
            <p:nvPr/>
          </p:nvSpPr>
          <p:spPr>
            <a:xfrm>
              <a:off x="3832249" y="2972850"/>
              <a:ext cx="675041" cy="359083"/>
            </a:xfrm>
            <a:custGeom>
              <a:rect b="b" l="l" r="r" t="t"/>
              <a:pathLst>
                <a:path extrusionOk="0" h="13073" w="24576">
                  <a:moveTo>
                    <a:pt x="2032" y="0"/>
                  </a:moveTo>
                  <a:lnTo>
                    <a:pt x="1823" y="15"/>
                  </a:lnTo>
                  <a:lnTo>
                    <a:pt x="1629" y="45"/>
                  </a:lnTo>
                  <a:lnTo>
                    <a:pt x="1420" y="90"/>
                  </a:lnTo>
                  <a:lnTo>
                    <a:pt x="1240" y="165"/>
                  </a:lnTo>
                  <a:lnTo>
                    <a:pt x="1061" y="239"/>
                  </a:lnTo>
                  <a:lnTo>
                    <a:pt x="897" y="344"/>
                  </a:lnTo>
                  <a:lnTo>
                    <a:pt x="732" y="463"/>
                  </a:lnTo>
                  <a:lnTo>
                    <a:pt x="598" y="598"/>
                  </a:lnTo>
                  <a:lnTo>
                    <a:pt x="463" y="747"/>
                  </a:lnTo>
                  <a:lnTo>
                    <a:pt x="344" y="897"/>
                  </a:lnTo>
                  <a:lnTo>
                    <a:pt x="239" y="1061"/>
                  </a:lnTo>
                  <a:lnTo>
                    <a:pt x="150" y="1240"/>
                  </a:lnTo>
                  <a:lnTo>
                    <a:pt x="90" y="1434"/>
                  </a:lnTo>
                  <a:lnTo>
                    <a:pt x="45" y="1629"/>
                  </a:lnTo>
                  <a:lnTo>
                    <a:pt x="0" y="1823"/>
                  </a:lnTo>
                  <a:lnTo>
                    <a:pt x="0" y="2032"/>
                  </a:lnTo>
                  <a:lnTo>
                    <a:pt x="0" y="11041"/>
                  </a:lnTo>
                  <a:lnTo>
                    <a:pt x="0" y="11250"/>
                  </a:lnTo>
                  <a:lnTo>
                    <a:pt x="45" y="11444"/>
                  </a:lnTo>
                  <a:lnTo>
                    <a:pt x="90" y="11638"/>
                  </a:lnTo>
                  <a:lnTo>
                    <a:pt x="150" y="11832"/>
                  </a:lnTo>
                  <a:lnTo>
                    <a:pt x="239" y="12012"/>
                  </a:lnTo>
                  <a:lnTo>
                    <a:pt x="344" y="12176"/>
                  </a:lnTo>
                  <a:lnTo>
                    <a:pt x="463" y="12325"/>
                  </a:lnTo>
                  <a:lnTo>
                    <a:pt x="598" y="12475"/>
                  </a:lnTo>
                  <a:lnTo>
                    <a:pt x="732" y="12609"/>
                  </a:lnTo>
                  <a:lnTo>
                    <a:pt x="897" y="12729"/>
                  </a:lnTo>
                  <a:lnTo>
                    <a:pt x="1061" y="12833"/>
                  </a:lnTo>
                  <a:lnTo>
                    <a:pt x="1240" y="12908"/>
                  </a:lnTo>
                  <a:lnTo>
                    <a:pt x="1420" y="12983"/>
                  </a:lnTo>
                  <a:lnTo>
                    <a:pt x="1629" y="13028"/>
                  </a:lnTo>
                  <a:lnTo>
                    <a:pt x="1823" y="13057"/>
                  </a:lnTo>
                  <a:lnTo>
                    <a:pt x="2032" y="13072"/>
                  </a:lnTo>
                  <a:lnTo>
                    <a:pt x="22544" y="13072"/>
                  </a:lnTo>
                  <a:lnTo>
                    <a:pt x="22753" y="13057"/>
                  </a:lnTo>
                  <a:lnTo>
                    <a:pt x="22948" y="13028"/>
                  </a:lnTo>
                  <a:lnTo>
                    <a:pt x="23142" y="12983"/>
                  </a:lnTo>
                  <a:lnTo>
                    <a:pt x="23336" y="12908"/>
                  </a:lnTo>
                  <a:lnTo>
                    <a:pt x="23515" y="12833"/>
                  </a:lnTo>
                  <a:lnTo>
                    <a:pt x="23680" y="12729"/>
                  </a:lnTo>
                  <a:lnTo>
                    <a:pt x="23829" y="12609"/>
                  </a:lnTo>
                  <a:lnTo>
                    <a:pt x="23978" y="12475"/>
                  </a:lnTo>
                  <a:lnTo>
                    <a:pt x="24113" y="12325"/>
                  </a:lnTo>
                  <a:lnTo>
                    <a:pt x="24232" y="12176"/>
                  </a:lnTo>
                  <a:lnTo>
                    <a:pt x="24322" y="12012"/>
                  </a:lnTo>
                  <a:lnTo>
                    <a:pt x="24412" y="11832"/>
                  </a:lnTo>
                  <a:lnTo>
                    <a:pt x="24486" y="11638"/>
                  </a:lnTo>
                  <a:lnTo>
                    <a:pt x="24531" y="11444"/>
                  </a:lnTo>
                  <a:lnTo>
                    <a:pt x="24561" y="11250"/>
                  </a:lnTo>
                  <a:lnTo>
                    <a:pt x="24576" y="11041"/>
                  </a:lnTo>
                  <a:lnTo>
                    <a:pt x="24576" y="2032"/>
                  </a:lnTo>
                  <a:lnTo>
                    <a:pt x="24561" y="1823"/>
                  </a:lnTo>
                  <a:lnTo>
                    <a:pt x="24531" y="1629"/>
                  </a:lnTo>
                  <a:lnTo>
                    <a:pt x="24486" y="1434"/>
                  </a:lnTo>
                  <a:lnTo>
                    <a:pt x="24412" y="1240"/>
                  </a:lnTo>
                  <a:lnTo>
                    <a:pt x="24322" y="1061"/>
                  </a:lnTo>
                  <a:lnTo>
                    <a:pt x="24232" y="897"/>
                  </a:lnTo>
                  <a:lnTo>
                    <a:pt x="24113" y="747"/>
                  </a:lnTo>
                  <a:lnTo>
                    <a:pt x="23978" y="598"/>
                  </a:lnTo>
                  <a:lnTo>
                    <a:pt x="23829" y="463"/>
                  </a:lnTo>
                  <a:lnTo>
                    <a:pt x="23680" y="344"/>
                  </a:lnTo>
                  <a:lnTo>
                    <a:pt x="23515" y="239"/>
                  </a:lnTo>
                  <a:lnTo>
                    <a:pt x="23336" y="165"/>
                  </a:lnTo>
                  <a:lnTo>
                    <a:pt x="23142" y="90"/>
                  </a:lnTo>
                  <a:lnTo>
                    <a:pt x="22948" y="45"/>
                  </a:lnTo>
                  <a:lnTo>
                    <a:pt x="22753" y="15"/>
                  </a:lnTo>
                  <a:lnTo>
                    <a:pt x="22544"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33"/>
            <p:cNvSpPr/>
            <p:nvPr/>
          </p:nvSpPr>
          <p:spPr>
            <a:xfrm>
              <a:off x="3889270" y="2999932"/>
              <a:ext cx="560996" cy="79216"/>
            </a:xfrm>
            <a:custGeom>
              <a:rect b="b" l="l" r="r" t="t"/>
              <a:pathLst>
                <a:path extrusionOk="0" h="2884" w="20424">
                  <a:moveTo>
                    <a:pt x="255" y="0"/>
                  </a:moveTo>
                  <a:lnTo>
                    <a:pt x="195" y="15"/>
                  </a:lnTo>
                  <a:lnTo>
                    <a:pt x="135" y="45"/>
                  </a:lnTo>
                  <a:lnTo>
                    <a:pt x="91" y="90"/>
                  </a:lnTo>
                  <a:lnTo>
                    <a:pt x="46" y="135"/>
                  </a:lnTo>
                  <a:lnTo>
                    <a:pt x="31" y="194"/>
                  </a:lnTo>
                  <a:lnTo>
                    <a:pt x="1" y="254"/>
                  </a:lnTo>
                  <a:lnTo>
                    <a:pt x="1" y="314"/>
                  </a:lnTo>
                  <a:lnTo>
                    <a:pt x="1" y="2570"/>
                  </a:lnTo>
                  <a:lnTo>
                    <a:pt x="1" y="2630"/>
                  </a:lnTo>
                  <a:lnTo>
                    <a:pt x="31" y="2689"/>
                  </a:lnTo>
                  <a:lnTo>
                    <a:pt x="46" y="2749"/>
                  </a:lnTo>
                  <a:lnTo>
                    <a:pt x="91" y="2794"/>
                  </a:lnTo>
                  <a:lnTo>
                    <a:pt x="135" y="2839"/>
                  </a:lnTo>
                  <a:lnTo>
                    <a:pt x="195" y="2869"/>
                  </a:lnTo>
                  <a:lnTo>
                    <a:pt x="255" y="2884"/>
                  </a:lnTo>
                  <a:lnTo>
                    <a:pt x="20169" y="2884"/>
                  </a:lnTo>
                  <a:lnTo>
                    <a:pt x="20229" y="2869"/>
                  </a:lnTo>
                  <a:lnTo>
                    <a:pt x="20289" y="2839"/>
                  </a:lnTo>
                  <a:lnTo>
                    <a:pt x="20334" y="2794"/>
                  </a:lnTo>
                  <a:lnTo>
                    <a:pt x="20364" y="2749"/>
                  </a:lnTo>
                  <a:lnTo>
                    <a:pt x="20394" y="2689"/>
                  </a:lnTo>
                  <a:lnTo>
                    <a:pt x="20408" y="2630"/>
                  </a:lnTo>
                  <a:lnTo>
                    <a:pt x="20423" y="2570"/>
                  </a:lnTo>
                  <a:lnTo>
                    <a:pt x="20423" y="314"/>
                  </a:lnTo>
                  <a:lnTo>
                    <a:pt x="20408" y="254"/>
                  </a:lnTo>
                  <a:lnTo>
                    <a:pt x="20394" y="194"/>
                  </a:lnTo>
                  <a:lnTo>
                    <a:pt x="20364" y="135"/>
                  </a:lnTo>
                  <a:lnTo>
                    <a:pt x="20334" y="90"/>
                  </a:lnTo>
                  <a:lnTo>
                    <a:pt x="20289" y="45"/>
                  </a:lnTo>
                  <a:lnTo>
                    <a:pt x="20229" y="15"/>
                  </a:lnTo>
                  <a:lnTo>
                    <a:pt x="20169" y="0"/>
                  </a:lnTo>
                  <a:close/>
                </a:path>
              </a:pathLst>
            </a:cu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33"/>
            <p:cNvSpPr/>
            <p:nvPr/>
          </p:nvSpPr>
          <p:spPr>
            <a:xfrm>
              <a:off x="3910199" y="3026602"/>
              <a:ext cx="519960" cy="25874"/>
            </a:xfrm>
            <a:custGeom>
              <a:rect b="b" l="l" r="r" t="t"/>
              <a:pathLst>
                <a:path extrusionOk="0" h="942" w="18930">
                  <a:moveTo>
                    <a:pt x="2361" y="0"/>
                  </a:moveTo>
                  <a:lnTo>
                    <a:pt x="2257" y="15"/>
                  </a:lnTo>
                  <a:lnTo>
                    <a:pt x="2152" y="30"/>
                  </a:lnTo>
                  <a:lnTo>
                    <a:pt x="2063" y="60"/>
                  </a:lnTo>
                  <a:lnTo>
                    <a:pt x="1973" y="105"/>
                  </a:lnTo>
                  <a:lnTo>
                    <a:pt x="1883" y="150"/>
                  </a:lnTo>
                  <a:lnTo>
                    <a:pt x="1794" y="209"/>
                  </a:lnTo>
                  <a:lnTo>
                    <a:pt x="1734" y="284"/>
                  </a:lnTo>
                  <a:lnTo>
                    <a:pt x="1659" y="374"/>
                  </a:lnTo>
                  <a:lnTo>
                    <a:pt x="1584" y="463"/>
                  </a:lnTo>
                  <a:lnTo>
                    <a:pt x="1495" y="523"/>
                  </a:lnTo>
                  <a:lnTo>
                    <a:pt x="1390" y="568"/>
                  </a:lnTo>
                  <a:lnTo>
                    <a:pt x="1271" y="583"/>
                  </a:lnTo>
                  <a:lnTo>
                    <a:pt x="1151" y="568"/>
                  </a:lnTo>
                  <a:lnTo>
                    <a:pt x="1047" y="523"/>
                  </a:lnTo>
                  <a:lnTo>
                    <a:pt x="942" y="463"/>
                  </a:lnTo>
                  <a:lnTo>
                    <a:pt x="867" y="374"/>
                  </a:lnTo>
                  <a:lnTo>
                    <a:pt x="837" y="344"/>
                  </a:lnTo>
                  <a:lnTo>
                    <a:pt x="808" y="314"/>
                  </a:lnTo>
                  <a:lnTo>
                    <a:pt x="763" y="299"/>
                  </a:lnTo>
                  <a:lnTo>
                    <a:pt x="180" y="299"/>
                  </a:lnTo>
                  <a:lnTo>
                    <a:pt x="105" y="314"/>
                  </a:lnTo>
                  <a:lnTo>
                    <a:pt x="46" y="344"/>
                  </a:lnTo>
                  <a:lnTo>
                    <a:pt x="16" y="404"/>
                  </a:lnTo>
                  <a:lnTo>
                    <a:pt x="1" y="478"/>
                  </a:lnTo>
                  <a:lnTo>
                    <a:pt x="16" y="538"/>
                  </a:lnTo>
                  <a:lnTo>
                    <a:pt x="46" y="598"/>
                  </a:lnTo>
                  <a:lnTo>
                    <a:pt x="105" y="643"/>
                  </a:lnTo>
                  <a:lnTo>
                    <a:pt x="180" y="658"/>
                  </a:lnTo>
                  <a:lnTo>
                    <a:pt x="628" y="658"/>
                  </a:lnTo>
                  <a:lnTo>
                    <a:pt x="703" y="717"/>
                  </a:lnTo>
                  <a:lnTo>
                    <a:pt x="763" y="777"/>
                  </a:lnTo>
                  <a:lnTo>
                    <a:pt x="837" y="822"/>
                  </a:lnTo>
                  <a:lnTo>
                    <a:pt x="912" y="867"/>
                  </a:lnTo>
                  <a:lnTo>
                    <a:pt x="1002" y="897"/>
                  </a:lnTo>
                  <a:lnTo>
                    <a:pt x="1091" y="927"/>
                  </a:lnTo>
                  <a:lnTo>
                    <a:pt x="1181" y="942"/>
                  </a:lnTo>
                  <a:lnTo>
                    <a:pt x="1271" y="942"/>
                  </a:lnTo>
                  <a:lnTo>
                    <a:pt x="1375" y="927"/>
                  </a:lnTo>
                  <a:lnTo>
                    <a:pt x="1465" y="912"/>
                  </a:lnTo>
                  <a:lnTo>
                    <a:pt x="1570" y="882"/>
                  </a:lnTo>
                  <a:lnTo>
                    <a:pt x="1659" y="837"/>
                  </a:lnTo>
                  <a:lnTo>
                    <a:pt x="1749" y="792"/>
                  </a:lnTo>
                  <a:lnTo>
                    <a:pt x="1823" y="732"/>
                  </a:lnTo>
                  <a:lnTo>
                    <a:pt x="1898" y="658"/>
                  </a:lnTo>
                  <a:lnTo>
                    <a:pt x="1958" y="568"/>
                  </a:lnTo>
                  <a:lnTo>
                    <a:pt x="2033" y="478"/>
                  </a:lnTo>
                  <a:lnTo>
                    <a:pt x="2137" y="419"/>
                  </a:lnTo>
                  <a:lnTo>
                    <a:pt x="2242" y="374"/>
                  </a:lnTo>
                  <a:lnTo>
                    <a:pt x="2361" y="359"/>
                  </a:lnTo>
                  <a:lnTo>
                    <a:pt x="2481" y="374"/>
                  </a:lnTo>
                  <a:lnTo>
                    <a:pt x="2585" y="419"/>
                  </a:lnTo>
                  <a:lnTo>
                    <a:pt x="2675" y="478"/>
                  </a:lnTo>
                  <a:lnTo>
                    <a:pt x="2765" y="568"/>
                  </a:lnTo>
                  <a:lnTo>
                    <a:pt x="2824" y="658"/>
                  </a:lnTo>
                  <a:lnTo>
                    <a:pt x="2899" y="732"/>
                  </a:lnTo>
                  <a:lnTo>
                    <a:pt x="2974" y="792"/>
                  </a:lnTo>
                  <a:lnTo>
                    <a:pt x="3063" y="837"/>
                  </a:lnTo>
                  <a:lnTo>
                    <a:pt x="3153" y="882"/>
                  </a:lnTo>
                  <a:lnTo>
                    <a:pt x="3243" y="912"/>
                  </a:lnTo>
                  <a:lnTo>
                    <a:pt x="3347" y="927"/>
                  </a:lnTo>
                  <a:lnTo>
                    <a:pt x="3452" y="942"/>
                  </a:lnTo>
                  <a:lnTo>
                    <a:pt x="3556" y="927"/>
                  </a:lnTo>
                  <a:lnTo>
                    <a:pt x="3661" y="912"/>
                  </a:lnTo>
                  <a:lnTo>
                    <a:pt x="3751" y="882"/>
                  </a:lnTo>
                  <a:lnTo>
                    <a:pt x="3840" y="837"/>
                  </a:lnTo>
                  <a:lnTo>
                    <a:pt x="3930" y="792"/>
                  </a:lnTo>
                  <a:lnTo>
                    <a:pt x="4005" y="732"/>
                  </a:lnTo>
                  <a:lnTo>
                    <a:pt x="4079" y="658"/>
                  </a:lnTo>
                  <a:lnTo>
                    <a:pt x="4154" y="568"/>
                  </a:lnTo>
                  <a:lnTo>
                    <a:pt x="4229" y="478"/>
                  </a:lnTo>
                  <a:lnTo>
                    <a:pt x="4318" y="419"/>
                  </a:lnTo>
                  <a:lnTo>
                    <a:pt x="4423" y="374"/>
                  </a:lnTo>
                  <a:lnTo>
                    <a:pt x="4543" y="359"/>
                  </a:lnTo>
                  <a:lnTo>
                    <a:pt x="4662" y="374"/>
                  </a:lnTo>
                  <a:lnTo>
                    <a:pt x="4767" y="419"/>
                  </a:lnTo>
                  <a:lnTo>
                    <a:pt x="4871" y="478"/>
                  </a:lnTo>
                  <a:lnTo>
                    <a:pt x="4946" y="568"/>
                  </a:lnTo>
                  <a:lnTo>
                    <a:pt x="5006" y="658"/>
                  </a:lnTo>
                  <a:lnTo>
                    <a:pt x="5080" y="732"/>
                  </a:lnTo>
                  <a:lnTo>
                    <a:pt x="5155" y="792"/>
                  </a:lnTo>
                  <a:lnTo>
                    <a:pt x="5245" y="837"/>
                  </a:lnTo>
                  <a:lnTo>
                    <a:pt x="5334" y="882"/>
                  </a:lnTo>
                  <a:lnTo>
                    <a:pt x="5439" y="912"/>
                  </a:lnTo>
                  <a:lnTo>
                    <a:pt x="5529" y="927"/>
                  </a:lnTo>
                  <a:lnTo>
                    <a:pt x="5633" y="942"/>
                  </a:lnTo>
                  <a:lnTo>
                    <a:pt x="5738" y="927"/>
                  </a:lnTo>
                  <a:lnTo>
                    <a:pt x="5842" y="912"/>
                  </a:lnTo>
                  <a:lnTo>
                    <a:pt x="5932" y="882"/>
                  </a:lnTo>
                  <a:lnTo>
                    <a:pt x="6036" y="837"/>
                  </a:lnTo>
                  <a:lnTo>
                    <a:pt x="6111" y="792"/>
                  </a:lnTo>
                  <a:lnTo>
                    <a:pt x="6201" y="732"/>
                  </a:lnTo>
                  <a:lnTo>
                    <a:pt x="6261" y="658"/>
                  </a:lnTo>
                  <a:lnTo>
                    <a:pt x="6335" y="568"/>
                  </a:lnTo>
                  <a:lnTo>
                    <a:pt x="6410" y="478"/>
                  </a:lnTo>
                  <a:lnTo>
                    <a:pt x="6500" y="419"/>
                  </a:lnTo>
                  <a:lnTo>
                    <a:pt x="6619" y="389"/>
                  </a:lnTo>
                  <a:lnTo>
                    <a:pt x="6724" y="374"/>
                  </a:lnTo>
                  <a:lnTo>
                    <a:pt x="6843" y="389"/>
                  </a:lnTo>
                  <a:lnTo>
                    <a:pt x="6948" y="419"/>
                  </a:lnTo>
                  <a:lnTo>
                    <a:pt x="7052" y="478"/>
                  </a:lnTo>
                  <a:lnTo>
                    <a:pt x="7127" y="568"/>
                  </a:lnTo>
                  <a:lnTo>
                    <a:pt x="7187" y="658"/>
                  </a:lnTo>
                  <a:lnTo>
                    <a:pt x="7262" y="732"/>
                  </a:lnTo>
                  <a:lnTo>
                    <a:pt x="7336" y="792"/>
                  </a:lnTo>
                  <a:lnTo>
                    <a:pt x="7426" y="837"/>
                  </a:lnTo>
                  <a:lnTo>
                    <a:pt x="7515" y="882"/>
                  </a:lnTo>
                  <a:lnTo>
                    <a:pt x="7620" y="912"/>
                  </a:lnTo>
                  <a:lnTo>
                    <a:pt x="7725" y="927"/>
                  </a:lnTo>
                  <a:lnTo>
                    <a:pt x="7814" y="942"/>
                  </a:lnTo>
                  <a:lnTo>
                    <a:pt x="7829" y="942"/>
                  </a:lnTo>
                  <a:lnTo>
                    <a:pt x="7919" y="927"/>
                  </a:lnTo>
                  <a:lnTo>
                    <a:pt x="8023" y="912"/>
                  </a:lnTo>
                  <a:lnTo>
                    <a:pt x="8128" y="882"/>
                  </a:lnTo>
                  <a:lnTo>
                    <a:pt x="8218" y="837"/>
                  </a:lnTo>
                  <a:lnTo>
                    <a:pt x="8307" y="792"/>
                  </a:lnTo>
                  <a:lnTo>
                    <a:pt x="8382" y="732"/>
                  </a:lnTo>
                  <a:lnTo>
                    <a:pt x="8457" y="658"/>
                  </a:lnTo>
                  <a:lnTo>
                    <a:pt x="8516" y="568"/>
                  </a:lnTo>
                  <a:lnTo>
                    <a:pt x="8591" y="478"/>
                  </a:lnTo>
                  <a:lnTo>
                    <a:pt x="8696" y="419"/>
                  </a:lnTo>
                  <a:lnTo>
                    <a:pt x="8800" y="389"/>
                  </a:lnTo>
                  <a:lnTo>
                    <a:pt x="8920" y="374"/>
                  </a:lnTo>
                  <a:lnTo>
                    <a:pt x="9024" y="389"/>
                  </a:lnTo>
                  <a:lnTo>
                    <a:pt x="9144" y="419"/>
                  </a:lnTo>
                  <a:lnTo>
                    <a:pt x="9234" y="478"/>
                  </a:lnTo>
                  <a:lnTo>
                    <a:pt x="9308" y="568"/>
                  </a:lnTo>
                  <a:lnTo>
                    <a:pt x="9383" y="658"/>
                  </a:lnTo>
                  <a:lnTo>
                    <a:pt x="9443" y="732"/>
                  </a:lnTo>
                  <a:lnTo>
                    <a:pt x="9532" y="792"/>
                  </a:lnTo>
                  <a:lnTo>
                    <a:pt x="9607" y="837"/>
                  </a:lnTo>
                  <a:lnTo>
                    <a:pt x="9712" y="882"/>
                  </a:lnTo>
                  <a:lnTo>
                    <a:pt x="9801" y="912"/>
                  </a:lnTo>
                  <a:lnTo>
                    <a:pt x="9906" y="927"/>
                  </a:lnTo>
                  <a:lnTo>
                    <a:pt x="10010" y="942"/>
                  </a:lnTo>
                  <a:lnTo>
                    <a:pt x="10115" y="927"/>
                  </a:lnTo>
                  <a:lnTo>
                    <a:pt x="10205" y="912"/>
                  </a:lnTo>
                  <a:lnTo>
                    <a:pt x="10309" y="882"/>
                  </a:lnTo>
                  <a:lnTo>
                    <a:pt x="10399" y="837"/>
                  </a:lnTo>
                  <a:lnTo>
                    <a:pt x="10488" y="792"/>
                  </a:lnTo>
                  <a:lnTo>
                    <a:pt x="10563" y="732"/>
                  </a:lnTo>
                  <a:lnTo>
                    <a:pt x="10638" y="658"/>
                  </a:lnTo>
                  <a:lnTo>
                    <a:pt x="10698" y="568"/>
                  </a:lnTo>
                  <a:lnTo>
                    <a:pt x="10787" y="478"/>
                  </a:lnTo>
                  <a:lnTo>
                    <a:pt x="10877" y="419"/>
                  </a:lnTo>
                  <a:lnTo>
                    <a:pt x="10981" y="389"/>
                  </a:lnTo>
                  <a:lnTo>
                    <a:pt x="11101" y="374"/>
                  </a:lnTo>
                  <a:lnTo>
                    <a:pt x="11221" y="389"/>
                  </a:lnTo>
                  <a:lnTo>
                    <a:pt x="11325" y="419"/>
                  </a:lnTo>
                  <a:lnTo>
                    <a:pt x="11415" y="478"/>
                  </a:lnTo>
                  <a:lnTo>
                    <a:pt x="11504" y="568"/>
                  </a:lnTo>
                  <a:lnTo>
                    <a:pt x="11564" y="658"/>
                  </a:lnTo>
                  <a:lnTo>
                    <a:pt x="11639" y="732"/>
                  </a:lnTo>
                  <a:lnTo>
                    <a:pt x="11714" y="792"/>
                  </a:lnTo>
                  <a:lnTo>
                    <a:pt x="11803" y="837"/>
                  </a:lnTo>
                  <a:lnTo>
                    <a:pt x="11893" y="882"/>
                  </a:lnTo>
                  <a:lnTo>
                    <a:pt x="11982" y="912"/>
                  </a:lnTo>
                  <a:lnTo>
                    <a:pt x="12087" y="927"/>
                  </a:lnTo>
                  <a:lnTo>
                    <a:pt x="12192" y="942"/>
                  </a:lnTo>
                  <a:lnTo>
                    <a:pt x="12296" y="927"/>
                  </a:lnTo>
                  <a:lnTo>
                    <a:pt x="12401" y="912"/>
                  </a:lnTo>
                  <a:lnTo>
                    <a:pt x="12490" y="882"/>
                  </a:lnTo>
                  <a:lnTo>
                    <a:pt x="12580" y="837"/>
                  </a:lnTo>
                  <a:lnTo>
                    <a:pt x="12670" y="792"/>
                  </a:lnTo>
                  <a:lnTo>
                    <a:pt x="12744" y="732"/>
                  </a:lnTo>
                  <a:lnTo>
                    <a:pt x="12819" y="658"/>
                  </a:lnTo>
                  <a:lnTo>
                    <a:pt x="12894" y="568"/>
                  </a:lnTo>
                  <a:lnTo>
                    <a:pt x="12968" y="478"/>
                  </a:lnTo>
                  <a:lnTo>
                    <a:pt x="13058" y="419"/>
                  </a:lnTo>
                  <a:lnTo>
                    <a:pt x="13163" y="389"/>
                  </a:lnTo>
                  <a:lnTo>
                    <a:pt x="13282" y="374"/>
                  </a:lnTo>
                  <a:lnTo>
                    <a:pt x="13402" y="389"/>
                  </a:lnTo>
                  <a:lnTo>
                    <a:pt x="13506" y="419"/>
                  </a:lnTo>
                  <a:lnTo>
                    <a:pt x="13596" y="478"/>
                  </a:lnTo>
                  <a:lnTo>
                    <a:pt x="13686" y="568"/>
                  </a:lnTo>
                  <a:lnTo>
                    <a:pt x="13745" y="658"/>
                  </a:lnTo>
                  <a:lnTo>
                    <a:pt x="13820" y="732"/>
                  </a:lnTo>
                  <a:lnTo>
                    <a:pt x="13895" y="792"/>
                  </a:lnTo>
                  <a:lnTo>
                    <a:pt x="13984" y="837"/>
                  </a:lnTo>
                  <a:lnTo>
                    <a:pt x="14074" y="882"/>
                  </a:lnTo>
                  <a:lnTo>
                    <a:pt x="14179" y="912"/>
                  </a:lnTo>
                  <a:lnTo>
                    <a:pt x="14268" y="927"/>
                  </a:lnTo>
                  <a:lnTo>
                    <a:pt x="14373" y="942"/>
                  </a:lnTo>
                  <a:lnTo>
                    <a:pt x="14477" y="927"/>
                  </a:lnTo>
                  <a:lnTo>
                    <a:pt x="14582" y="912"/>
                  </a:lnTo>
                  <a:lnTo>
                    <a:pt x="14672" y="882"/>
                  </a:lnTo>
                  <a:lnTo>
                    <a:pt x="14776" y="837"/>
                  </a:lnTo>
                  <a:lnTo>
                    <a:pt x="14851" y="792"/>
                  </a:lnTo>
                  <a:lnTo>
                    <a:pt x="14940" y="732"/>
                  </a:lnTo>
                  <a:lnTo>
                    <a:pt x="15015" y="658"/>
                  </a:lnTo>
                  <a:lnTo>
                    <a:pt x="15075" y="568"/>
                  </a:lnTo>
                  <a:lnTo>
                    <a:pt x="15150" y="478"/>
                  </a:lnTo>
                  <a:lnTo>
                    <a:pt x="15239" y="419"/>
                  </a:lnTo>
                  <a:lnTo>
                    <a:pt x="15359" y="389"/>
                  </a:lnTo>
                  <a:lnTo>
                    <a:pt x="15463" y="374"/>
                  </a:lnTo>
                  <a:lnTo>
                    <a:pt x="15583" y="389"/>
                  </a:lnTo>
                  <a:lnTo>
                    <a:pt x="15687" y="419"/>
                  </a:lnTo>
                  <a:lnTo>
                    <a:pt x="15792" y="478"/>
                  </a:lnTo>
                  <a:lnTo>
                    <a:pt x="15867" y="568"/>
                  </a:lnTo>
                  <a:lnTo>
                    <a:pt x="15926" y="658"/>
                  </a:lnTo>
                  <a:lnTo>
                    <a:pt x="16001" y="732"/>
                  </a:lnTo>
                  <a:lnTo>
                    <a:pt x="16076" y="792"/>
                  </a:lnTo>
                  <a:lnTo>
                    <a:pt x="16166" y="837"/>
                  </a:lnTo>
                  <a:lnTo>
                    <a:pt x="16255" y="882"/>
                  </a:lnTo>
                  <a:lnTo>
                    <a:pt x="16360" y="912"/>
                  </a:lnTo>
                  <a:lnTo>
                    <a:pt x="16464" y="942"/>
                  </a:lnTo>
                  <a:lnTo>
                    <a:pt x="16659" y="942"/>
                  </a:lnTo>
                  <a:lnTo>
                    <a:pt x="16763" y="912"/>
                  </a:lnTo>
                  <a:lnTo>
                    <a:pt x="16868" y="882"/>
                  </a:lnTo>
                  <a:lnTo>
                    <a:pt x="16957" y="837"/>
                  </a:lnTo>
                  <a:lnTo>
                    <a:pt x="17047" y="792"/>
                  </a:lnTo>
                  <a:lnTo>
                    <a:pt x="17122" y="732"/>
                  </a:lnTo>
                  <a:lnTo>
                    <a:pt x="17196" y="658"/>
                  </a:lnTo>
                  <a:lnTo>
                    <a:pt x="17256" y="568"/>
                  </a:lnTo>
                  <a:lnTo>
                    <a:pt x="17331" y="478"/>
                  </a:lnTo>
                  <a:lnTo>
                    <a:pt x="17435" y="419"/>
                  </a:lnTo>
                  <a:lnTo>
                    <a:pt x="17540" y="374"/>
                  </a:lnTo>
                  <a:lnTo>
                    <a:pt x="17659" y="359"/>
                  </a:lnTo>
                  <a:lnTo>
                    <a:pt x="17779" y="374"/>
                  </a:lnTo>
                  <a:lnTo>
                    <a:pt x="17884" y="419"/>
                  </a:lnTo>
                  <a:lnTo>
                    <a:pt x="17973" y="478"/>
                  </a:lnTo>
                  <a:lnTo>
                    <a:pt x="18048" y="568"/>
                  </a:lnTo>
                  <a:lnTo>
                    <a:pt x="18078" y="598"/>
                  </a:lnTo>
                  <a:lnTo>
                    <a:pt x="18123" y="628"/>
                  </a:lnTo>
                  <a:lnTo>
                    <a:pt x="18152" y="643"/>
                  </a:lnTo>
                  <a:lnTo>
                    <a:pt x="18197" y="643"/>
                  </a:lnTo>
                  <a:lnTo>
                    <a:pt x="18750" y="658"/>
                  </a:lnTo>
                  <a:lnTo>
                    <a:pt x="18825" y="643"/>
                  </a:lnTo>
                  <a:lnTo>
                    <a:pt x="18870" y="598"/>
                  </a:lnTo>
                  <a:lnTo>
                    <a:pt x="18914" y="538"/>
                  </a:lnTo>
                  <a:lnTo>
                    <a:pt x="18929" y="478"/>
                  </a:lnTo>
                  <a:lnTo>
                    <a:pt x="18914" y="404"/>
                  </a:lnTo>
                  <a:lnTo>
                    <a:pt x="18870" y="344"/>
                  </a:lnTo>
                  <a:lnTo>
                    <a:pt x="18825" y="314"/>
                  </a:lnTo>
                  <a:lnTo>
                    <a:pt x="18750" y="299"/>
                  </a:lnTo>
                  <a:lnTo>
                    <a:pt x="18287" y="284"/>
                  </a:lnTo>
                  <a:lnTo>
                    <a:pt x="18227" y="224"/>
                  </a:lnTo>
                  <a:lnTo>
                    <a:pt x="18152" y="165"/>
                  </a:lnTo>
                  <a:lnTo>
                    <a:pt x="18078" y="120"/>
                  </a:lnTo>
                  <a:lnTo>
                    <a:pt x="18003" y="75"/>
                  </a:lnTo>
                  <a:lnTo>
                    <a:pt x="17928" y="45"/>
                  </a:lnTo>
                  <a:lnTo>
                    <a:pt x="17839" y="15"/>
                  </a:lnTo>
                  <a:lnTo>
                    <a:pt x="17749" y="0"/>
                  </a:lnTo>
                  <a:lnTo>
                    <a:pt x="17659" y="0"/>
                  </a:lnTo>
                  <a:lnTo>
                    <a:pt x="17555" y="15"/>
                  </a:lnTo>
                  <a:lnTo>
                    <a:pt x="17450" y="30"/>
                  </a:lnTo>
                  <a:lnTo>
                    <a:pt x="17361" y="60"/>
                  </a:lnTo>
                  <a:lnTo>
                    <a:pt x="17256" y="105"/>
                  </a:lnTo>
                  <a:lnTo>
                    <a:pt x="17181" y="150"/>
                  </a:lnTo>
                  <a:lnTo>
                    <a:pt x="17092" y="209"/>
                  </a:lnTo>
                  <a:lnTo>
                    <a:pt x="17017" y="284"/>
                  </a:lnTo>
                  <a:lnTo>
                    <a:pt x="16957" y="374"/>
                  </a:lnTo>
                  <a:lnTo>
                    <a:pt x="16883" y="463"/>
                  </a:lnTo>
                  <a:lnTo>
                    <a:pt x="16778" y="523"/>
                  </a:lnTo>
                  <a:lnTo>
                    <a:pt x="16673" y="568"/>
                  </a:lnTo>
                  <a:lnTo>
                    <a:pt x="16569" y="568"/>
                  </a:lnTo>
                  <a:lnTo>
                    <a:pt x="16449" y="553"/>
                  </a:lnTo>
                  <a:lnTo>
                    <a:pt x="16345" y="523"/>
                  </a:lnTo>
                  <a:lnTo>
                    <a:pt x="16240" y="463"/>
                  </a:lnTo>
                  <a:lnTo>
                    <a:pt x="16166" y="374"/>
                  </a:lnTo>
                  <a:lnTo>
                    <a:pt x="16106" y="284"/>
                  </a:lnTo>
                  <a:lnTo>
                    <a:pt x="16031" y="209"/>
                  </a:lnTo>
                  <a:lnTo>
                    <a:pt x="15941" y="150"/>
                  </a:lnTo>
                  <a:lnTo>
                    <a:pt x="15867" y="105"/>
                  </a:lnTo>
                  <a:lnTo>
                    <a:pt x="15777" y="60"/>
                  </a:lnTo>
                  <a:lnTo>
                    <a:pt x="15673" y="30"/>
                  </a:lnTo>
                  <a:lnTo>
                    <a:pt x="15568" y="15"/>
                  </a:lnTo>
                  <a:lnTo>
                    <a:pt x="15463" y="0"/>
                  </a:lnTo>
                  <a:lnTo>
                    <a:pt x="15359" y="15"/>
                  </a:lnTo>
                  <a:lnTo>
                    <a:pt x="15269" y="30"/>
                  </a:lnTo>
                  <a:lnTo>
                    <a:pt x="15165" y="60"/>
                  </a:lnTo>
                  <a:lnTo>
                    <a:pt x="15075" y="105"/>
                  </a:lnTo>
                  <a:lnTo>
                    <a:pt x="14985" y="150"/>
                  </a:lnTo>
                  <a:lnTo>
                    <a:pt x="14911" y="209"/>
                  </a:lnTo>
                  <a:lnTo>
                    <a:pt x="14836" y="284"/>
                  </a:lnTo>
                  <a:lnTo>
                    <a:pt x="14776" y="374"/>
                  </a:lnTo>
                  <a:lnTo>
                    <a:pt x="14701" y="463"/>
                  </a:lnTo>
                  <a:lnTo>
                    <a:pt x="14597" y="523"/>
                  </a:lnTo>
                  <a:lnTo>
                    <a:pt x="14492" y="553"/>
                  </a:lnTo>
                  <a:lnTo>
                    <a:pt x="14373" y="568"/>
                  </a:lnTo>
                  <a:lnTo>
                    <a:pt x="14268" y="553"/>
                  </a:lnTo>
                  <a:lnTo>
                    <a:pt x="14149" y="523"/>
                  </a:lnTo>
                  <a:lnTo>
                    <a:pt x="14059" y="463"/>
                  </a:lnTo>
                  <a:lnTo>
                    <a:pt x="13984" y="374"/>
                  </a:lnTo>
                  <a:lnTo>
                    <a:pt x="13910" y="284"/>
                  </a:lnTo>
                  <a:lnTo>
                    <a:pt x="13850" y="209"/>
                  </a:lnTo>
                  <a:lnTo>
                    <a:pt x="13760" y="150"/>
                  </a:lnTo>
                  <a:lnTo>
                    <a:pt x="13671" y="105"/>
                  </a:lnTo>
                  <a:lnTo>
                    <a:pt x="13581" y="60"/>
                  </a:lnTo>
                  <a:lnTo>
                    <a:pt x="13491" y="30"/>
                  </a:lnTo>
                  <a:lnTo>
                    <a:pt x="13387" y="15"/>
                  </a:lnTo>
                  <a:lnTo>
                    <a:pt x="13282" y="0"/>
                  </a:lnTo>
                  <a:lnTo>
                    <a:pt x="13178" y="15"/>
                  </a:lnTo>
                  <a:lnTo>
                    <a:pt x="13073" y="30"/>
                  </a:lnTo>
                  <a:lnTo>
                    <a:pt x="12983" y="60"/>
                  </a:lnTo>
                  <a:lnTo>
                    <a:pt x="12894" y="105"/>
                  </a:lnTo>
                  <a:lnTo>
                    <a:pt x="12804" y="150"/>
                  </a:lnTo>
                  <a:lnTo>
                    <a:pt x="12729" y="209"/>
                  </a:lnTo>
                  <a:lnTo>
                    <a:pt x="12655" y="284"/>
                  </a:lnTo>
                  <a:lnTo>
                    <a:pt x="12595" y="374"/>
                  </a:lnTo>
                  <a:lnTo>
                    <a:pt x="12505" y="463"/>
                  </a:lnTo>
                  <a:lnTo>
                    <a:pt x="12416" y="523"/>
                  </a:lnTo>
                  <a:lnTo>
                    <a:pt x="12311" y="553"/>
                  </a:lnTo>
                  <a:lnTo>
                    <a:pt x="12192" y="568"/>
                  </a:lnTo>
                  <a:lnTo>
                    <a:pt x="12072" y="553"/>
                  </a:lnTo>
                  <a:lnTo>
                    <a:pt x="11967" y="523"/>
                  </a:lnTo>
                  <a:lnTo>
                    <a:pt x="11878" y="463"/>
                  </a:lnTo>
                  <a:lnTo>
                    <a:pt x="11788" y="374"/>
                  </a:lnTo>
                  <a:lnTo>
                    <a:pt x="11728" y="284"/>
                  </a:lnTo>
                  <a:lnTo>
                    <a:pt x="11654" y="209"/>
                  </a:lnTo>
                  <a:lnTo>
                    <a:pt x="11579" y="150"/>
                  </a:lnTo>
                  <a:lnTo>
                    <a:pt x="11489" y="105"/>
                  </a:lnTo>
                  <a:lnTo>
                    <a:pt x="11400" y="60"/>
                  </a:lnTo>
                  <a:lnTo>
                    <a:pt x="11310" y="30"/>
                  </a:lnTo>
                  <a:lnTo>
                    <a:pt x="11206" y="15"/>
                  </a:lnTo>
                  <a:lnTo>
                    <a:pt x="11101" y="0"/>
                  </a:lnTo>
                  <a:lnTo>
                    <a:pt x="10996" y="15"/>
                  </a:lnTo>
                  <a:lnTo>
                    <a:pt x="10892" y="30"/>
                  </a:lnTo>
                  <a:lnTo>
                    <a:pt x="10802" y="60"/>
                  </a:lnTo>
                  <a:lnTo>
                    <a:pt x="10713" y="105"/>
                  </a:lnTo>
                  <a:lnTo>
                    <a:pt x="10623" y="150"/>
                  </a:lnTo>
                  <a:lnTo>
                    <a:pt x="10533" y="209"/>
                  </a:lnTo>
                  <a:lnTo>
                    <a:pt x="10474" y="284"/>
                  </a:lnTo>
                  <a:lnTo>
                    <a:pt x="10399" y="374"/>
                  </a:lnTo>
                  <a:lnTo>
                    <a:pt x="10324" y="463"/>
                  </a:lnTo>
                  <a:lnTo>
                    <a:pt x="10234" y="523"/>
                  </a:lnTo>
                  <a:lnTo>
                    <a:pt x="10115" y="553"/>
                  </a:lnTo>
                  <a:lnTo>
                    <a:pt x="10010" y="568"/>
                  </a:lnTo>
                  <a:lnTo>
                    <a:pt x="9891" y="553"/>
                  </a:lnTo>
                  <a:lnTo>
                    <a:pt x="9786" y="523"/>
                  </a:lnTo>
                  <a:lnTo>
                    <a:pt x="9682" y="463"/>
                  </a:lnTo>
                  <a:lnTo>
                    <a:pt x="9607" y="374"/>
                  </a:lnTo>
                  <a:lnTo>
                    <a:pt x="9547" y="284"/>
                  </a:lnTo>
                  <a:lnTo>
                    <a:pt x="9473" y="209"/>
                  </a:lnTo>
                  <a:lnTo>
                    <a:pt x="9398" y="150"/>
                  </a:lnTo>
                  <a:lnTo>
                    <a:pt x="9308" y="105"/>
                  </a:lnTo>
                  <a:lnTo>
                    <a:pt x="9219" y="60"/>
                  </a:lnTo>
                  <a:lnTo>
                    <a:pt x="9114" y="30"/>
                  </a:lnTo>
                  <a:lnTo>
                    <a:pt x="9024" y="15"/>
                  </a:lnTo>
                  <a:lnTo>
                    <a:pt x="8920" y="0"/>
                  </a:lnTo>
                  <a:lnTo>
                    <a:pt x="8815" y="15"/>
                  </a:lnTo>
                  <a:lnTo>
                    <a:pt x="8711" y="30"/>
                  </a:lnTo>
                  <a:lnTo>
                    <a:pt x="8606" y="60"/>
                  </a:lnTo>
                  <a:lnTo>
                    <a:pt x="8516" y="105"/>
                  </a:lnTo>
                  <a:lnTo>
                    <a:pt x="8442" y="150"/>
                  </a:lnTo>
                  <a:lnTo>
                    <a:pt x="8352" y="209"/>
                  </a:lnTo>
                  <a:lnTo>
                    <a:pt x="8277" y="284"/>
                  </a:lnTo>
                  <a:lnTo>
                    <a:pt x="8218" y="374"/>
                  </a:lnTo>
                  <a:lnTo>
                    <a:pt x="8143" y="463"/>
                  </a:lnTo>
                  <a:lnTo>
                    <a:pt x="8053" y="523"/>
                  </a:lnTo>
                  <a:lnTo>
                    <a:pt x="7934" y="568"/>
                  </a:lnTo>
                  <a:lnTo>
                    <a:pt x="7829" y="583"/>
                  </a:lnTo>
                  <a:lnTo>
                    <a:pt x="7710" y="568"/>
                  </a:lnTo>
                  <a:lnTo>
                    <a:pt x="7590" y="523"/>
                  </a:lnTo>
                  <a:lnTo>
                    <a:pt x="7501" y="463"/>
                  </a:lnTo>
                  <a:lnTo>
                    <a:pt x="7426" y="374"/>
                  </a:lnTo>
                  <a:lnTo>
                    <a:pt x="7366" y="284"/>
                  </a:lnTo>
                  <a:lnTo>
                    <a:pt x="7291" y="209"/>
                  </a:lnTo>
                  <a:lnTo>
                    <a:pt x="7202" y="150"/>
                  </a:lnTo>
                  <a:lnTo>
                    <a:pt x="7127" y="105"/>
                  </a:lnTo>
                  <a:lnTo>
                    <a:pt x="7022" y="60"/>
                  </a:lnTo>
                  <a:lnTo>
                    <a:pt x="6933" y="30"/>
                  </a:lnTo>
                  <a:lnTo>
                    <a:pt x="6828" y="15"/>
                  </a:lnTo>
                  <a:lnTo>
                    <a:pt x="6724" y="0"/>
                  </a:lnTo>
                  <a:lnTo>
                    <a:pt x="6619" y="15"/>
                  </a:lnTo>
                  <a:lnTo>
                    <a:pt x="6529" y="30"/>
                  </a:lnTo>
                  <a:lnTo>
                    <a:pt x="6425" y="60"/>
                  </a:lnTo>
                  <a:lnTo>
                    <a:pt x="6335" y="105"/>
                  </a:lnTo>
                  <a:lnTo>
                    <a:pt x="6246" y="150"/>
                  </a:lnTo>
                  <a:lnTo>
                    <a:pt x="6171" y="209"/>
                  </a:lnTo>
                  <a:lnTo>
                    <a:pt x="6096" y="284"/>
                  </a:lnTo>
                  <a:lnTo>
                    <a:pt x="6036" y="374"/>
                  </a:lnTo>
                  <a:lnTo>
                    <a:pt x="5962" y="463"/>
                  </a:lnTo>
                  <a:lnTo>
                    <a:pt x="5857" y="523"/>
                  </a:lnTo>
                  <a:lnTo>
                    <a:pt x="5753" y="553"/>
                  </a:lnTo>
                  <a:lnTo>
                    <a:pt x="5633" y="568"/>
                  </a:lnTo>
                  <a:lnTo>
                    <a:pt x="5529" y="553"/>
                  </a:lnTo>
                  <a:lnTo>
                    <a:pt x="5409" y="523"/>
                  </a:lnTo>
                  <a:lnTo>
                    <a:pt x="5319" y="463"/>
                  </a:lnTo>
                  <a:lnTo>
                    <a:pt x="5245" y="374"/>
                  </a:lnTo>
                  <a:lnTo>
                    <a:pt x="5170" y="284"/>
                  </a:lnTo>
                  <a:lnTo>
                    <a:pt x="5110" y="209"/>
                  </a:lnTo>
                  <a:lnTo>
                    <a:pt x="5021" y="150"/>
                  </a:lnTo>
                  <a:lnTo>
                    <a:pt x="4931" y="105"/>
                  </a:lnTo>
                  <a:lnTo>
                    <a:pt x="4841" y="60"/>
                  </a:lnTo>
                  <a:lnTo>
                    <a:pt x="4752" y="30"/>
                  </a:lnTo>
                  <a:lnTo>
                    <a:pt x="4647" y="15"/>
                  </a:lnTo>
                  <a:lnTo>
                    <a:pt x="4543" y="0"/>
                  </a:lnTo>
                  <a:lnTo>
                    <a:pt x="4438" y="15"/>
                  </a:lnTo>
                  <a:lnTo>
                    <a:pt x="4333" y="30"/>
                  </a:lnTo>
                  <a:lnTo>
                    <a:pt x="4244" y="60"/>
                  </a:lnTo>
                  <a:lnTo>
                    <a:pt x="4154" y="105"/>
                  </a:lnTo>
                  <a:lnTo>
                    <a:pt x="4064" y="150"/>
                  </a:lnTo>
                  <a:lnTo>
                    <a:pt x="3990" y="209"/>
                  </a:lnTo>
                  <a:lnTo>
                    <a:pt x="3915" y="284"/>
                  </a:lnTo>
                  <a:lnTo>
                    <a:pt x="3855" y="374"/>
                  </a:lnTo>
                  <a:lnTo>
                    <a:pt x="3766" y="463"/>
                  </a:lnTo>
                  <a:lnTo>
                    <a:pt x="3676" y="523"/>
                  </a:lnTo>
                  <a:lnTo>
                    <a:pt x="3571" y="553"/>
                  </a:lnTo>
                  <a:lnTo>
                    <a:pt x="3452" y="568"/>
                  </a:lnTo>
                  <a:lnTo>
                    <a:pt x="3332" y="553"/>
                  </a:lnTo>
                  <a:lnTo>
                    <a:pt x="3228" y="523"/>
                  </a:lnTo>
                  <a:lnTo>
                    <a:pt x="3138" y="463"/>
                  </a:lnTo>
                  <a:lnTo>
                    <a:pt x="3049" y="374"/>
                  </a:lnTo>
                  <a:lnTo>
                    <a:pt x="2989" y="284"/>
                  </a:lnTo>
                  <a:lnTo>
                    <a:pt x="2914" y="209"/>
                  </a:lnTo>
                  <a:lnTo>
                    <a:pt x="2839" y="150"/>
                  </a:lnTo>
                  <a:lnTo>
                    <a:pt x="2750" y="105"/>
                  </a:lnTo>
                  <a:lnTo>
                    <a:pt x="2660" y="60"/>
                  </a:lnTo>
                  <a:lnTo>
                    <a:pt x="2570" y="30"/>
                  </a:lnTo>
                  <a:lnTo>
                    <a:pt x="2466" y="15"/>
                  </a:lnTo>
                  <a:lnTo>
                    <a:pt x="236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33"/>
            <p:cNvSpPr/>
            <p:nvPr/>
          </p:nvSpPr>
          <p:spPr>
            <a:xfrm>
              <a:off x="3893390" y="3245730"/>
              <a:ext cx="460850" cy="24638"/>
            </a:xfrm>
            <a:custGeom>
              <a:rect b="b" l="l" r="r" t="t"/>
              <a:pathLst>
                <a:path extrusionOk="0" h="897" w="16778">
                  <a:moveTo>
                    <a:pt x="449" y="0"/>
                  </a:moveTo>
                  <a:lnTo>
                    <a:pt x="359" y="15"/>
                  </a:lnTo>
                  <a:lnTo>
                    <a:pt x="284" y="45"/>
                  </a:lnTo>
                  <a:lnTo>
                    <a:pt x="209" y="75"/>
                  </a:lnTo>
                  <a:lnTo>
                    <a:pt x="135" y="134"/>
                  </a:lnTo>
                  <a:lnTo>
                    <a:pt x="90" y="209"/>
                  </a:lnTo>
                  <a:lnTo>
                    <a:pt x="45" y="284"/>
                  </a:lnTo>
                  <a:lnTo>
                    <a:pt x="15" y="359"/>
                  </a:lnTo>
                  <a:lnTo>
                    <a:pt x="0" y="448"/>
                  </a:lnTo>
                  <a:lnTo>
                    <a:pt x="15" y="538"/>
                  </a:lnTo>
                  <a:lnTo>
                    <a:pt x="45" y="627"/>
                  </a:lnTo>
                  <a:lnTo>
                    <a:pt x="90" y="702"/>
                  </a:lnTo>
                  <a:lnTo>
                    <a:pt x="135" y="762"/>
                  </a:lnTo>
                  <a:lnTo>
                    <a:pt x="209" y="822"/>
                  </a:lnTo>
                  <a:lnTo>
                    <a:pt x="284" y="867"/>
                  </a:lnTo>
                  <a:lnTo>
                    <a:pt x="359" y="896"/>
                  </a:lnTo>
                  <a:lnTo>
                    <a:pt x="16419" y="896"/>
                  </a:lnTo>
                  <a:lnTo>
                    <a:pt x="16509" y="867"/>
                  </a:lnTo>
                  <a:lnTo>
                    <a:pt x="16583" y="822"/>
                  </a:lnTo>
                  <a:lnTo>
                    <a:pt x="16658" y="762"/>
                  </a:lnTo>
                  <a:lnTo>
                    <a:pt x="16703" y="702"/>
                  </a:lnTo>
                  <a:lnTo>
                    <a:pt x="16748" y="627"/>
                  </a:lnTo>
                  <a:lnTo>
                    <a:pt x="16778" y="538"/>
                  </a:lnTo>
                  <a:lnTo>
                    <a:pt x="16778" y="448"/>
                  </a:lnTo>
                  <a:lnTo>
                    <a:pt x="16778" y="359"/>
                  </a:lnTo>
                  <a:lnTo>
                    <a:pt x="16748" y="284"/>
                  </a:lnTo>
                  <a:lnTo>
                    <a:pt x="16703" y="209"/>
                  </a:lnTo>
                  <a:lnTo>
                    <a:pt x="16658" y="134"/>
                  </a:lnTo>
                  <a:lnTo>
                    <a:pt x="16583" y="75"/>
                  </a:lnTo>
                  <a:lnTo>
                    <a:pt x="16509" y="45"/>
                  </a:lnTo>
                  <a:lnTo>
                    <a:pt x="16419" y="15"/>
                  </a:lnTo>
                  <a:lnTo>
                    <a:pt x="16329" y="0"/>
                  </a:lnTo>
                  <a:close/>
                </a:path>
              </a:pathLst>
            </a:cu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33"/>
            <p:cNvSpPr/>
            <p:nvPr/>
          </p:nvSpPr>
          <p:spPr>
            <a:xfrm>
              <a:off x="3893390" y="3181294"/>
              <a:ext cx="460850" cy="24638"/>
            </a:xfrm>
            <a:custGeom>
              <a:rect b="b" l="l" r="r" t="t"/>
              <a:pathLst>
                <a:path extrusionOk="0" h="897" w="16778">
                  <a:moveTo>
                    <a:pt x="449" y="1"/>
                  </a:moveTo>
                  <a:lnTo>
                    <a:pt x="359" y="15"/>
                  </a:lnTo>
                  <a:lnTo>
                    <a:pt x="284" y="45"/>
                  </a:lnTo>
                  <a:lnTo>
                    <a:pt x="209" y="75"/>
                  </a:lnTo>
                  <a:lnTo>
                    <a:pt x="135" y="135"/>
                  </a:lnTo>
                  <a:lnTo>
                    <a:pt x="90" y="195"/>
                  </a:lnTo>
                  <a:lnTo>
                    <a:pt x="45" y="284"/>
                  </a:lnTo>
                  <a:lnTo>
                    <a:pt x="15" y="359"/>
                  </a:lnTo>
                  <a:lnTo>
                    <a:pt x="0" y="449"/>
                  </a:lnTo>
                  <a:lnTo>
                    <a:pt x="15" y="538"/>
                  </a:lnTo>
                  <a:lnTo>
                    <a:pt x="45" y="628"/>
                  </a:lnTo>
                  <a:lnTo>
                    <a:pt x="90" y="703"/>
                  </a:lnTo>
                  <a:lnTo>
                    <a:pt x="135" y="762"/>
                  </a:lnTo>
                  <a:lnTo>
                    <a:pt x="209" y="822"/>
                  </a:lnTo>
                  <a:lnTo>
                    <a:pt x="284" y="867"/>
                  </a:lnTo>
                  <a:lnTo>
                    <a:pt x="359" y="897"/>
                  </a:lnTo>
                  <a:lnTo>
                    <a:pt x="16419" y="897"/>
                  </a:lnTo>
                  <a:lnTo>
                    <a:pt x="16509" y="867"/>
                  </a:lnTo>
                  <a:lnTo>
                    <a:pt x="16583" y="822"/>
                  </a:lnTo>
                  <a:lnTo>
                    <a:pt x="16658" y="762"/>
                  </a:lnTo>
                  <a:lnTo>
                    <a:pt x="16703" y="703"/>
                  </a:lnTo>
                  <a:lnTo>
                    <a:pt x="16748" y="628"/>
                  </a:lnTo>
                  <a:lnTo>
                    <a:pt x="16778" y="538"/>
                  </a:lnTo>
                  <a:lnTo>
                    <a:pt x="16778" y="449"/>
                  </a:lnTo>
                  <a:lnTo>
                    <a:pt x="16778" y="359"/>
                  </a:lnTo>
                  <a:lnTo>
                    <a:pt x="16748" y="284"/>
                  </a:lnTo>
                  <a:lnTo>
                    <a:pt x="16703" y="195"/>
                  </a:lnTo>
                  <a:lnTo>
                    <a:pt x="16658" y="135"/>
                  </a:lnTo>
                  <a:lnTo>
                    <a:pt x="16583" y="75"/>
                  </a:lnTo>
                  <a:lnTo>
                    <a:pt x="16509" y="45"/>
                  </a:lnTo>
                  <a:lnTo>
                    <a:pt x="16419" y="15"/>
                  </a:lnTo>
                  <a:lnTo>
                    <a:pt x="16329" y="1"/>
                  </a:lnTo>
                  <a:close/>
                </a:path>
              </a:pathLst>
            </a:cu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33"/>
            <p:cNvSpPr/>
            <p:nvPr/>
          </p:nvSpPr>
          <p:spPr>
            <a:xfrm>
              <a:off x="3893390" y="3116885"/>
              <a:ext cx="460850" cy="24638"/>
            </a:xfrm>
            <a:custGeom>
              <a:rect b="b" l="l" r="r" t="t"/>
              <a:pathLst>
                <a:path extrusionOk="0" h="897" w="16778">
                  <a:moveTo>
                    <a:pt x="449" y="0"/>
                  </a:moveTo>
                  <a:lnTo>
                    <a:pt x="359" y="15"/>
                  </a:lnTo>
                  <a:lnTo>
                    <a:pt x="284" y="45"/>
                  </a:lnTo>
                  <a:lnTo>
                    <a:pt x="209" y="75"/>
                  </a:lnTo>
                  <a:lnTo>
                    <a:pt x="135" y="134"/>
                  </a:lnTo>
                  <a:lnTo>
                    <a:pt x="90" y="194"/>
                  </a:lnTo>
                  <a:lnTo>
                    <a:pt x="45" y="284"/>
                  </a:lnTo>
                  <a:lnTo>
                    <a:pt x="15" y="359"/>
                  </a:lnTo>
                  <a:lnTo>
                    <a:pt x="0" y="448"/>
                  </a:lnTo>
                  <a:lnTo>
                    <a:pt x="15" y="538"/>
                  </a:lnTo>
                  <a:lnTo>
                    <a:pt x="45" y="627"/>
                  </a:lnTo>
                  <a:lnTo>
                    <a:pt x="90" y="702"/>
                  </a:lnTo>
                  <a:lnTo>
                    <a:pt x="135" y="762"/>
                  </a:lnTo>
                  <a:lnTo>
                    <a:pt x="209" y="822"/>
                  </a:lnTo>
                  <a:lnTo>
                    <a:pt x="284" y="867"/>
                  </a:lnTo>
                  <a:lnTo>
                    <a:pt x="359" y="896"/>
                  </a:lnTo>
                  <a:lnTo>
                    <a:pt x="16419" y="896"/>
                  </a:lnTo>
                  <a:lnTo>
                    <a:pt x="16509" y="867"/>
                  </a:lnTo>
                  <a:lnTo>
                    <a:pt x="16583" y="822"/>
                  </a:lnTo>
                  <a:lnTo>
                    <a:pt x="16658" y="762"/>
                  </a:lnTo>
                  <a:lnTo>
                    <a:pt x="16703" y="702"/>
                  </a:lnTo>
                  <a:lnTo>
                    <a:pt x="16748" y="627"/>
                  </a:lnTo>
                  <a:lnTo>
                    <a:pt x="16778" y="538"/>
                  </a:lnTo>
                  <a:lnTo>
                    <a:pt x="16778" y="448"/>
                  </a:lnTo>
                  <a:lnTo>
                    <a:pt x="16778" y="359"/>
                  </a:lnTo>
                  <a:lnTo>
                    <a:pt x="16748" y="284"/>
                  </a:lnTo>
                  <a:lnTo>
                    <a:pt x="16703" y="194"/>
                  </a:lnTo>
                  <a:lnTo>
                    <a:pt x="16658" y="134"/>
                  </a:lnTo>
                  <a:lnTo>
                    <a:pt x="16583" y="75"/>
                  </a:lnTo>
                  <a:lnTo>
                    <a:pt x="16509" y="45"/>
                  </a:lnTo>
                  <a:lnTo>
                    <a:pt x="16419" y="15"/>
                  </a:lnTo>
                  <a:lnTo>
                    <a:pt x="16329" y="0"/>
                  </a:lnTo>
                  <a:close/>
                </a:path>
              </a:pathLst>
            </a:cu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33"/>
            <p:cNvSpPr/>
            <p:nvPr/>
          </p:nvSpPr>
          <p:spPr>
            <a:xfrm>
              <a:off x="4425199" y="3245730"/>
              <a:ext cx="25050" cy="24638"/>
            </a:xfrm>
            <a:custGeom>
              <a:rect b="b" l="l" r="r" t="t"/>
              <a:pathLst>
                <a:path extrusionOk="0" h="897" w="912">
                  <a:moveTo>
                    <a:pt x="448" y="0"/>
                  </a:moveTo>
                  <a:lnTo>
                    <a:pt x="359" y="15"/>
                  </a:lnTo>
                  <a:lnTo>
                    <a:pt x="269" y="45"/>
                  </a:lnTo>
                  <a:lnTo>
                    <a:pt x="194" y="75"/>
                  </a:lnTo>
                  <a:lnTo>
                    <a:pt x="135" y="134"/>
                  </a:lnTo>
                  <a:lnTo>
                    <a:pt x="75" y="209"/>
                  </a:lnTo>
                  <a:lnTo>
                    <a:pt x="30" y="284"/>
                  </a:lnTo>
                  <a:lnTo>
                    <a:pt x="15" y="359"/>
                  </a:lnTo>
                  <a:lnTo>
                    <a:pt x="0" y="448"/>
                  </a:lnTo>
                  <a:lnTo>
                    <a:pt x="15" y="538"/>
                  </a:lnTo>
                  <a:lnTo>
                    <a:pt x="30" y="627"/>
                  </a:lnTo>
                  <a:lnTo>
                    <a:pt x="75" y="702"/>
                  </a:lnTo>
                  <a:lnTo>
                    <a:pt x="135" y="762"/>
                  </a:lnTo>
                  <a:lnTo>
                    <a:pt x="194" y="822"/>
                  </a:lnTo>
                  <a:lnTo>
                    <a:pt x="269" y="867"/>
                  </a:lnTo>
                  <a:lnTo>
                    <a:pt x="359" y="896"/>
                  </a:lnTo>
                  <a:lnTo>
                    <a:pt x="553" y="896"/>
                  </a:lnTo>
                  <a:lnTo>
                    <a:pt x="642" y="867"/>
                  </a:lnTo>
                  <a:lnTo>
                    <a:pt x="717" y="822"/>
                  </a:lnTo>
                  <a:lnTo>
                    <a:pt x="777" y="762"/>
                  </a:lnTo>
                  <a:lnTo>
                    <a:pt x="837" y="702"/>
                  </a:lnTo>
                  <a:lnTo>
                    <a:pt x="867" y="627"/>
                  </a:lnTo>
                  <a:lnTo>
                    <a:pt x="896" y="538"/>
                  </a:lnTo>
                  <a:lnTo>
                    <a:pt x="911" y="448"/>
                  </a:lnTo>
                  <a:lnTo>
                    <a:pt x="896" y="359"/>
                  </a:lnTo>
                  <a:lnTo>
                    <a:pt x="867" y="284"/>
                  </a:lnTo>
                  <a:lnTo>
                    <a:pt x="837" y="209"/>
                  </a:lnTo>
                  <a:lnTo>
                    <a:pt x="777" y="134"/>
                  </a:lnTo>
                  <a:lnTo>
                    <a:pt x="717" y="75"/>
                  </a:lnTo>
                  <a:lnTo>
                    <a:pt x="642" y="45"/>
                  </a:lnTo>
                  <a:lnTo>
                    <a:pt x="553" y="15"/>
                  </a:lnTo>
                  <a:lnTo>
                    <a:pt x="463" y="0"/>
                  </a:lnTo>
                  <a:close/>
                </a:path>
              </a:pathLst>
            </a:cu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33"/>
            <p:cNvSpPr/>
            <p:nvPr/>
          </p:nvSpPr>
          <p:spPr>
            <a:xfrm>
              <a:off x="4425199" y="3181294"/>
              <a:ext cx="25050" cy="24638"/>
            </a:xfrm>
            <a:custGeom>
              <a:rect b="b" l="l" r="r" t="t"/>
              <a:pathLst>
                <a:path extrusionOk="0" h="897" w="912">
                  <a:moveTo>
                    <a:pt x="448" y="1"/>
                  </a:moveTo>
                  <a:lnTo>
                    <a:pt x="359" y="15"/>
                  </a:lnTo>
                  <a:lnTo>
                    <a:pt x="269" y="45"/>
                  </a:lnTo>
                  <a:lnTo>
                    <a:pt x="194" y="75"/>
                  </a:lnTo>
                  <a:lnTo>
                    <a:pt x="135" y="135"/>
                  </a:lnTo>
                  <a:lnTo>
                    <a:pt x="75" y="195"/>
                  </a:lnTo>
                  <a:lnTo>
                    <a:pt x="30" y="284"/>
                  </a:lnTo>
                  <a:lnTo>
                    <a:pt x="15" y="359"/>
                  </a:lnTo>
                  <a:lnTo>
                    <a:pt x="0" y="449"/>
                  </a:lnTo>
                  <a:lnTo>
                    <a:pt x="15" y="538"/>
                  </a:lnTo>
                  <a:lnTo>
                    <a:pt x="30" y="628"/>
                  </a:lnTo>
                  <a:lnTo>
                    <a:pt x="75" y="703"/>
                  </a:lnTo>
                  <a:lnTo>
                    <a:pt x="135" y="762"/>
                  </a:lnTo>
                  <a:lnTo>
                    <a:pt x="194" y="822"/>
                  </a:lnTo>
                  <a:lnTo>
                    <a:pt x="269" y="867"/>
                  </a:lnTo>
                  <a:lnTo>
                    <a:pt x="359" y="897"/>
                  </a:lnTo>
                  <a:lnTo>
                    <a:pt x="553" y="897"/>
                  </a:lnTo>
                  <a:lnTo>
                    <a:pt x="642" y="867"/>
                  </a:lnTo>
                  <a:lnTo>
                    <a:pt x="717" y="822"/>
                  </a:lnTo>
                  <a:lnTo>
                    <a:pt x="777" y="762"/>
                  </a:lnTo>
                  <a:lnTo>
                    <a:pt x="837" y="703"/>
                  </a:lnTo>
                  <a:lnTo>
                    <a:pt x="867" y="628"/>
                  </a:lnTo>
                  <a:lnTo>
                    <a:pt x="896" y="538"/>
                  </a:lnTo>
                  <a:lnTo>
                    <a:pt x="911" y="449"/>
                  </a:lnTo>
                  <a:lnTo>
                    <a:pt x="896" y="359"/>
                  </a:lnTo>
                  <a:lnTo>
                    <a:pt x="867" y="284"/>
                  </a:lnTo>
                  <a:lnTo>
                    <a:pt x="837" y="195"/>
                  </a:lnTo>
                  <a:lnTo>
                    <a:pt x="777" y="135"/>
                  </a:lnTo>
                  <a:lnTo>
                    <a:pt x="717" y="75"/>
                  </a:lnTo>
                  <a:lnTo>
                    <a:pt x="642" y="45"/>
                  </a:lnTo>
                  <a:lnTo>
                    <a:pt x="553" y="15"/>
                  </a:lnTo>
                  <a:lnTo>
                    <a:pt x="463" y="1"/>
                  </a:lnTo>
                  <a:close/>
                </a:path>
              </a:pathLst>
            </a:cu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33"/>
            <p:cNvSpPr/>
            <p:nvPr/>
          </p:nvSpPr>
          <p:spPr>
            <a:xfrm>
              <a:off x="4425199" y="3116885"/>
              <a:ext cx="25050" cy="24638"/>
            </a:xfrm>
            <a:custGeom>
              <a:rect b="b" l="l" r="r" t="t"/>
              <a:pathLst>
                <a:path extrusionOk="0" h="897" w="912">
                  <a:moveTo>
                    <a:pt x="448" y="0"/>
                  </a:moveTo>
                  <a:lnTo>
                    <a:pt x="359" y="15"/>
                  </a:lnTo>
                  <a:lnTo>
                    <a:pt x="269" y="45"/>
                  </a:lnTo>
                  <a:lnTo>
                    <a:pt x="194" y="75"/>
                  </a:lnTo>
                  <a:lnTo>
                    <a:pt x="135" y="134"/>
                  </a:lnTo>
                  <a:lnTo>
                    <a:pt x="75" y="194"/>
                  </a:lnTo>
                  <a:lnTo>
                    <a:pt x="30" y="284"/>
                  </a:lnTo>
                  <a:lnTo>
                    <a:pt x="15" y="359"/>
                  </a:lnTo>
                  <a:lnTo>
                    <a:pt x="0" y="448"/>
                  </a:lnTo>
                  <a:lnTo>
                    <a:pt x="15" y="538"/>
                  </a:lnTo>
                  <a:lnTo>
                    <a:pt x="30" y="627"/>
                  </a:lnTo>
                  <a:lnTo>
                    <a:pt x="75" y="702"/>
                  </a:lnTo>
                  <a:lnTo>
                    <a:pt x="135" y="762"/>
                  </a:lnTo>
                  <a:lnTo>
                    <a:pt x="194" y="822"/>
                  </a:lnTo>
                  <a:lnTo>
                    <a:pt x="269" y="867"/>
                  </a:lnTo>
                  <a:lnTo>
                    <a:pt x="359" y="896"/>
                  </a:lnTo>
                  <a:lnTo>
                    <a:pt x="553" y="896"/>
                  </a:lnTo>
                  <a:lnTo>
                    <a:pt x="642" y="867"/>
                  </a:lnTo>
                  <a:lnTo>
                    <a:pt x="717" y="822"/>
                  </a:lnTo>
                  <a:lnTo>
                    <a:pt x="777" y="762"/>
                  </a:lnTo>
                  <a:lnTo>
                    <a:pt x="837" y="702"/>
                  </a:lnTo>
                  <a:lnTo>
                    <a:pt x="867" y="627"/>
                  </a:lnTo>
                  <a:lnTo>
                    <a:pt x="896" y="538"/>
                  </a:lnTo>
                  <a:lnTo>
                    <a:pt x="911" y="448"/>
                  </a:lnTo>
                  <a:lnTo>
                    <a:pt x="896" y="359"/>
                  </a:lnTo>
                  <a:lnTo>
                    <a:pt x="867" y="284"/>
                  </a:lnTo>
                  <a:lnTo>
                    <a:pt x="837" y="194"/>
                  </a:lnTo>
                  <a:lnTo>
                    <a:pt x="777" y="134"/>
                  </a:lnTo>
                  <a:lnTo>
                    <a:pt x="717" y="75"/>
                  </a:lnTo>
                  <a:lnTo>
                    <a:pt x="642" y="45"/>
                  </a:lnTo>
                  <a:lnTo>
                    <a:pt x="553" y="15"/>
                  </a:lnTo>
                  <a:lnTo>
                    <a:pt x="463" y="0"/>
                  </a:lnTo>
                  <a:close/>
                </a:path>
              </a:pathLst>
            </a:cu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33"/>
            <p:cNvSpPr/>
            <p:nvPr/>
          </p:nvSpPr>
          <p:spPr>
            <a:xfrm>
              <a:off x="3851119" y="2546514"/>
              <a:ext cx="33263" cy="33263"/>
            </a:xfrm>
            <a:custGeom>
              <a:rect b="b" l="l" r="r" t="t"/>
              <a:pathLst>
                <a:path extrusionOk="0" h="1211" w="1211">
                  <a:moveTo>
                    <a:pt x="613" y="0"/>
                  </a:moveTo>
                  <a:lnTo>
                    <a:pt x="494" y="15"/>
                  </a:lnTo>
                  <a:lnTo>
                    <a:pt x="374" y="45"/>
                  </a:lnTo>
                  <a:lnTo>
                    <a:pt x="269" y="105"/>
                  </a:lnTo>
                  <a:lnTo>
                    <a:pt x="180" y="179"/>
                  </a:lnTo>
                  <a:lnTo>
                    <a:pt x="105" y="269"/>
                  </a:lnTo>
                  <a:lnTo>
                    <a:pt x="60" y="374"/>
                  </a:lnTo>
                  <a:lnTo>
                    <a:pt x="15" y="493"/>
                  </a:lnTo>
                  <a:lnTo>
                    <a:pt x="1" y="613"/>
                  </a:lnTo>
                  <a:lnTo>
                    <a:pt x="15" y="732"/>
                  </a:lnTo>
                  <a:lnTo>
                    <a:pt x="60" y="852"/>
                  </a:lnTo>
                  <a:lnTo>
                    <a:pt x="105" y="941"/>
                  </a:lnTo>
                  <a:lnTo>
                    <a:pt x="180" y="1046"/>
                  </a:lnTo>
                  <a:lnTo>
                    <a:pt x="269" y="1106"/>
                  </a:lnTo>
                  <a:lnTo>
                    <a:pt x="374" y="1165"/>
                  </a:lnTo>
                  <a:lnTo>
                    <a:pt x="494" y="1210"/>
                  </a:lnTo>
                  <a:lnTo>
                    <a:pt x="733" y="1210"/>
                  </a:lnTo>
                  <a:lnTo>
                    <a:pt x="852" y="1165"/>
                  </a:lnTo>
                  <a:lnTo>
                    <a:pt x="957" y="1106"/>
                  </a:lnTo>
                  <a:lnTo>
                    <a:pt x="1046" y="1046"/>
                  </a:lnTo>
                  <a:lnTo>
                    <a:pt x="1121" y="941"/>
                  </a:lnTo>
                  <a:lnTo>
                    <a:pt x="1166" y="852"/>
                  </a:lnTo>
                  <a:lnTo>
                    <a:pt x="1211" y="732"/>
                  </a:lnTo>
                  <a:lnTo>
                    <a:pt x="1211" y="613"/>
                  </a:lnTo>
                  <a:lnTo>
                    <a:pt x="1211" y="493"/>
                  </a:lnTo>
                  <a:lnTo>
                    <a:pt x="1166" y="374"/>
                  </a:lnTo>
                  <a:lnTo>
                    <a:pt x="1121" y="269"/>
                  </a:lnTo>
                  <a:lnTo>
                    <a:pt x="1046" y="179"/>
                  </a:lnTo>
                  <a:lnTo>
                    <a:pt x="957" y="105"/>
                  </a:lnTo>
                  <a:lnTo>
                    <a:pt x="852" y="45"/>
                  </a:lnTo>
                  <a:lnTo>
                    <a:pt x="733" y="15"/>
                  </a:lnTo>
                  <a:lnTo>
                    <a:pt x="613"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33"/>
            <p:cNvSpPr/>
            <p:nvPr/>
          </p:nvSpPr>
          <p:spPr>
            <a:xfrm>
              <a:off x="3851119" y="2086503"/>
              <a:ext cx="33263" cy="33263"/>
            </a:xfrm>
            <a:custGeom>
              <a:rect b="b" l="l" r="r" t="t"/>
              <a:pathLst>
                <a:path extrusionOk="0" h="1211" w="1211">
                  <a:moveTo>
                    <a:pt x="494" y="1"/>
                  </a:moveTo>
                  <a:lnTo>
                    <a:pt x="374" y="46"/>
                  </a:lnTo>
                  <a:lnTo>
                    <a:pt x="269" y="105"/>
                  </a:lnTo>
                  <a:lnTo>
                    <a:pt x="180" y="165"/>
                  </a:lnTo>
                  <a:lnTo>
                    <a:pt x="105" y="255"/>
                  </a:lnTo>
                  <a:lnTo>
                    <a:pt x="60" y="359"/>
                  </a:lnTo>
                  <a:lnTo>
                    <a:pt x="15" y="479"/>
                  </a:lnTo>
                  <a:lnTo>
                    <a:pt x="1" y="598"/>
                  </a:lnTo>
                  <a:lnTo>
                    <a:pt x="15" y="718"/>
                  </a:lnTo>
                  <a:lnTo>
                    <a:pt x="60" y="837"/>
                  </a:lnTo>
                  <a:lnTo>
                    <a:pt x="105" y="942"/>
                  </a:lnTo>
                  <a:lnTo>
                    <a:pt x="180" y="1032"/>
                  </a:lnTo>
                  <a:lnTo>
                    <a:pt x="269" y="1106"/>
                  </a:lnTo>
                  <a:lnTo>
                    <a:pt x="374" y="1166"/>
                  </a:lnTo>
                  <a:lnTo>
                    <a:pt x="494" y="1196"/>
                  </a:lnTo>
                  <a:lnTo>
                    <a:pt x="613" y="1211"/>
                  </a:lnTo>
                  <a:lnTo>
                    <a:pt x="733" y="1196"/>
                  </a:lnTo>
                  <a:lnTo>
                    <a:pt x="852" y="1166"/>
                  </a:lnTo>
                  <a:lnTo>
                    <a:pt x="957" y="1106"/>
                  </a:lnTo>
                  <a:lnTo>
                    <a:pt x="1046" y="1032"/>
                  </a:lnTo>
                  <a:lnTo>
                    <a:pt x="1121" y="942"/>
                  </a:lnTo>
                  <a:lnTo>
                    <a:pt x="1166" y="837"/>
                  </a:lnTo>
                  <a:lnTo>
                    <a:pt x="1211" y="718"/>
                  </a:lnTo>
                  <a:lnTo>
                    <a:pt x="1211" y="598"/>
                  </a:lnTo>
                  <a:lnTo>
                    <a:pt x="1211" y="479"/>
                  </a:lnTo>
                  <a:lnTo>
                    <a:pt x="1166" y="359"/>
                  </a:lnTo>
                  <a:lnTo>
                    <a:pt x="1121" y="255"/>
                  </a:lnTo>
                  <a:lnTo>
                    <a:pt x="1046" y="165"/>
                  </a:lnTo>
                  <a:lnTo>
                    <a:pt x="957" y="105"/>
                  </a:lnTo>
                  <a:lnTo>
                    <a:pt x="852" y="46"/>
                  </a:lnTo>
                  <a:lnTo>
                    <a:pt x="733"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33"/>
            <p:cNvSpPr/>
            <p:nvPr/>
          </p:nvSpPr>
          <p:spPr>
            <a:xfrm>
              <a:off x="4435445" y="2546514"/>
              <a:ext cx="33263" cy="33263"/>
            </a:xfrm>
            <a:custGeom>
              <a:rect b="b" l="l" r="r" t="t"/>
              <a:pathLst>
                <a:path extrusionOk="0" h="1211" w="1211">
                  <a:moveTo>
                    <a:pt x="613" y="0"/>
                  </a:moveTo>
                  <a:lnTo>
                    <a:pt x="494" y="15"/>
                  </a:lnTo>
                  <a:lnTo>
                    <a:pt x="374" y="45"/>
                  </a:lnTo>
                  <a:lnTo>
                    <a:pt x="269" y="105"/>
                  </a:lnTo>
                  <a:lnTo>
                    <a:pt x="180" y="179"/>
                  </a:lnTo>
                  <a:lnTo>
                    <a:pt x="105" y="269"/>
                  </a:lnTo>
                  <a:lnTo>
                    <a:pt x="45" y="374"/>
                  </a:lnTo>
                  <a:lnTo>
                    <a:pt x="16" y="493"/>
                  </a:lnTo>
                  <a:lnTo>
                    <a:pt x="1" y="613"/>
                  </a:lnTo>
                  <a:lnTo>
                    <a:pt x="16" y="732"/>
                  </a:lnTo>
                  <a:lnTo>
                    <a:pt x="45" y="852"/>
                  </a:lnTo>
                  <a:lnTo>
                    <a:pt x="105" y="941"/>
                  </a:lnTo>
                  <a:lnTo>
                    <a:pt x="180" y="1046"/>
                  </a:lnTo>
                  <a:lnTo>
                    <a:pt x="269" y="1106"/>
                  </a:lnTo>
                  <a:lnTo>
                    <a:pt x="374" y="1165"/>
                  </a:lnTo>
                  <a:lnTo>
                    <a:pt x="494" y="1210"/>
                  </a:lnTo>
                  <a:lnTo>
                    <a:pt x="733" y="1210"/>
                  </a:lnTo>
                  <a:lnTo>
                    <a:pt x="852" y="1165"/>
                  </a:lnTo>
                  <a:lnTo>
                    <a:pt x="957" y="1106"/>
                  </a:lnTo>
                  <a:lnTo>
                    <a:pt x="1046" y="1046"/>
                  </a:lnTo>
                  <a:lnTo>
                    <a:pt x="1106" y="941"/>
                  </a:lnTo>
                  <a:lnTo>
                    <a:pt x="1166" y="852"/>
                  </a:lnTo>
                  <a:lnTo>
                    <a:pt x="1211" y="732"/>
                  </a:lnTo>
                  <a:lnTo>
                    <a:pt x="1211" y="613"/>
                  </a:lnTo>
                  <a:lnTo>
                    <a:pt x="1211" y="493"/>
                  </a:lnTo>
                  <a:lnTo>
                    <a:pt x="1166" y="374"/>
                  </a:lnTo>
                  <a:lnTo>
                    <a:pt x="1106" y="269"/>
                  </a:lnTo>
                  <a:lnTo>
                    <a:pt x="1046" y="179"/>
                  </a:lnTo>
                  <a:lnTo>
                    <a:pt x="957" y="105"/>
                  </a:lnTo>
                  <a:lnTo>
                    <a:pt x="852" y="45"/>
                  </a:lnTo>
                  <a:lnTo>
                    <a:pt x="733" y="15"/>
                  </a:lnTo>
                  <a:lnTo>
                    <a:pt x="613"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33"/>
            <p:cNvSpPr/>
            <p:nvPr/>
          </p:nvSpPr>
          <p:spPr>
            <a:xfrm>
              <a:off x="4435445" y="2086503"/>
              <a:ext cx="33263" cy="33263"/>
            </a:xfrm>
            <a:custGeom>
              <a:rect b="b" l="l" r="r" t="t"/>
              <a:pathLst>
                <a:path extrusionOk="0" h="1211" w="1211">
                  <a:moveTo>
                    <a:pt x="494" y="1"/>
                  </a:moveTo>
                  <a:lnTo>
                    <a:pt x="374" y="46"/>
                  </a:lnTo>
                  <a:lnTo>
                    <a:pt x="269" y="105"/>
                  </a:lnTo>
                  <a:lnTo>
                    <a:pt x="180" y="165"/>
                  </a:lnTo>
                  <a:lnTo>
                    <a:pt x="105" y="255"/>
                  </a:lnTo>
                  <a:lnTo>
                    <a:pt x="45" y="359"/>
                  </a:lnTo>
                  <a:lnTo>
                    <a:pt x="16" y="479"/>
                  </a:lnTo>
                  <a:lnTo>
                    <a:pt x="1" y="598"/>
                  </a:lnTo>
                  <a:lnTo>
                    <a:pt x="16" y="718"/>
                  </a:lnTo>
                  <a:lnTo>
                    <a:pt x="45" y="837"/>
                  </a:lnTo>
                  <a:lnTo>
                    <a:pt x="105" y="942"/>
                  </a:lnTo>
                  <a:lnTo>
                    <a:pt x="180" y="1032"/>
                  </a:lnTo>
                  <a:lnTo>
                    <a:pt x="269" y="1106"/>
                  </a:lnTo>
                  <a:lnTo>
                    <a:pt x="374" y="1166"/>
                  </a:lnTo>
                  <a:lnTo>
                    <a:pt x="494" y="1196"/>
                  </a:lnTo>
                  <a:lnTo>
                    <a:pt x="613" y="1211"/>
                  </a:lnTo>
                  <a:lnTo>
                    <a:pt x="733" y="1196"/>
                  </a:lnTo>
                  <a:lnTo>
                    <a:pt x="852" y="1166"/>
                  </a:lnTo>
                  <a:lnTo>
                    <a:pt x="957" y="1106"/>
                  </a:lnTo>
                  <a:lnTo>
                    <a:pt x="1046" y="1032"/>
                  </a:lnTo>
                  <a:lnTo>
                    <a:pt x="1106" y="942"/>
                  </a:lnTo>
                  <a:lnTo>
                    <a:pt x="1166" y="837"/>
                  </a:lnTo>
                  <a:lnTo>
                    <a:pt x="1211" y="718"/>
                  </a:lnTo>
                  <a:lnTo>
                    <a:pt x="1211" y="598"/>
                  </a:lnTo>
                  <a:lnTo>
                    <a:pt x="1211" y="479"/>
                  </a:lnTo>
                  <a:lnTo>
                    <a:pt x="1166" y="359"/>
                  </a:lnTo>
                  <a:lnTo>
                    <a:pt x="1106" y="255"/>
                  </a:lnTo>
                  <a:lnTo>
                    <a:pt x="1046" y="165"/>
                  </a:lnTo>
                  <a:lnTo>
                    <a:pt x="957" y="105"/>
                  </a:lnTo>
                  <a:lnTo>
                    <a:pt x="852" y="46"/>
                  </a:lnTo>
                  <a:lnTo>
                    <a:pt x="733"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33"/>
            <p:cNvSpPr/>
            <p:nvPr/>
          </p:nvSpPr>
          <p:spPr>
            <a:xfrm>
              <a:off x="3784649" y="2213728"/>
              <a:ext cx="26698" cy="261408"/>
            </a:xfrm>
            <a:custGeom>
              <a:rect b="b" l="l" r="r" t="t"/>
              <a:pathLst>
                <a:path extrusionOk="0" h="9517" w="972">
                  <a:moveTo>
                    <a:pt x="971" y="0"/>
                  </a:moveTo>
                  <a:lnTo>
                    <a:pt x="732" y="15"/>
                  </a:lnTo>
                  <a:lnTo>
                    <a:pt x="478" y="45"/>
                  </a:lnTo>
                  <a:lnTo>
                    <a:pt x="239" y="75"/>
                  </a:lnTo>
                  <a:lnTo>
                    <a:pt x="0" y="135"/>
                  </a:lnTo>
                  <a:lnTo>
                    <a:pt x="0" y="9382"/>
                  </a:lnTo>
                  <a:lnTo>
                    <a:pt x="239" y="9442"/>
                  </a:lnTo>
                  <a:lnTo>
                    <a:pt x="478" y="9487"/>
                  </a:lnTo>
                  <a:lnTo>
                    <a:pt x="732" y="9502"/>
                  </a:lnTo>
                  <a:lnTo>
                    <a:pt x="971" y="9517"/>
                  </a:lnTo>
                  <a:lnTo>
                    <a:pt x="971"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33"/>
            <p:cNvSpPr/>
            <p:nvPr/>
          </p:nvSpPr>
          <p:spPr>
            <a:xfrm>
              <a:off x="4507242" y="2213728"/>
              <a:ext cx="26726" cy="261408"/>
            </a:xfrm>
            <a:custGeom>
              <a:rect b="b" l="l" r="r" t="t"/>
              <a:pathLst>
                <a:path extrusionOk="0" h="9517" w="973">
                  <a:moveTo>
                    <a:pt x="1" y="0"/>
                  </a:moveTo>
                  <a:lnTo>
                    <a:pt x="1" y="9517"/>
                  </a:lnTo>
                  <a:lnTo>
                    <a:pt x="255" y="9502"/>
                  </a:lnTo>
                  <a:lnTo>
                    <a:pt x="494" y="9487"/>
                  </a:lnTo>
                  <a:lnTo>
                    <a:pt x="733" y="9442"/>
                  </a:lnTo>
                  <a:lnTo>
                    <a:pt x="972" y="9382"/>
                  </a:lnTo>
                  <a:lnTo>
                    <a:pt x="972" y="135"/>
                  </a:lnTo>
                  <a:lnTo>
                    <a:pt x="733" y="75"/>
                  </a:lnTo>
                  <a:lnTo>
                    <a:pt x="494" y="45"/>
                  </a:lnTo>
                  <a:lnTo>
                    <a:pt x="255" y="15"/>
                  </a:lnTo>
                  <a:lnTo>
                    <a:pt x="1"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33"/>
            <p:cNvSpPr/>
            <p:nvPr/>
          </p:nvSpPr>
          <p:spPr>
            <a:xfrm>
              <a:off x="4104718" y="1800521"/>
              <a:ext cx="112864" cy="112452"/>
            </a:xfrm>
            <a:custGeom>
              <a:rect b="b" l="l" r="r" t="t"/>
              <a:pathLst>
                <a:path extrusionOk="0" h="4094" w="4109">
                  <a:moveTo>
                    <a:pt x="1838" y="0"/>
                  </a:moveTo>
                  <a:lnTo>
                    <a:pt x="1644" y="30"/>
                  </a:lnTo>
                  <a:lnTo>
                    <a:pt x="1449" y="90"/>
                  </a:lnTo>
                  <a:lnTo>
                    <a:pt x="1255" y="149"/>
                  </a:lnTo>
                  <a:lnTo>
                    <a:pt x="1076" y="239"/>
                  </a:lnTo>
                  <a:lnTo>
                    <a:pt x="912" y="344"/>
                  </a:lnTo>
                  <a:lnTo>
                    <a:pt x="747" y="463"/>
                  </a:lnTo>
                  <a:lnTo>
                    <a:pt x="598" y="598"/>
                  </a:lnTo>
                  <a:lnTo>
                    <a:pt x="463" y="747"/>
                  </a:lnTo>
                  <a:lnTo>
                    <a:pt x="359" y="896"/>
                  </a:lnTo>
                  <a:lnTo>
                    <a:pt x="254" y="1061"/>
                  </a:lnTo>
                  <a:lnTo>
                    <a:pt x="165" y="1240"/>
                  </a:lnTo>
                  <a:lnTo>
                    <a:pt x="90" y="1434"/>
                  </a:lnTo>
                  <a:lnTo>
                    <a:pt x="45" y="1628"/>
                  </a:lnTo>
                  <a:lnTo>
                    <a:pt x="15" y="1838"/>
                  </a:lnTo>
                  <a:lnTo>
                    <a:pt x="0" y="2047"/>
                  </a:lnTo>
                  <a:lnTo>
                    <a:pt x="15" y="2256"/>
                  </a:lnTo>
                  <a:lnTo>
                    <a:pt x="45" y="2465"/>
                  </a:lnTo>
                  <a:lnTo>
                    <a:pt x="90" y="2659"/>
                  </a:lnTo>
                  <a:lnTo>
                    <a:pt x="165" y="2839"/>
                  </a:lnTo>
                  <a:lnTo>
                    <a:pt x="254" y="3018"/>
                  </a:lnTo>
                  <a:lnTo>
                    <a:pt x="359" y="3197"/>
                  </a:lnTo>
                  <a:lnTo>
                    <a:pt x="463" y="3346"/>
                  </a:lnTo>
                  <a:lnTo>
                    <a:pt x="598" y="3496"/>
                  </a:lnTo>
                  <a:lnTo>
                    <a:pt x="747" y="3630"/>
                  </a:lnTo>
                  <a:lnTo>
                    <a:pt x="912" y="3750"/>
                  </a:lnTo>
                  <a:lnTo>
                    <a:pt x="1076" y="3854"/>
                  </a:lnTo>
                  <a:lnTo>
                    <a:pt x="1255" y="3929"/>
                  </a:lnTo>
                  <a:lnTo>
                    <a:pt x="1449" y="4004"/>
                  </a:lnTo>
                  <a:lnTo>
                    <a:pt x="1644" y="4049"/>
                  </a:lnTo>
                  <a:lnTo>
                    <a:pt x="1838" y="4079"/>
                  </a:lnTo>
                  <a:lnTo>
                    <a:pt x="2047" y="4093"/>
                  </a:lnTo>
                  <a:lnTo>
                    <a:pt x="2256" y="4079"/>
                  </a:lnTo>
                  <a:lnTo>
                    <a:pt x="2465" y="4049"/>
                  </a:lnTo>
                  <a:lnTo>
                    <a:pt x="2659" y="4004"/>
                  </a:lnTo>
                  <a:lnTo>
                    <a:pt x="2854" y="3929"/>
                  </a:lnTo>
                  <a:lnTo>
                    <a:pt x="3033" y="3854"/>
                  </a:lnTo>
                  <a:lnTo>
                    <a:pt x="3197" y="3750"/>
                  </a:lnTo>
                  <a:lnTo>
                    <a:pt x="3362" y="3630"/>
                  </a:lnTo>
                  <a:lnTo>
                    <a:pt x="3496" y="3496"/>
                  </a:lnTo>
                  <a:lnTo>
                    <a:pt x="3631" y="3346"/>
                  </a:lnTo>
                  <a:lnTo>
                    <a:pt x="3750" y="3197"/>
                  </a:lnTo>
                  <a:lnTo>
                    <a:pt x="3855" y="3018"/>
                  </a:lnTo>
                  <a:lnTo>
                    <a:pt x="3944" y="2839"/>
                  </a:lnTo>
                  <a:lnTo>
                    <a:pt x="4004" y="2659"/>
                  </a:lnTo>
                  <a:lnTo>
                    <a:pt x="4064" y="2465"/>
                  </a:lnTo>
                  <a:lnTo>
                    <a:pt x="4094" y="2256"/>
                  </a:lnTo>
                  <a:lnTo>
                    <a:pt x="4109" y="2047"/>
                  </a:lnTo>
                  <a:lnTo>
                    <a:pt x="4094" y="1838"/>
                  </a:lnTo>
                  <a:lnTo>
                    <a:pt x="4064" y="1628"/>
                  </a:lnTo>
                  <a:lnTo>
                    <a:pt x="4004" y="1434"/>
                  </a:lnTo>
                  <a:lnTo>
                    <a:pt x="3944" y="1240"/>
                  </a:lnTo>
                  <a:lnTo>
                    <a:pt x="3855" y="1061"/>
                  </a:lnTo>
                  <a:lnTo>
                    <a:pt x="3750" y="896"/>
                  </a:lnTo>
                  <a:lnTo>
                    <a:pt x="3631" y="747"/>
                  </a:lnTo>
                  <a:lnTo>
                    <a:pt x="3496" y="598"/>
                  </a:lnTo>
                  <a:lnTo>
                    <a:pt x="3362" y="463"/>
                  </a:lnTo>
                  <a:lnTo>
                    <a:pt x="3197" y="344"/>
                  </a:lnTo>
                  <a:lnTo>
                    <a:pt x="3033" y="239"/>
                  </a:lnTo>
                  <a:lnTo>
                    <a:pt x="2854" y="149"/>
                  </a:lnTo>
                  <a:lnTo>
                    <a:pt x="2659" y="90"/>
                  </a:lnTo>
                  <a:lnTo>
                    <a:pt x="2465" y="30"/>
                  </a:lnTo>
                  <a:lnTo>
                    <a:pt x="2256"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33"/>
            <p:cNvSpPr/>
            <p:nvPr/>
          </p:nvSpPr>
          <p:spPr>
            <a:xfrm>
              <a:off x="4120292" y="1815683"/>
              <a:ext cx="81688" cy="82100"/>
            </a:xfrm>
            <a:custGeom>
              <a:rect b="b" l="l" r="r" t="t"/>
              <a:pathLst>
                <a:path extrusionOk="0" h="2989" w="2974">
                  <a:moveTo>
                    <a:pt x="1480" y="1"/>
                  </a:moveTo>
                  <a:lnTo>
                    <a:pt x="1346" y="16"/>
                  </a:lnTo>
                  <a:lnTo>
                    <a:pt x="1196" y="31"/>
                  </a:lnTo>
                  <a:lnTo>
                    <a:pt x="1062" y="61"/>
                  </a:lnTo>
                  <a:lnTo>
                    <a:pt x="927" y="105"/>
                  </a:lnTo>
                  <a:lnTo>
                    <a:pt x="793" y="180"/>
                  </a:lnTo>
                  <a:lnTo>
                    <a:pt x="658" y="255"/>
                  </a:lnTo>
                  <a:lnTo>
                    <a:pt x="539" y="329"/>
                  </a:lnTo>
                  <a:lnTo>
                    <a:pt x="434" y="434"/>
                  </a:lnTo>
                  <a:lnTo>
                    <a:pt x="330" y="554"/>
                  </a:lnTo>
                  <a:lnTo>
                    <a:pt x="240" y="673"/>
                  </a:lnTo>
                  <a:lnTo>
                    <a:pt x="165" y="793"/>
                  </a:lnTo>
                  <a:lnTo>
                    <a:pt x="106" y="927"/>
                  </a:lnTo>
                  <a:lnTo>
                    <a:pt x="61" y="1061"/>
                  </a:lnTo>
                  <a:lnTo>
                    <a:pt x="16" y="1211"/>
                  </a:lnTo>
                  <a:lnTo>
                    <a:pt x="1" y="1345"/>
                  </a:lnTo>
                  <a:lnTo>
                    <a:pt x="1" y="1495"/>
                  </a:lnTo>
                  <a:lnTo>
                    <a:pt x="1" y="1629"/>
                  </a:lnTo>
                  <a:lnTo>
                    <a:pt x="16" y="1779"/>
                  </a:lnTo>
                  <a:lnTo>
                    <a:pt x="61" y="1913"/>
                  </a:lnTo>
                  <a:lnTo>
                    <a:pt x="106" y="2062"/>
                  </a:lnTo>
                  <a:lnTo>
                    <a:pt x="165" y="2182"/>
                  </a:lnTo>
                  <a:lnTo>
                    <a:pt x="240" y="2316"/>
                  </a:lnTo>
                  <a:lnTo>
                    <a:pt x="330" y="2436"/>
                  </a:lnTo>
                  <a:lnTo>
                    <a:pt x="434" y="2555"/>
                  </a:lnTo>
                  <a:lnTo>
                    <a:pt x="539" y="2645"/>
                  </a:lnTo>
                  <a:lnTo>
                    <a:pt x="658" y="2735"/>
                  </a:lnTo>
                  <a:lnTo>
                    <a:pt x="793" y="2809"/>
                  </a:lnTo>
                  <a:lnTo>
                    <a:pt x="927" y="2869"/>
                  </a:lnTo>
                  <a:lnTo>
                    <a:pt x="1062" y="2929"/>
                  </a:lnTo>
                  <a:lnTo>
                    <a:pt x="1196" y="2959"/>
                  </a:lnTo>
                  <a:lnTo>
                    <a:pt x="1346" y="2974"/>
                  </a:lnTo>
                  <a:lnTo>
                    <a:pt x="1480" y="2989"/>
                  </a:lnTo>
                  <a:lnTo>
                    <a:pt x="1629" y="2974"/>
                  </a:lnTo>
                  <a:lnTo>
                    <a:pt x="1764" y="2959"/>
                  </a:lnTo>
                  <a:lnTo>
                    <a:pt x="1913" y="2929"/>
                  </a:lnTo>
                  <a:lnTo>
                    <a:pt x="2048" y="2869"/>
                  </a:lnTo>
                  <a:lnTo>
                    <a:pt x="2182" y="2809"/>
                  </a:lnTo>
                  <a:lnTo>
                    <a:pt x="2302" y="2735"/>
                  </a:lnTo>
                  <a:lnTo>
                    <a:pt x="2421" y="2645"/>
                  </a:lnTo>
                  <a:lnTo>
                    <a:pt x="2541" y="2555"/>
                  </a:lnTo>
                  <a:lnTo>
                    <a:pt x="2645" y="2436"/>
                  </a:lnTo>
                  <a:lnTo>
                    <a:pt x="2735" y="2316"/>
                  </a:lnTo>
                  <a:lnTo>
                    <a:pt x="2810" y="2182"/>
                  </a:lnTo>
                  <a:lnTo>
                    <a:pt x="2869" y="2062"/>
                  </a:lnTo>
                  <a:lnTo>
                    <a:pt x="2914" y="1913"/>
                  </a:lnTo>
                  <a:lnTo>
                    <a:pt x="2944" y="1779"/>
                  </a:lnTo>
                  <a:lnTo>
                    <a:pt x="2974" y="1644"/>
                  </a:lnTo>
                  <a:lnTo>
                    <a:pt x="2974" y="1495"/>
                  </a:lnTo>
                  <a:lnTo>
                    <a:pt x="2974" y="1345"/>
                  </a:lnTo>
                  <a:lnTo>
                    <a:pt x="2944" y="1211"/>
                  </a:lnTo>
                  <a:lnTo>
                    <a:pt x="2914" y="1061"/>
                  </a:lnTo>
                  <a:lnTo>
                    <a:pt x="2869" y="927"/>
                  </a:lnTo>
                  <a:lnTo>
                    <a:pt x="2810" y="793"/>
                  </a:lnTo>
                  <a:lnTo>
                    <a:pt x="2735" y="673"/>
                  </a:lnTo>
                  <a:lnTo>
                    <a:pt x="2645" y="554"/>
                  </a:lnTo>
                  <a:lnTo>
                    <a:pt x="2541" y="434"/>
                  </a:lnTo>
                  <a:lnTo>
                    <a:pt x="2421" y="329"/>
                  </a:lnTo>
                  <a:lnTo>
                    <a:pt x="2302" y="255"/>
                  </a:lnTo>
                  <a:lnTo>
                    <a:pt x="2182" y="180"/>
                  </a:lnTo>
                  <a:lnTo>
                    <a:pt x="2048" y="105"/>
                  </a:lnTo>
                  <a:lnTo>
                    <a:pt x="1913" y="61"/>
                  </a:lnTo>
                  <a:lnTo>
                    <a:pt x="1764" y="31"/>
                  </a:lnTo>
                  <a:lnTo>
                    <a:pt x="1629" y="16"/>
                  </a:lnTo>
                  <a:lnTo>
                    <a:pt x="1480" y="1"/>
                  </a:lnTo>
                  <a:close/>
                </a:path>
              </a:pathLst>
            </a:custGeom>
            <a:solidFill>
              <a:srgbClr val="D53F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33"/>
            <p:cNvSpPr/>
            <p:nvPr/>
          </p:nvSpPr>
          <p:spPr>
            <a:xfrm>
              <a:off x="4132213" y="1827603"/>
              <a:ext cx="69767" cy="70179"/>
            </a:xfrm>
            <a:custGeom>
              <a:rect b="b" l="l" r="r" t="t"/>
              <a:pathLst>
                <a:path extrusionOk="0" h="2555" w="2540">
                  <a:moveTo>
                    <a:pt x="2107" y="0"/>
                  </a:moveTo>
                  <a:lnTo>
                    <a:pt x="0" y="2121"/>
                  </a:lnTo>
                  <a:lnTo>
                    <a:pt x="105" y="2211"/>
                  </a:lnTo>
                  <a:lnTo>
                    <a:pt x="224" y="2301"/>
                  </a:lnTo>
                  <a:lnTo>
                    <a:pt x="359" y="2375"/>
                  </a:lnTo>
                  <a:lnTo>
                    <a:pt x="493" y="2435"/>
                  </a:lnTo>
                  <a:lnTo>
                    <a:pt x="628" y="2495"/>
                  </a:lnTo>
                  <a:lnTo>
                    <a:pt x="762" y="2525"/>
                  </a:lnTo>
                  <a:lnTo>
                    <a:pt x="912" y="2540"/>
                  </a:lnTo>
                  <a:lnTo>
                    <a:pt x="1046" y="2555"/>
                  </a:lnTo>
                  <a:lnTo>
                    <a:pt x="1195" y="2540"/>
                  </a:lnTo>
                  <a:lnTo>
                    <a:pt x="1330" y="2525"/>
                  </a:lnTo>
                  <a:lnTo>
                    <a:pt x="1479" y="2495"/>
                  </a:lnTo>
                  <a:lnTo>
                    <a:pt x="1614" y="2435"/>
                  </a:lnTo>
                  <a:lnTo>
                    <a:pt x="1748" y="2375"/>
                  </a:lnTo>
                  <a:lnTo>
                    <a:pt x="1868" y="2301"/>
                  </a:lnTo>
                  <a:lnTo>
                    <a:pt x="1987" y="2211"/>
                  </a:lnTo>
                  <a:lnTo>
                    <a:pt x="2107" y="2121"/>
                  </a:lnTo>
                  <a:lnTo>
                    <a:pt x="2211" y="2002"/>
                  </a:lnTo>
                  <a:lnTo>
                    <a:pt x="2301" y="1882"/>
                  </a:lnTo>
                  <a:lnTo>
                    <a:pt x="2376" y="1748"/>
                  </a:lnTo>
                  <a:lnTo>
                    <a:pt x="2435" y="1628"/>
                  </a:lnTo>
                  <a:lnTo>
                    <a:pt x="2480" y="1479"/>
                  </a:lnTo>
                  <a:lnTo>
                    <a:pt x="2510" y="1345"/>
                  </a:lnTo>
                  <a:lnTo>
                    <a:pt x="2540" y="1210"/>
                  </a:lnTo>
                  <a:lnTo>
                    <a:pt x="2540" y="1061"/>
                  </a:lnTo>
                  <a:lnTo>
                    <a:pt x="2540" y="911"/>
                  </a:lnTo>
                  <a:lnTo>
                    <a:pt x="2510" y="777"/>
                  </a:lnTo>
                  <a:lnTo>
                    <a:pt x="2480" y="627"/>
                  </a:lnTo>
                  <a:lnTo>
                    <a:pt x="2435" y="493"/>
                  </a:lnTo>
                  <a:lnTo>
                    <a:pt x="2376" y="359"/>
                  </a:lnTo>
                  <a:lnTo>
                    <a:pt x="2301" y="239"/>
                  </a:lnTo>
                  <a:lnTo>
                    <a:pt x="2211" y="120"/>
                  </a:lnTo>
                  <a:lnTo>
                    <a:pt x="2107" y="0"/>
                  </a:lnTo>
                  <a:close/>
                </a:path>
              </a:pathLst>
            </a:custGeom>
            <a:solidFill>
              <a:srgbClr val="EA48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33"/>
            <p:cNvSpPr/>
            <p:nvPr/>
          </p:nvSpPr>
          <p:spPr>
            <a:xfrm>
              <a:off x="3975872" y="2415608"/>
              <a:ext cx="369740" cy="138711"/>
            </a:xfrm>
            <a:custGeom>
              <a:rect b="b" l="l" r="r" t="t"/>
              <a:pathLst>
                <a:path extrusionOk="0" h="5050" w="13461">
                  <a:moveTo>
                    <a:pt x="1016" y="0"/>
                  </a:moveTo>
                  <a:lnTo>
                    <a:pt x="867" y="30"/>
                  </a:lnTo>
                  <a:lnTo>
                    <a:pt x="717" y="75"/>
                  </a:lnTo>
                  <a:lnTo>
                    <a:pt x="583" y="150"/>
                  </a:lnTo>
                  <a:lnTo>
                    <a:pt x="463" y="224"/>
                  </a:lnTo>
                  <a:lnTo>
                    <a:pt x="344" y="329"/>
                  </a:lnTo>
                  <a:lnTo>
                    <a:pt x="254" y="434"/>
                  </a:lnTo>
                  <a:lnTo>
                    <a:pt x="165" y="568"/>
                  </a:lnTo>
                  <a:lnTo>
                    <a:pt x="90" y="703"/>
                  </a:lnTo>
                  <a:lnTo>
                    <a:pt x="45" y="852"/>
                  </a:lnTo>
                  <a:lnTo>
                    <a:pt x="15" y="1001"/>
                  </a:lnTo>
                  <a:lnTo>
                    <a:pt x="0" y="1151"/>
                  </a:lnTo>
                  <a:lnTo>
                    <a:pt x="0" y="1300"/>
                  </a:lnTo>
                  <a:lnTo>
                    <a:pt x="30" y="1435"/>
                  </a:lnTo>
                  <a:lnTo>
                    <a:pt x="75" y="1584"/>
                  </a:lnTo>
                  <a:lnTo>
                    <a:pt x="135" y="1733"/>
                  </a:lnTo>
                  <a:lnTo>
                    <a:pt x="284" y="1972"/>
                  </a:lnTo>
                  <a:lnTo>
                    <a:pt x="448" y="2226"/>
                  </a:lnTo>
                  <a:lnTo>
                    <a:pt x="643" y="2495"/>
                  </a:lnTo>
                  <a:lnTo>
                    <a:pt x="867" y="2764"/>
                  </a:lnTo>
                  <a:lnTo>
                    <a:pt x="1136" y="3048"/>
                  </a:lnTo>
                  <a:lnTo>
                    <a:pt x="1434" y="3317"/>
                  </a:lnTo>
                  <a:lnTo>
                    <a:pt x="1763" y="3601"/>
                  </a:lnTo>
                  <a:lnTo>
                    <a:pt x="2137" y="3855"/>
                  </a:lnTo>
                  <a:lnTo>
                    <a:pt x="2331" y="3974"/>
                  </a:lnTo>
                  <a:lnTo>
                    <a:pt x="2555" y="4094"/>
                  </a:lnTo>
                  <a:lnTo>
                    <a:pt x="2764" y="4213"/>
                  </a:lnTo>
                  <a:lnTo>
                    <a:pt x="3003" y="4333"/>
                  </a:lnTo>
                  <a:lnTo>
                    <a:pt x="3242" y="4437"/>
                  </a:lnTo>
                  <a:lnTo>
                    <a:pt x="3511" y="4527"/>
                  </a:lnTo>
                  <a:lnTo>
                    <a:pt x="3765" y="4617"/>
                  </a:lnTo>
                  <a:lnTo>
                    <a:pt x="4049" y="4706"/>
                  </a:lnTo>
                  <a:lnTo>
                    <a:pt x="4348" y="4781"/>
                  </a:lnTo>
                  <a:lnTo>
                    <a:pt x="4646" y="4856"/>
                  </a:lnTo>
                  <a:lnTo>
                    <a:pt x="4960" y="4915"/>
                  </a:lnTo>
                  <a:lnTo>
                    <a:pt x="5289" y="4960"/>
                  </a:lnTo>
                  <a:lnTo>
                    <a:pt x="5632" y="5005"/>
                  </a:lnTo>
                  <a:lnTo>
                    <a:pt x="5991" y="5020"/>
                  </a:lnTo>
                  <a:lnTo>
                    <a:pt x="6364" y="5050"/>
                  </a:lnTo>
                  <a:lnTo>
                    <a:pt x="7126" y="5050"/>
                  </a:lnTo>
                  <a:lnTo>
                    <a:pt x="7500" y="5020"/>
                  </a:lnTo>
                  <a:lnTo>
                    <a:pt x="7858" y="4990"/>
                  </a:lnTo>
                  <a:lnTo>
                    <a:pt x="8202" y="4960"/>
                  </a:lnTo>
                  <a:lnTo>
                    <a:pt x="8531" y="4915"/>
                  </a:lnTo>
                  <a:lnTo>
                    <a:pt x="8844" y="4856"/>
                  </a:lnTo>
                  <a:lnTo>
                    <a:pt x="9143" y="4781"/>
                  </a:lnTo>
                  <a:lnTo>
                    <a:pt x="9442" y="4706"/>
                  </a:lnTo>
                  <a:lnTo>
                    <a:pt x="9711" y="4617"/>
                  </a:lnTo>
                  <a:lnTo>
                    <a:pt x="9980" y="4527"/>
                  </a:lnTo>
                  <a:lnTo>
                    <a:pt x="10234" y="4422"/>
                  </a:lnTo>
                  <a:lnTo>
                    <a:pt x="10473" y="4318"/>
                  </a:lnTo>
                  <a:lnTo>
                    <a:pt x="10712" y="4213"/>
                  </a:lnTo>
                  <a:lnTo>
                    <a:pt x="10936" y="4094"/>
                  </a:lnTo>
                  <a:lnTo>
                    <a:pt x="11145" y="3974"/>
                  </a:lnTo>
                  <a:lnTo>
                    <a:pt x="11339" y="3855"/>
                  </a:lnTo>
                  <a:lnTo>
                    <a:pt x="11713" y="3586"/>
                  </a:lnTo>
                  <a:lnTo>
                    <a:pt x="12042" y="3317"/>
                  </a:lnTo>
                  <a:lnTo>
                    <a:pt x="12340" y="3048"/>
                  </a:lnTo>
                  <a:lnTo>
                    <a:pt x="12594" y="2764"/>
                  </a:lnTo>
                  <a:lnTo>
                    <a:pt x="12818" y="2495"/>
                  </a:lnTo>
                  <a:lnTo>
                    <a:pt x="13013" y="2226"/>
                  </a:lnTo>
                  <a:lnTo>
                    <a:pt x="13177" y="1957"/>
                  </a:lnTo>
                  <a:lnTo>
                    <a:pt x="13326" y="1718"/>
                  </a:lnTo>
                  <a:lnTo>
                    <a:pt x="13386" y="1584"/>
                  </a:lnTo>
                  <a:lnTo>
                    <a:pt x="13431" y="1435"/>
                  </a:lnTo>
                  <a:lnTo>
                    <a:pt x="13461" y="1285"/>
                  </a:lnTo>
                  <a:lnTo>
                    <a:pt x="13461" y="1136"/>
                  </a:lnTo>
                  <a:lnTo>
                    <a:pt x="13446" y="986"/>
                  </a:lnTo>
                  <a:lnTo>
                    <a:pt x="13416" y="837"/>
                  </a:lnTo>
                  <a:lnTo>
                    <a:pt x="13356" y="703"/>
                  </a:lnTo>
                  <a:lnTo>
                    <a:pt x="13296" y="568"/>
                  </a:lnTo>
                  <a:lnTo>
                    <a:pt x="13207" y="434"/>
                  </a:lnTo>
                  <a:lnTo>
                    <a:pt x="13102" y="329"/>
                  </a:lnTo>
                  <a:lnTo>
                    <a:pt x="12998" y="224"/>
                  </a:lnTo>
                  <a:lnTo>
                    <a:pt x="12863" y="150"/>
                  </a:lnTo>
                  <a:lnTo>
                    <a:pt x="12729" y="75"/>
                  </a:lnTo>
                  <a:lnTo>
                    <a:pt x="12594" y="30"/>
                  </a:lnTo>
                  <a:lnTo>
                    <a:pt x="12445"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33"/>
            <p:cNvSpPr/>
            <p:nvPr/>
          </p:nvSpPr>
          <p:spPr>
            <a:xfrm>
              <a:off x="3991034" y="2430797"/>
              <a:ext cx="339004" cy="108359"/>
            </a:xfrm>
            <a:custGeom>
              <a:rect b="b" l="l" r="r" t="t"/>
              <a:pathLst>
                <a:path extrusionOk="0" h="3945" w="12342">
                  <a:moveTo>
                    <a:pt x="613" y="0"/>
                  </a:moveTo>
                  <a:lnTo>
                    <a:pt x="494" y="15"/>
                  </a:lnTo>
                  <a:lnTo>
                    <a:pt x="374" y="45"/>
                  </a:lnTo>
                  <a:lnTo>
                    <a:pt x="270" y="105"/>
                  </a:lnTo>
                  <a:lnTo>
                    <a:pt x="180" y="179"/>
                  </a:lnTo>
                  <a:lnTo>
                    <a:pt x="120" y="269"/>
                  </a:lnTo>
                  <a:lnTo>
                    <a:pt x="61" y="359"/>
                  </a:lnTo>
                  <a:lnTo>
                    <a:pt x="16" y="463"/>
                  </a:lnTo>
                  <a:lnTo>
                    <a:pt x="1" y="583"/>
                  </a:lnTo>
                  <a:lnTo>
                    <a:pt x="1" y="657"/>
                  </a:lnTo>
                  <a:lnTo>
                    <a:pt x="16" y="747"/>
                  </a:lnTo>
                  <a:lnTo>
                    <a:pt x="46" y="822"/>
                  </a:lnTo>
                  <a:lnTo>
                    <a:pt x="76" y="911"/>
                  </a:lnTo>
                  <a:lnTo>
                    <a:pt x="285" y="1240"/>
                  </a:lnTo>
                  <a:lnTo>
                    <a:pt x="404" y="1419"/>
                  </a:lnTo>
                  <a:lnTo>
                    <a:pt x="539" y="1614"/>
                  </a:lnTo>
                  <a:lnTo>
                    <a:pt x="718" y="1823"/>
                  </a:lnTo>
                  <a:lnTo>
                    <a:pt x="897" y="2017"/>
                  </a:lnTo>
                  <a:lnTo>
                    <a:pt x="1106" y="2226"/>
                  </a:lnTo>
                  <a:lnTo>
                    <a:pt x="1346" y="2435"/>
                  </a:lnTo>
                  <a:lnTo>
                    <a:pt x="1600" y="2629"/>
                  </a:lnTo>
                  <a:lnTo>
                    <a:pt x="1883" y="2824"/>
                  </a:lnTo>
                  <a:lnTo>
                    <a:pt x="2182" y="3003"/>
                  </a:lnTo>
                  <a:lnTo>
                    <a:pt x="2511" y="3182"/>
                  </a:lnTo>
                  <a:lnTo>
                    <a:pt x="2869" y="3347"/>
                  </a:lnTo>
                  <a:lnTo>
                    <a:pt x="3243" y="3481"/>
                  </a:lnTo>
                  <a:lnTo>
                    <a:pt x="3661" y="3616"/>
                  </a:lnTo>
                  <a:lnTo>
                    <a:pt x="4109" y="3720"/>
                  </a:lnTo>
                  <a:lnTo>
                    <a:pt x="4572" y="3810"/>
                  </a:lnTo>
                  <a:lnTo>
                    <a:pt x="5080" y="3884"/>
                  </a:lnTo>
                  <a:lnTo>
                    <a:pt x="5618" y="3929"/>
                  </a:lnTo>
                  <a:lnTo>
                    <a:pt x="6186" y="3944"/>
                  </a:lnTo>
                  <a:lnTo>
                    <a:pt x="6769" y="3929"/>
                  </a:lnTo>
                  <a:lnTo>
                    <a:pt x="7291" y="3884"/>
                  </a:lnTo>
                  <a:lnTo>
                    <a:pt x="7799" y="3810"/>
                  </a:lnTo>
                  <a:lnTo>
                    <a:pt x="8278" y="3720"/>
                  </a:lnTo>
                  <a:lnTo>
                    <a:pt x="8711" y="3616"/>
                  </a:lnTo>
                  <a:lnTo>
                    <a:pt x="9129" y="3481"/>
                  </a:lnTo>
                  <a:lnTo>
                    <a:pt x="9517" y="3347"/>
                  </a:lnTo>
                  <a:lnTo>
                    <a:pt x="9861" y="3182"/>
                  </a:lnTo>
                  <a:lnTo>
                    <a:pt x="10190" y="3003"/>
                  </a:lnTo>
                  <a:lnTo>
                    <a:pt x="10489" y="2824"/>
                  </a:lnTo>
                  <a:lnTo>
                    <a:pt x="10772" y="2629"/>
                  </a:lnTo>
                  <a:lnTo>
                    <a:pt x="11026" y="2435"/>
                  </a:lnTo>
                  <a:lnTo>
                    <a:pt x="11250" y="2226"/>
                  </a:lnTo>
                  <a:lnTo>
                    <a:pt x="11460" y="2017"/>
                  </a:lnTo>
                  <a:lnTo>
                    <a:pt x="11654" y="1823"/>
                  </a:lnTo>
                  <a:lnTo>
                    <a:pt x="11818" y="1614"/>
                  </a:lnTo>
                  <a:lnTo>
                    <a:pt x="11953" y="1419"/>
                  </a:lnTo>
                  <a:lnTo>
                    <a:pt x="12072" y="1240"/>
                  </a:lnTo>
                  <a:lnTo>
                    <a:pt x="12281" y="897"/>
                  </a:lnTo>
                  <a:lnTo>
                    <a:pt x="12311" y="822"/>
                  </a:lnTo>
                  <a:lnTo>
                    <a:pt x="12326" y="747"/>
                  </a:lnTo>
                  <a:lnTo>
                    <a:pt x="12341" y="657"/>
                  </a:lnTo>
                  <a:lnTo>
                    <a:pt x="12341" y="583"/>
                  </a:lnTo>
                  <a:lnTo>
                    <a:pt x="12326" y="463"/>
                  </a:lnTo>
                  <a:lnTo>
                    <a:pt x="12296" y="359"/>
                  </a:lnTo>
                  <a:lnTo>
                    <a:pt x="12237" y="269"/>
                  </a:lnTo>
                  <a:lnTo>
                    <a:pt x="12162" y="179"/>
                  </a:lnTo>
                  <a:lnTo>
                    <a:pt x="12072" y="105"/>
                  </a:lnTo>
                  <a:lnTo>
                    <a:pt x="11968" y="45"/>
                  </a:lnTo>
                  <a:lnTo>
                    <a:pt x="11863" y="15"/>
                  </a:lnTo>
                  <a:lnTo>
                    <a:pt x="1174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33"/>
            <p:cNvSpPr/>
            <p:nvPr/>
          </p:nvSpPr>
          <p:spPr>
            <a:xfrm>
              <a:off x="3991034" y="2430797"/>
              <a:ext cx="339004" cy="16014"/>
            </a:xfrm>
            <a:custGeom>
              <a:rect b="b" l="l" r="r" t="t"/>
              <a:pathLst>
                <a:path extrusionOk="0" h="583" w="12342">
                  <a:moveTo>
                    <a:pt x="613" y="0"/>
                  </a:moveTo>
                  <a:lnTo>
                    <a:pt x="494" y="15"/>
                  </a:lnTo>
                  <a:lnTo>
                    <a:pt x="374" y="45"/>
                  </a:lnTo>
                  <a:lnTo>
                    <a:pt x="270" y="105"/>
                  </a:lnTo>
                  <a:lnTo>
                    <a:pt x="180" y="179"/>
                  </a:lnTo>
                  <a:lnTo>
                    <a:pt x="120" y="269"/>
                  </a:lnTo>
                  <a:lnTo>
                    <a:pt x="61" y="359"/>
                  </a:lnTo>
                  <a:lnTo>
                    <a:pt x="16" y="463"/>
                  </a:lnTo>
                  <a:lnTo>
                    <a:pt x="1" y="583"/>
                  </a:lnTo>
                  <a:lnTo>
                    <a:pt x="12341" y="583"/>
                  </a:lnTo>
                  <a:lnTo>
                    <a:pt x="12326" y="463"/>
                  </a:lnTo>
                  <a:lnTo>
                    <a:pt x="12296" y="359"/>
                  </a:lnTo>
                  <a:lnTo>
                    <a:pt x="12237" y="269"/>
                  </a:lnTo>
                  <a:lnTo>
                    <a:pt x="12162" y="179"/>
                  </a:lnTo>
                  <a:lnTo>
                    <a:pt x="12072" y="105"/>
                  </a:lnTo>
                  <a:lnTo>
                    <a:pt x="11968" y="45"/>
                  </a:lnTo>
                  <a:lnTo>
                    <a:pt x="11863" y="15"/>
                  </a:lnTo>
                  <a:lnTo>
                    <a:pt x="11744" y="0"/>
                  </a:lnTo>
                  <a:close/>
                </a:path>
              </a:pathLst>
            </a:custGeom>
            <a:solidFill>
              <a:srgbClr val="DE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33"/>
            <p:cNvSpPr/>
            <p:nvPr/>
          </p:nvSpPr>
          <p:spPr>
            <a:xfrm>
              <a:off x="4731315" y="3532949"/>
              <a:ext cx="99734" cy="147748"/>
            </a:xfrm>
            <a:custGeom>
              <a:rect b="b" l="l" r="r" t="t"/>
              <a:pathLst>
                <a:path extrusionOk="0" h="5379" w="3631">
                  <a:moveTo>
                    <a:pt x="2614" y="1"/>
                  </a:moveTo>
                  <a:lnTo>
                    <a:pt x="2510" y="16"/>
                  </a:lnTo>
                  <a:lnTo>
                    <a:pt x="2420" y="31"/>
                  </a:lnTo>
                  <a:lnTo>
                    <a:pt x="2331" y="60"/>
                  </a:lnTo>
                  <a:lnTo>
                    <a:pt x="2241" y="90"/>
                  </a:lnTo>
                  <a:lnTo>
                    <a:pt x="2151" y="135"/>
                  </a:lnTo>
                  <a:lnTo>
                    <a:pt x="2077" y="195"/>
                  </a:lnTo>
                  <a:lnTo>
                    <a:pt x="2002" y="255"/>
                  </a:lnTo>
                  <a:lnTo>
                    <a:pt x="1927" y="314"/>
                  </a:lnTo>
                  <a:lnTo>
                    <a:pt x="1867" y="389"/>
                  </a:lnTo>
                  <a:lnTo>
                    <a:pt x="1808" y="479"/>
                  </a:lnTo>
                  <a:lnTo>
                    <a:pt x="1763" y="553"/>
                  </a:lnTo>
                  <a:lnTo>
                    <a:pt x="105" y="3960"/>
                  </a:lnTo>
                  <a:lnTo>
                    <a:pt x="60" y="4064"/>
                  </a:lnTo>
                  <a:lnTo>
                    <a:pt x="30" y="4154"/>
                  </a:lnTo>
                  <a:lnTo>
                    <a:pt x="15" y="4244"/>
                  </a:lnTo>
                  <a:lnTo>
                    <a:pt x="0" y="4348"/>
                  </a:lnTo>
                  <a:lnTo>
                    <a:pt x="0" y="4438"/>
                  </a:lnTo>
                  <a:lnTo>
                    <a:pt x="15" y="4527"/>
                  </a:lnTo>
                  <a:lnTo>
                    <a:pt x="30" y="4632"/>
                  </a:lnTo>
                  <a:lnTo>
                    <a:pt x="60" y="4722"/>
                  </a:lnTo>
                  <a:lnTo>
                    <a:pt x="90" y="4811"/>
                  </a:lnTo>
                  <a:lnTo>
                    <a:pt x="134" y="4886"/>
                  </a:lnTo>
                  <a:lnTo>
                    <a:pt x="194" y="4961"/>
                  </a:lnTo>
                  <a:lnTo>
                    <a:pt x="254" y="5035"/>
                  </a:lnTo>
                  <a:lnTo>
                    <a:pt x="314" y="5110"/>
                  </a:lnTo>
                  <a:lnTo>
                    <a:pt x="388" y="5170"/>
                  </a:lnTo>
                  <a:lnTo>
                    <a:pt x="463" y="5230"/>
                  </a:lnTo>
                  <a:lnTo>
                    <a:pt x="553" y="5274"/>
                  </a:lnTo>
                  <a:lnTo>
                    <a:pt x="657" y="5319"/>
                  </a:lnTo>
                  <a:lnTo>
                    <a:pt x="777" y="5349"/>
                  </a:lnTo>
                  <a:lnTo>
                    <a:pt x="881" y="5379"/>
                  </a:lnTo>
                  <a:lnTo>
                    <a:pt x="986" y="5379"/>
                  </a:lnTo>
                  <a:lnTo>
                    <a:pt x="1120" y="5364"/>
                  </a:lnTo>
                  <a:lnTo>
                    <a:pt x="1255" y="5349"/>
                  </a:lnTo>
                  <a:lnTo>
                    <a:pt x="1389" y="5304"/>
                  </a:lnTo>
                  <a:lnTo>
                    <a:pt x="1509" y="5230"/>
                  </a:lnTo>
                  <a:lnTo>
                    <a:pt x="1614" y="5155"/>
                  </a:lnTo>
                  <a:lnTo>
                    <a:pt x="1718" y="5065"/>
                  </a:lnTo>
                  <a:lnTo>
                    <a:pt x="1808" y="4946"/>
                  </a:lnTo>
                  <a:lnTo>
                    <a:pt x="1867" y="4826"/>
                  </a:lnTo>
                  <a:lnTo>
                    <a:pt x="3541" y="1420"/>
                  </a:lnTo>
                  <a:lnTo>
                    <a:pt x="3571" y="1330"/>
                  </a:lnTo>
                  <a:lnTo>
                    <a:pt x="3600" y="1241"/>
                  </a:lnTo>
                  <a:lnTo>
                    <a:pt x="3615" y="1136"/>
                  </a:lnTo>
                  <a:lnTo>
                    <a:pt x="3630" y="1046"/>
                  </a:lnTo>
                  <a:lnTo>
                    <a:pt x="3630" y="942"/>
                  </a:lnTo>
                  <a:lnTo>
                    <a:pt x="3630" y="852"/>
                  </a:lnTo>
                  <a:lnTo>
                    <a:pt x="3600" y="763"/>
                  </a:lnTo>
                  <a:lnTo>
                    <a:pt x="3586" y="673"/>
                  </a:lnTo>
                  <a:lnTo>
                    <a:pt x="3541" y="583"/>
                  </a:lnTo>
                  <a:lnTo>
                    <a:pt x="3496" y="494"/>
                  </a:lnTo>
                  <a:lnTo>
                    <a:pt x="3451" y="419"/>
                  </a:lnTo>
                  <a:lnTo>
                    <a:pt x="3391" y="344"/>
                  </a:lnTo>
                  <a:lnTo>
                    <a:pt x="3317" y="270"/>
                  </a:lnTo>
                  <a:lnTo>
                    <a:pt x="3257" y="210"/>
                  </a:lnTo>
                  <a:lnTo>
                    <a:pt x="3167" y="150"/>
                  </a:lnTo>
                  <a:lnTo>
                    <a:pt x="3078" y="105"/>
                  </a:lnTo>
                  <a:lnTo>
                    <a:pt x="2988" y="60"/>
                  </a:lnTo>
                  <a:lnTo>
                    <a:pt x="2898" y="31"/>
                  </a:lnTo>
                  <a:lnTo>
                    <a:pt x="2794" y="16"/>
                  </a:lnTo>
                  <a:lnTo>
                    <a:pt x="2704" y="16"/>
                  </a:lnTo>
                  <a:lnTo>
                    <a:pt x="2614"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33"/>
            <p:cNvSpPr/>
            <p:nvPr/>
          </p:nvSpPr>
          <p:spPr>
            <a:xfrm>
              <a:off x="4814182" y="3562503"/>
              <a:ext cx="84160" cy="185900"/>
            </a:xfrm>
            <a:custGeom>
              <a:rect b="b" l="l" r="r" t="t"/>
              <a:pathLst>
                <a:path extrusionOk="0" h="6768" w="3064">
                  <a:moveTo>
                    <a:pt x="867" y="0"/>
                  </a:moveTo>
                  <a:lnTo>
                    <a:pt x="763" y="30"/>
                  </a:lnTo>
                  <a:lnTo>
                    <a:pt x="673" y="45"/>
                  </a:lnTo>
                  <a:lnTo>
                    <a:pt x="583" y="90"/>
                  </a:lnTo>
                  <a:lnTo>
                    <a:pt x="494" y="135"/>
                  </a:lnTo>
                  <a:lnTo>
                    <a:pt x="404" y="180"/>
                  </a:lnTo>
                  <a:lnTo>
                    <a:pt x="330" y="239"/>
                  </a:lnTo>
                  <a:lnTo>
                    <a:pt x="270" y="314"/>
                  </a:lnTo>
                  <a:lnTo>
                    <a:pt x="210" y="389"/>
                  </a:lnTo>
                  <a:lnTo>
                    <a:pt x="150" y="463"/>
                  </a:lnTo>
                  <a:lnTo>
                    <a:pt x="105" y="538"/>
                  </a:lnTo>
                  <a:lnTo>
                    <a:pt x="61" y="628"/>
                  </a:lnTo>
                  <a:lnTo>
                    <a:pt x="31" y="717"/>
                  </a:lnTo>
                  <a:lnTo>
                    <a:pt x="16" y="807"/>
                  </a:lnTo>
                  <a:lnTo>
                    <a:pt x="1" y="912"/>
                  </a:lnTo>
                  <a:lnTo>
                    <a:pt x="1" y="1001"/>
                  </a:lnTo>
                  <a:lnTo>
                    <a:pt x="16" y="1106"/>
                  </a:lnTo>
                  <a:lnTo>
                    <a:pt x="31" y="1196"/>
                  </a:lnTo>
                  <a:lnTo>
                    <a:pt x="1121" y="6006"/>
                  </a:lnTo>
                  <a:lnTo>
                    <a:pt x="1166" y="6170"/>
                  </a:lnTo>
                  <a:lnTo>
                    <a:pt x="1241" y="6320"/>
                  </a:lnTo>
                  <a:lnTo>
                    <a:pt x="1345" y="6454"/>
                  </a:lnTo>
                  <a:lnTo>
                    <a:pt x="1465" y="6559"/>
                  </a:lnTo>
                  <a:lnTo>
                    <a:pt x="1599" y="6648"/>
                  </a:lnTo>
                  <a:lnTo>
                    <a:pt x="1749" y="6723"/>
                  </a:lnTo>
                  <a:lnTo>
                    <a:pt x="1913" y="6753"/>
                  </a:lnTo>
                  <a:lnTo>
                    <a:pt x="2077" y="6768"/>
                  </a:lnTo>
                  <a:lnTo>
                    <a:pt x="2182" y="6768"/>
                  </a:lnTo>
                  <a:lnTo>
                    <a:pt x="2287" y="6753"/>
                  </a:lnTo>
                  <a:lnTo>
                    <a:pt x="2391" y="6723"/>
                  </a:lnTo>
                  <a:lnTo>
                    <a:pt x="2481" y="6678"/>
                  </a:lnTo>
                  <a:lnTo>
                    <a:pt x="2570" y="6648"/>
                  </a:lnTo>
                  <a:lnTo>
                    <a:pt x="2645" y="6589"/>
                  </a:lnTo>
                  <a:lnTo>
                    <a:pt x="2720" y="6529"/>
                  </a:lnTo>
                  <a:lnTo>
                    <a:pt x="2795" y="6469"/>
                  </a:lnTo>
                  <a:lnTo>
                    <a:pt x="2854" y="6394"/>
                  </a:lnTo>
                  <a:lnTo>
                    <a:pt x="2914" y="6320"/>
                  </a:lnTo>
                  <a:lnTo>
                    <a:pt x="2959" y="6230"/>
                  </a:lnTo>
                  <a:lnTo>
                    <a:pt x="2989" y="6141"/>
                  </a:lnTo>
                  <a:lnTo>
                    <a:pt x="3019" y="6051"/>
                  </a:lnTo>
                  <a:lnTo>
                    <a:pt x="3049" y="5961"/>
                  </a:lnTo>
                  <a:lnTo>
                    <a:pt x="3063" y="5872"/>
                  </a:lnTo>
                  <a:lnTo>
                    <a:pt x="3063" y="5767"/>
                  </a:lnTo>
                  <a:lnTo>
                    <a:pt x="3049" y="5677"/>
                  </a:lnTo>
                  <a:lnTo>
                    <a:pt x="3034" y="5573"/>
                  </a:lnTo>
                  <a:lnTo>
                    <a:pt x="1943" y="762"/>
                  </a:lnTo>
                  <a:lnTo>
                    <a:pt x="1913" y="673"/>
                  </a:lnTo>
                  <a:lnTo>
                    <a:pt x="1883" y="583"/>
                  </a:lnTo>
                  <a:lnTo>
                    <a:pt x="1838" y="493"/>
                  </a:lnTo>
                  <a:lnTo>
                    <a:pt x="1779" y="404"/>
                  </a:lnTo>
                  <a:lnTo>
                    <a:pt x="1719" y="329"/>
                  </a:lnTo>
                  <a:lnTo>
                    <a:pt x="1659" y="269"/>
                  </a:lnTo>
                  <a:lnTo>
                    <a:pt x="1584" y="210"/>
                  </a:lnTo>
                  <a:lnTo>
                    <a:pt x="1510" y="150"/>
                  </a:lnTo>
                  <a:lnTo>
                    <a:pt x="1420" y="105"/>
                  </a:lnTo>
                  <a:lnTo>
                    <a:pt x="1345" y="60"/>
                  </a:lnTo>
                  <a:lnTo>
                    <a:pt x="1256" y="30"/>
                  </a:lnTo>
                  <a:lnTo>
                    <a:pt x="1151" y="15"/>
                  </a:lnTo>
                  <a:lnTo>
                    <a:pt x="1062"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33"/>
            <p:cNvSpPr/>
            <p:nvPr/>
          </p:nvSpPr>
          <p:spPr>
            <a:xfrm>
              <a:off x="4890100" y="3562915"/>
              <a:ext cx="87841" cy="185103"/>
            </a:xfrm>
            <a:custGeom>
              <a:rect b="b" l="l" r="r" t="t"/>
              <a:pathLst>
                <a:path extrusionOk="0" h="6739" w="3198">
                  <a:moveTo>
                    <a:pt x="942" y="0"/>
                  </a:moveTo>
                  <a:lnTo>
                    <a:pt x="837" y="15"/>
                  </a:lnTo>
                  <a:lnTo>
                    <a:pt x="748" y="30"/>
                  </a:lnTo>
                  <a:lnTo>
                    <a:pt x="643" y="60"/>
                  </a:lnTo>
                  <a:lnTo>
                    <a:pt x="553" y="105"/>
                  </a:lnTo>
                  <a:lnTo>
                    <a:pt x="479" y="150"/>
                  </a:lnTo>
                  <a:lnTo>
                    <a:pt x="389" y="209"/>
                  </a:lnTo>
                  <a:lnTo>
                    <a:pt x="314" y="269"/>
                  </a:lnTo>
                  <a:lnTo>
                    <a:pt x="255" y="329"/>
                  </a:lnTo>
                  <a:lnTo>
                    <a:pt x="195" y="404"/>
                  </a:lnTo>
                  <a:lnTo>
                    <a:pt x="150" y="478"/>
                  </a:lnTo>
                  <a:lnTo>
                    <a:pt x="105" y="568"/>
                  </a:lnTo>
                  <a:lnTo>
                    <a:pt x="60" y="658"/>
                  </a:lnTo>
                  <a:lnTo>
                    <a:pt x="31" y="747"/>
                  </a:lnTo>
                  <a:lnTo>
                    <a:pt x="16" y="837"/>
                  </a:lnTo>
                  <a:lnTo>
                    <a:pt x="1" y="941"/>
                  </a:lnTo>
                  <a:lnTo>
                    <a:pt x="1" y="1031"/>
                  </a:lnTo>
                  <a:lnTo>
                    <a:pt x="16" y="1136"/>
                  </a:lnTo>
                  <a:lnTo>
                    <a:pt x="31" y="1225"/>
                  </a:lnTo>
                  <a:lnTo>
                    <a:pt x="1256" y="6006"/>
                  </a:lnTo>
                  <a:lnTo>
                    <a:pt x="1315" y="6155"/>
                  </a:lnTo>
                  <a:lnTo>
                    <a:pt x="1390" y="6305"/>
                  </a:lnTo>
                  <a:lnTo>
                    <a:pt x="1495" y="6439"/>
                  </a:lnTo>
                  <a:lnTo>
                    <a:pt x="1614" y="6544"/>
                  </a:lnTo>
                  <a:lnTo>
                    <a:pt x="1749" y="6619"/>
                  </a:lnTo>
                  <a:lnTo>
                    <a:pt x="1898" y="6693"/>
                  </a:lnTo>
                  <a:lnTo>
                    <a:pt x="2047" y="6723"/>
                  </a:lnTo>
                  <a:lnTo>
                    <a:pt x="2212" y="6738"/>
                  </a:lnTo>
                  <a:lnTo>
                    <a:pt x="2331" y="6738"/>
                  </a:lnTo>
                  <a:lnTo>
                    <a:pt x="2451" y="6708"/>
                  </a:lnTo>
                  <a:lnTo>
                    <a:pt x="2555" y="6678"/>
                  </a:lnTo>
                  <a:lnTo>
                    <a:pt x="2645" y="6648"/>
                  </a:lnTo>
                  <a:lnTo>
                    <a:pt x="2735" y="6604"/>
                  </a:lnTo>
                  <a:lnTo>
                    <a:pt x="2809" y="6544"/>
                  </a:lnTo>
                  <a:lnTo>
                    <a:pt x="2884" y="6484"/>
                  </a:lnTo>
                  <a:lnTo>
                    <a:pt x="2944" y="6409"/>
                  </a:lnTo>
                  <a:lnTo>
                    <a:pt x="3004" y="6335"/>
                  </a:lnTo>
                  <a:lnTo>
                    <a:pt x="3063" y="6260"/>
                  </a:lnTo>
                  <a:lnTo>
                    <a:pt x="3108" y="6170"/>
                  </a:lnTo>
                  <a:lnTo>
                    <a:pt x="3138" y="6096"/>
                  </a:lnTo>
                  <a:lnTo>
                    <a:pt x="3168" y="5991"/>
                  </a:lnTo>
                  <a:lnTo>
                    <a:pt x="3183" y="5901"/>
                  </a:lnTo>
                  <a:lnTo>
                    <a:pt x="3198" y="5812"/>
                  </a:lnTo>
                  <a:lnTo>
                    <a:pt x="3198" y="5707"/>
                  </a:lnTo>
                  <a:lnTo>
                    <a:pt x="3183" y="5618"/>
                  </a:lnTo>
                  <a:lnTo>
                    <a:pt x="3168" y="5513"/>
                  </a:lnTo>
                  <a:lnTo>
                    <a:pt x="1943" y="747"/>
                  </a:lnTo>
                  <a:lnTo>
                    <a:pt x="1913" y="643"/>
                  </a:lnTo>
                  <a:lnTo>
                    <a:pt x="1868" y="553"/>
                  </a:lnTo>
                  <a:lnTo>
                    <a:pt x="1823" y="463"/>
                  </a:lnTo>
                  <a:lnTo>
                    <a:pt x="1778" y="389"/>
                  </a:lnTo>
                  <a:lnTo>
                    <a:pt x="1704" y="314"/>
                  </a:lnTo>
                  <a:lnTo>
                    <a:pt x="1644" y="254"/>
                  </a:lnTo>
                  <a:lnTo>
                    <a:pt x="1569" y="195"/>
                  </a:lnTo>
                  <a:lnTo>
                    <a:pt x="1495" y="135"/>
                  </a:lnTo>
                  <a:lnTo>
                    <a:pt x="1405" y="90"/>
                  </a:lnTo>
                  <a:lnTo>
                    <a:pt x="1315" y="60"/>
                  </a:lnTo>
                  <a:lnTo>
                    <a:pt x="1226" y="30"/>
                  </a:lnTo>
                  <a:lnTo>
                    <a:pt x="1136" y="15"/>
                  </a:lnTo>
                  <a:lnTo>
                    <a:pt x="1046"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33"/>
            <p:cNvSpPr/>
            <p:nvPr/>
          </p:nvSpPr>
          <p:spPr>
            <a:xfrm>
              <a:off x="4948797" y="3523528"/>
              <a:ext cx="91934" cy="184252"/>
            </a:xfrm>
            <a:custGeom>
              <a:rect b="b" l="l" r="r" t="t"/>
              <a:pathLst>
                <a:path extrusionOk="0" h="6708" w="3347">
                  <a:moveTo>
                    <a:pt x="911" y="0"/>
                  </a:moveTo>
                  <a:lnTo>
                    <a:pt x="807" y="15"/>
                  </a:lnTo>
                  <a:lnTo>
                    <a:pt x="717" y="45"/>
                  </a:lnTo>
                  <a:lnTo>
                    <a:pt x="613" y="75"/>
                  </a:lnTo>
                  <a:lnTo>
                    <a:pt x="523" y="120"/>
                  </a:lnTo>
                  <a:lnTo>
                    <a:pt x="448" y="164"/>
                  </a:lnTo>
                  <a:lnTo>
                    <a:pt x="359" y="224"/>
                  </a:lnTo>
                  <a:lnTo>
                    <a:pt x="299" y="284"/>
                  </a:lnTo>
                  <a:lnTo>
                    <a:pt x="224" y="359"/>
                  </a:lnTo>
                  <a:lnTo>
                    <a:pt x="179" y="433"/>
                  </a:lnTo>
                  <a:lnTo>
                    <a:pt x="120" y="508"/>
                  </a:lnTo>
                  <a:lnTo>
                    <a:pt x="75" y="598"/>
                  </a:lnTo>
                  <a:lnTo>
                    <a:pt x="45" y="687"/>
                  </a:lnTo>
                  <a:lnTo>
                    <a:pt x="30" y="777"/>
                  </a:lnTo>
                  <a:lnTo>
                    <a:pt x="15" y="867"/>
                  </a:lnTo>
                  <a:lnTo>
                    <a:pt x="0" y="971"/>
                  </a:lnTo>
                  <a:lnTo>
                    <a:pt x="0" y="1061"/>
                  </a:lnTo>
                  <a:lnTo>
                    <a:pt x="15" y="1165"/>
                  </a:lnTo>
                  <a:lnTo>
                    <a:pt x="45" y="1255"/>
                  </a:lnTo>
                  <a:lnTo>
                    <a:pt x="1419" y="5991"/>
                  </a:lnTo>
                  <a:lnTo>
                    <a:pt x="1479" y="6140"/>
                  </a:lnTo>
                  <a:lnTo>
                    <a:pt x="1554" y="6290"/>
                  </a:lnTo>
                  <a:lnTo>
                    <a:pt x="1658" y="6409"/>
                  </a:lnTo>
                  <a:lnTo>
                    <a:pt x="1778" y="6514"/>
                  </a:lnTo>
                  <a:lnTo>
                    <a:pt x="1897" y="6588"/>
                  </a:lnTo>
                  <a:lnTo>
                    <a:pt x="2047" y="6648"/>
                  </a:lnTo>
                  <a:lnTo>
                    <a:pt x="2196" y="6693"/>
                  </a:lnTo>
                  <a:lnTo>
                    <a:pt x="2360" y="6708"/>
                  </a:lnTo>
                  <a:lnTo>
                    <a:pt x="2495" y="6693"/>
                  </a:lnTo>
                  <a:lnTo>
                    <a:pt x="2629" y="6663"/>
                  </a:lnTo>
                  <a:lnTo>
                    <a:pt x="2734" y="6633"/>
                  </a:lnTo>
                  <a:lnTo>
                    <a:pt x="2824" y="6588"/>
                  </a:lnTo>
                  <a:lnTo>
                    <a:pt x="2898" y="6544"/>
                  </a:lnTo>
                  <a:lnTo>
                    <a:pt x="2973" y="6484"/>
                  </a:lnTo>
                  <a:lnTo>
                    <a:pt x="3048" y="6424"/>
                  </a:lnTo>
                  <a:lnTo>
                    <a:pt x="3107" y="6349"/>
                  </a:lnTo>
                  <a:lnTo>
                    <a:pt x="3167" y="6275"/>
                  </a:lnTo>
                  <a:lnTo>
                    <a:pt x="3212" y="6185"/>
                  </a:lnTo>
                  <a:lnTo>
                    <a:pt x="3257" y="6110"/>
                  </a:lnTo>
                  <a:lnTo>
                    <a:pt x="3287" y="6021"/>
                  </a:lnTo>
                  <a:lnTo>
                    <a:pt x="3317" y="5931"/>
                  </a:lnTo>
                  <a:lnTo>
                    <a:pt x="3332" y="5827"/>
                  </a:lnTo>
                  <a:lnTo>
                    <a:pt x="3346" y="5737"/>
                  </a:lnTo>
                  <a:lnTo>
                    <a:pt x="3332" y="5632"/>
                  </a:lnTo>
                  <a:lnTo>
                    <a:pt x="3332" y="5543"/>
                  </a:lnTo>
                  <a:lnTo>
                    <a:pt x="3302" y="5438"/>
                  </a:lnTo>
                  <a:lnTo>
                    <a:pt x="1927" y="717"/>
                  </a:lnTo>
                  <a:lnTo>
                    <a:pt x="1897" y="613"/>
                  </a:lnTo>
                  <a:lnTo>
                    <a:pt x="1853" y="523"/>
                  </a:lnTo>
                  <a:lnTo>
                    <a:pt x="1808" y="448"/>
                  </a:lnTo>
                  <a:lnTo>
                    <a:pt x="1748" y="359"/>
                  </a:lnTo>
                  <a:lnTo>
                    <a:pt x="1688" y="299"/>
                  </a:lnTo>
                  <a:lnTo>
                    <a:pt x="1614" y="224"/>
                  </a:lnTo>
                  <a:lnTo>
                    <a:pt x="1539" y="179"/>
                  </a:lnTo>
                  <a:lnTo>
                    <a:pt x="1464" y="120"/>
                  </a:lnTo>
                  <a:lnTo>
                    <a:pt x="1374" y="75"/>
                  </a:lnTo>
                  <a:lnTo>
                    <a:pt x="1285" y="45"/>
                  </a:lnTo>
                  <a:lnTo>
                    <a:pt x="1195" y="30"/>
                  </a:lnTo>
                  <a:lnTo>
                    <a:pt x="1106"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33"/>
            <p:cNvSpPr/>
            <p:nvPr/>
          </p:nvSpPr>
          <p:spPr>
            <a:xfrm>
              <a:off x="4596701" y="2837028"/>
              <a:ext cx="323402" cy="396823"/>
            </a:xfrm>
            <a:custGeom>
              <a:rect b="b" l="l" r="r" t="t"/>
              <a:pathLst>
                <a:path extrusionOk="0" h="14447" w="11774">
                  <a:moveTo>
                    <a:pt x="1868" y="0"/>
                  </a:moveTo>
                  <a:lnTo>
                    <a:pt x="1495" y="30"/>
                  </a:lnTo>
                  <a:lnTo>
                    <a:pt x="1121" y="60"/>
                  </a:lnTo>
                  <a:lnTo>
                    <a:pt x="748" y="120"/>
                  </a:lnTo>
                  <a:lnTo>
                    <a:pt x="374" y="194"/>
                  </a:lnTo>
                  <a:lnTo>
                    <a:pt x="1" y="269"/>
                  </a:lnTo>
                  <a:lnTo>
                    <a:pt x="1719" y="6858"/>
                  </a:lnTo>
                  <a:lnTo>
                    <a:pt x="2242" y="8844"/>
                  </a:lnTo>
                  <a:lnTo>
                    <a:pt x="3527" y="13789"/>
                  </a:lnTo>
                  <a:lnTo>
                    <a:pt x="3556" y="13909"/>
                  </a:lnTo>
                  <a:lnTo>
                    <a:pt x="3616" y="14028"/>
                  </a:lnTo>
                  <a:lnTo>
                    <a:pt x="3691" y="14118"/>
                  </a:lnTo>
                  <a:lnTo>
                    <a:pt x="3766" y="14208"/>
                  </a:lnTo>
                  <a:lnTo>
                    <a:pt x="3855" y="14282"/>
                  </a:lnTo>
                  <a:lnTo>
                    <a:pt x="3960" y="14342"/>
                  </a:lnTo>
                  <a:lnTo>
                    <a:pt x="4064" y="14387"/>
                  </a:lnTo>
                  <a:lnTo>
                    <a:pt x="4169" y="14417"/>
                  </a:lnTo>
                  <a:lnTo>
                    <a:pt x="4274" y="14432"/>
                  </a:lnTo>
                  <a:lnTo>
                    <a:pt x="4393" y="14447"/>
                  </a:lnTo>
                  <a:lnTo>
                    <a:pt x="4513" y="14432"/>
                  </a:lnTo>
                  <a:lnTo>
                    <a:pt x="4617" y="14402"/>
                  </a:lnTo>
                  <a:lnTo>
                    <a:pt x="4722" y="14357"/>
                  </a:lnTo>
                  <a:lnTo>
                    <a:pt x="4826" y="14297"/>
                  </a:lnTo>
                  <a:lnTo>
                    <a:pt x="4931" y="14223"/>
                  </a:lnTo>
                  <a:lnTo>
                    <a:pt x="5021" y="14133"/>
                  </a:lnTo>
                  <a:lnTo>
                    <a:pt x="5304" y="13804"/>
                  </a:lnTo>
                  <a:lnTo>
                    <a:pt x="5588" y="13506"/>
                  </a:lnTo>
                  <a:lnTo>
                    <a:pt x="5887" y="13237"/>
                  </a:lnTo>
                  <a:lnTo>
                    <a:pt x="6201" y="13013"/>
                  </a:lnTo>
                  <a:lnTo>
                    <a:pt x="6515" y="12818"/>
                  </a:lnTo>
                  <a:lnTo>
                    <a:pt x="6843" y="12639"/>
                  </a:lnTo>
                  <a:lnTo>
                    <a:pt x="7187" y="12505"/>
                  </a:lnTo>
                  <a:lnTo>
                    <a:pt x="7530" y="12400"/>
                  </a:lnTo>
                  <a:lnTo>
                    <a:pt x="7874" y="12325"/>
                  </a:lnTo>
                  <a:lnTo>
                    <a:pt x="8248" y="12281"/>
                  </a:lnTo>
                  <a:lnTo>
                    <a:pt x="8606" y="12266"/>
                  </a:lnTo>
                  <a:lnTo>
                    <a:pt x="8994" y="12295"/>
                  </a:lnTo>
                  <a:lnTo>
                    <a:pt x="9383" y="12340"/>
                  </a:lnTo>
                  <a:lnTo>
                    <a:pt x="9771" y="12430"/>
                  </a:lnTo>
                  <a:lnTo>
                    <a:pt x="10175" y="12549"/>
                  </a:lnTo>
                  <a:lnTo>
                    <a:pt x="10593" y="12699"/>
                  </a:lnTo>
                  <a:lnTo>
                    <a:pt x="10713" y="12729"/>
                  </a:lnTo>
                  <a:lnTo>
                    <a:pt x="10832" y="12744"/>
                  </a:lnTo>
                  <a:lnTo>
                    <a:pt x="10967" y="12759"/>
                  </a:lnTo>
                  <a:lnTo>
                    <a:pt x="11071" y="12744"/>
                  </a:lnTo>
                  <a:lnTo>
                    <a:pt x="11191" y="12714"/>
                  </a:lnTo>
                  <a:lnTo>
                    <a:pt x="11295" y="12669"/>
                  </a:lnTo>
                  <a:lnTo>
                    <a:pt x="11400" y="12609"/>
                  </a:lnTo>
                  <a:lnTo>
                    <a:pt x="11489" y="12535"/>
                  </a:lnTo>
                  <a:lnTo>
                    <a:pt x="11564" y="12460"/>
                  </a:lnTo>
                  <a:lnTo>
                    <a:pt x="11639" y="12370"/>
                  </a:lnTo>
                  <a:lnTo>
                    <a:pt x="11684" y="12266"/>
                  </a:lnTo>
                  <a:lnTo>
                    <a:pt x="11728" y="12161"/>
                  </a:lnTo>
                  <a:lnTo>
                    <a:pt x="11758" y="12042"/>
                  </a:lnTo>
                  <a:lnTo>
                    <a:pt x="11773" y="11922"/>
                  </a:lnTo>
                  <a:lnTo>
                    <a:pt x="11773" y="11802"/>
                  </a:lnTo>
                  <a:lnTo>
                    <a:pt x="11743" y="11683"/>
                  </a:lnTo>
                  <a:lnTo>
                    <a:pt x="10817" y="8127"/>
                  </a:lnTo>
                  <a:lnTo>
                    <a:pt x="10369" y="6350"/>
                  </a:lnTo>
                  <a:lnTo>
                    <a:pt x="10249" y="5946"/>
                  </a:lnTo>
                  <a:lnTo>
                    <a:pt x="10100" y="5543"/>
                  </a:lnTo>
                  <a:lnTo>
                    <a:pt x="9951" y="5139"/>
                  </a:lnTo>
                  <a:lnTo>
                    <a:pt x="9771" y="4766"/>
                  </a:lnTo>
                  <a:lnTo>
                    <a:pt x="9607" y="4437"/>
                  </a:lnTo>
                  <a:lnTo>
                    <a:pt x="9413" y="4109"/>
                  </a:lnTo>
                  <a:lnTo>
                    <a:pt x="9219" y="3795"/>
                  </a:lnTo>
                  <a:lnTo>
                    <a:pt x="9024" y="3496"/>
                  </a:lnTo>
                  <a:lnTo>
                    <a:pt x="8800" y="3212"/>
                  </a:lnTo>
                  <a:lnTo>
                    <a:pt x="8561" y="2943"/>
                  </a:lnTo>
                  <a:lnTo>
                    <a:pt x="8322" y="2674"/>
                  </a:lnTo>
                  <a:lnTo>
                    <a:pt x="8068" y="2406"/>
                  </a:lnTo>
                  <a:lnTo>
                    <a:pt x="7814" y="2166"/>
                  </a:lnTo>
                  <a:lnTo>
                    <a:pt x="7545" y="1927"/>
                  </a:lnTo>
                  <a:lnTo>
                    <a:pt x="7261" y="1718"/>
                  </a:lnTo>
                  <a:lnTo>
                    <a:pt x="6963" y="1509"/>
                  </a:lnTo>
                  <a:lnTo>
                    <a:pt x="6664" y="1315"/>
                  </a:lnTo>
                  <a:lnTo>
                    <a:pt x="6365" y="1121"/>
                  </a:lnTo>
                  <a:lnTo>
                    <a:pt x="6051" y="956"/>
                  </a:lnTo>
                  <a:lnTo>
                    <a:pt x="5723" y="792"/>
                  </a:lnTo>
                  <a:lnTo>
                    <a:pt x="5409" y="658"/>
                  </a:lnTo>
                  <a:lnTo>
                    <a:pt x="5065" y="523"/>
                  </a:lnTo>
                  <a:lnTo>
                    <a:pt x="4737" y="404"/>
                  </a:lnTo>
                  <a:lnTo>
                    <a:pt x="4393" y="299"/>
                  </a:lnTo>
                  <a:lnTo>
                    <a:pt x="4035" y="209"/>
                  </a:lnTo>
                  <a:lnTo>
                    <a:pt x="3676" y="135"/>
                  </a:lnTo>
                  <a:lnTo>
                    <a:pt x="3332" y="75"/>
                  </a:lnTo>
                  <a:lnTo>
                    <a:pt x="2959" y="45"/>
                  </a:lnTo>
                  <a:lnTo>
                    <a:pt x="2600" y="15"/>
                  </a:lnTo>
                  <a:lnTo>
                    <a:pt x="2242" y="0"/>
                  </a:lnTo>
                  <a:close/>
                </a:path>
              </a:pathLst>
            </a:custGeom>
            <a:solidFill>
              <a:srgbClr val="EA48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33"/>
            <p:cNvSpPr/>
            <p:nvPr/>
          </p:nvSpPr>
          <p:spPr>
            <a:xfrm>
              <a:off x="4745241" y="3342962"/>
              <a:ext cx="264320" cy="299588"/>
            </a:xfrm>
            <a:custGeom>
              <a:rect b="b" l="l" r="r" t="t"/>
              <a:pathLst>
                <a:path extrusionOk="0" h="10907" w="9623">
                  <a:moveTo>
                    <a:pt x="7411" y="1"/>
                  </a:moveTo>
                  <a:lnTo>
                    <a:pt x="7306" y="16"/>
                  </a:lnTo>
                  <a:lnTo>
                    <a:pt x="7202" y="46"/>
                  </a:lnTo>
                  <a:lnTo>
                    <a:pt x="7097" y="90"/>
                  </a:lnTo>
                  <a:lnTo>
                    <a:pt x="7008" y="150"/>
                  </a:lnTo>
                  <a:lnTo>
                    <a:pt x="6918" y="240"/>
                  </a:lnTo>
                  <a:lnTo>
                    <a:pt x="6843" y="329"/>
                  </a:lnTo>
                  <a:lnTo>
                    <a:pt x="6559" y="688"/>
                  </a:lnTo>
                  <a:lnTo>
                    <a:pt x="6261" y="1032"/>
                  </a:lnTo>
                  <a:lnTo>
                    <a:pt x="5947" y="1315"/>
                  </a:lnTo>
                  <a:lnTo>
                    <a:pt x="5633" y="1584"/>
                  </a:lnTo>
                  <a:lnTo>
                    <a:pt x="5319" y="1808"/>
                  </a:lnTo>
                  <a:lnTo>
                    <a:pt x="5155" y="1898"/>
                  </a:lnTo>
                  <a:lnTo>
                    <a:pt x="4976" y="1988"/>
                  </a:lnTo>
                  <a:lnTo>
                    <a:pt x="4812" y="2062"/>
                  </a:lnTo>
                  <a:lnTo>
                    <a:pt x="4632" y="2137"/>
                  </a:lnTo>
                  <a:lnTo>
                    <a:pt x="4468" y="2197"/>
                  </a:lnTo>
                  <a:lnTo>
                    <a:pt x="4289" y="2257"/>
                  </a:lnTo>
                  <a:lnTo>
                    <a:pt x="4109" y="2286"/>
                  </a:lnTo>
                  <a:lnTo>
                    <a:pt x="3930" y="2331"/>
                  </a:lnTo>
                  <a:lnTo>
                    <a:pt x="3736" y="2346"/>
                  </a:lnTo>
                  <a:lnTo>
                    <a:pt x="3557" y="2361"/>
                  </a:lnTo>
                  <a:lnTo>
                    <a:pt x="3362" y="2376"/>
                  </a:lnTo>
                  <a:lnTo>
                    <a:pt x="3168" y="2361"/>
                  </a:lnTo>
                  <a:lnTo>
                    <a:pt x="2780" y="2331"/>
                  </a:lnTo>
                  <a:lnTo>
                    <a:pt x="2391" y="2257"/>
                  </a:lnTo>
                  <a:lnTo>
                    <a:pt x="1973" y="2152"/>
                  </a:lnTo>
                  <a:lnTo>
                    <a:pt x="1555" y="2018"/>
                  </a:lnTo>
                  <a:lnTo>
                    <a:pt x="1136" y="1823"/>
                  </a:lnTo>
                  <a:lnTo>
                    <a:pt x="1017" y="1793"/>
                  </a:lnTo>
                  <a:lnTo>
                    <a:pt x="897" y="1764"/>
                  </a:lnTo>
                  <a:lnTo>
                    <a:pt x="793" y="1749"/>
                  </a:lnTo>
                  <a:lnTo>
                    <a:pt x="673" y="1764"/>
                  </a:lnTo>
                  <a:lnTo>
                    <a:pt x="569" y="1793"/>
                  </a:lnTo>
                  <a:lnTo>
                    <a:pt x="479" y="1823"/>
                  </a:lnTo>
                  <a:lnTo>
                    <a:pt x="374" y="1883"/>
                  </a:lnTo>
                  <a:lnTo>
                    <a:pt x="285" y="1943"/>
                  </a:lnTo>
                  <a:lnTo>
                    <a:pt x="210" y="2018"/>
                  </a:lnTo>
                  <a:lnTo>
                    <a:pt x="150" y="2092"/>
                  </a:lnTo>
                  <a:lnTo>
                    <a:pt x="91" y="2197"/>
                  </a:lnTo>
                  <a:lnTo>
                    <a:pt x="46" y="2286"/>
                  </a:lnTo>
                  <a:lnTo>
                    <a:pt x="16" y="2391"/>
                  </a:lnTo>
                  <a:lnTo>
                    <a:pt x="1" y="2511"/>
                  </a:lnTo>
                  <a:lnTo>
                    <a:pt x="16" y="2630"/>
                  </a:lnTo>
                  <a:lnTo>
                    <a:pt x="31" y="2750"/>
                  </a:lnTo>
                  <a:lnTo>
                    <a:pt x="1256" y="7695"/>
                  </a:lnTo>
                  <a:lnTo>
                    <a:pt x="1316" y="7904"/>
                  </a:lnTo>
                  <a:lnTo>
                    <a:pt x="1390" y="8113"/>
                  </a:lnTo>
                  <a:lnTo>
                    <a:pt x="1465" y="8307"/>
                  </a:lnTo>
                  <a:lnTo>
                    <a:pt x="1555" y="8501"/>
                  </a:lnTo>
                  <a:lnTo>
                    <a:pt x="1644" y="8696"/>
                  </a:lnTo>
                  <a:lnTo>
                    <a:pt x="1749" y="8875"/>
                  </a:lnTo>
                  <a:lnTo>
                    <a:pt x="1868" y="9054"/>
                  </a:lnTo>
                  <a:lnTo>
                    <a:pt x="1988" y="9218"/>
                  </a:lnTo>
                  <a:lnTo>
                    <a:pt x="2122" y="9383"/>
                  </a:lnTo>
                  <a:lnTo>
                    <a:pt x="2257" y="9547"/>
                  </a:lnTo>
                  <a:lnTo>
                    <a:pt x="2391" y="9682"/>
                  </a:lnTo>
                  <a:lnTo>
                    <a:pt x="2556" y="9831"/>
                  </a:lnTo>
                  <a:lnTo>
                    <a:pt x="2705" y="9965"/>
                  </a:lnTo>
                  <a:lnTo>
                    <a:pt x="2869" y="10085"/>
                  </a:lnTo>
                  <a:lnTo>
                    <a:pt x="3034" y="10204"/>
                  </a:lnTo>
                  <a:lnTo>
                    <a:pt x="3213" y="10309"/>
                  </a:lnTo>
                  <a:lnTo>
                    <a:pt x="3392" y="10414"/>
                  </a:lnTo>
                  <a:lnTo>
                    <a:pt x="3572" y="10503"/>
                  </a:lnTo>
                  <a:lnTo>
                    <a:pt x="3766" y="10593"/>
                  </a:lnTo>
                  <a:lnTo>
                    <a:pt x="3945" y="10668"/>
                  </a:lnTo>
                  <a:lnTo>
                    <a:pt x="4154" y="10727"/>
                  </a:lnTo>
                  <a:lnTo>
                    <a:pt x="4348" y="10787"/>
                  </a:lnTo>
                  <a:lnTo>
                    <a:pt x="4543" y="10832"/>
                  </a:lnTo>
                  <a:lnTo>
                    <a:pt x="4752" y="10862"/>
                  </a:lnTo>
                  <a:lnTo>
                    <a:pt x="4961" y="10892"/>
                  </a:lnTo>
                  <a:lnTo>
                    <a:pt x="5170" y="10907"/>
                  </a:lnTo>
                  <a:lnTo>
                    <a:pt x="5588" y="10907"/>
                  </a:lnTo>
                  <a:lnTo>
                    <a:pt x="5812" y="10892"/>
                  </a:lnTo>
                  <a:lnTo>
                    <a:pt x="6022" y="10862"/>
                  </a:lnTo>
                  <a:lnTo>
                    <a:pt x="6231" y="10817"/>
                  </a:lnTo>
                  <a:lnTo>
                    <a:pt x="6455" y="10772"/>
                  </a:lnTo>
                  <a:lnTo>
                    <a:pt x="6664" y="10712"/>
                  </a:lnTo>
                  <a:lnTo>
                    <a:pt x="6858" y="10638"/>
                  </a:lnTo>
                  <a:lnTo>
                    <a:pt x="7052" y="10563"/>
                  </a:lnTo>
                  <a:lnTo>
                    <a:pt x="7247" y="10473"/>
                  </a:lnTo>
                  <a:lnTo>
                    <a:pt x="7441" y="10384"/>
                  </a:lnTo>
                  <a:lnTo>
                    <a:pt x="7620" y="10279"/>
                  </a:lnTo>
                  <a:lnTo>
                    <a:pt x="7785" y="10160"/>
                  </a:lnTo>
                  <a:lnTo>
                    <a:pt x="7949" y="10040"/>
                  </a:lnTo>
                  <a:lnTo>
                    <a:pt x="8113" y="9921"/>
                  </a:lnTo>
                  <a:lnTo>
                    <a:pt x="8263" y="9771"/>
                  </a:lnTo>
                  <a:lnTo>
                    <a:pt x="8412" y="9637"/>
                  </a:lnTo>
                  <a:lnTo>
                    <a:pt x="8546" y="9487"/>
                  </a:lnTo>
                  <a:lnTo>
                    <a:pt x="8681" y="9338"/>
                  </a:lnTo>
                  <a:lnTo>
                    <a:pt x="8800" y="9174"/>
                  </a:lnTo>
                  <a:lnTo>
                    <a:pt x="8920" y="9009"/>
                  </a:lnTo>
                  <a:lnTo>
                    <a:pt x="9025" y="8830"/>
                  </a:lnTo>
                  <a:lnTo>
                    <a:pt x="9129" y="8651"/>
                  </a:lnTo>
                  <a:lnTo>
                    <a:pt x="9219" y="8471"/>
                  </a:lnTo>
                  <a:lnTo>
                    <a:pt x="9308" y="8292"/>
                  </a:lnTo>
                  <a:lnTo>
                    <a:pt x="9383" y="8098"/>
                  </a:lnTo>
                  <a:lnTo>
                    <a:pt x="9443" y="7904"/>
                  </a:lnTo>
                  <a:lnTo>
                    <a:pt x="9503" y="7710"/>
                  </a:lnTo>
                  <a:lnTo>
                    <a:pt x="9547" y="7515"/>
                  </a:lnTo>
                  <a:lnTo>
                    <a:pt x="9577" y="7306"/>
                  </a:lnTo>
                  <a:lnTo>
                    <a:pt x="9607" y="7112"/>
                  </a:lnTo>
                  <a:lnTo>
                    <a:pt x="9622" y="6903"/>
                  </a:lnTo>
                  <a:lnTo>
                    <a:pt x="9622" y="6694"/>
                  </a:lnTo>
                  <a:lnTo>
                    <a:pt x="9622" y="6484"/>
                  </a:lnTo>
                  <a:lnTo>
                    <a:pt x="9607" y="6275"/>
                  </a:lnTo>
                  <a:lnTo>
                    <a:pt x="9577" y="6066"/>
                  </a:lnTo>
                  <a:lnTo>
                    <a:pt x="9547" y="5857"/>
                  </a:lnTo>
                  <a:lnTo>
                    <a:pt x="9503" y="5633"/>
                  </a:lnTo>
                  <a:lnTo>
                    <a:pt x="8248" y="598"/>
                  </a:lnTo>
                  <a:lnTo>
                    <a:pt x="8203" y="479"/>
                  </a:lnTo>
                  <a:lnTo>
                    <a:pt x="8158" y="374"/>
                  </a:lnTo>
                  <a:lnTo>
                    <a:pt x="8083" y="285"/>
                  </a:lnTo>
                  <a:lnTo>
                    <a:pt x="8009" y="210"/>
                  </a:lnTo>
                  <a:lnTo>
                    <a:pt x="7919" y="135"/>
                  </a:lnTo>
                  <a:lnTo>
                    <a:pt x="7829" y="75"/>
                  </a:lnTo>
                  <a:lnTo>
                    <a:pt x="7740" y="46"/>
                  </a:lnTo>
                  <a:lnTo>
                    <a:pt x="7635" y="16"/>
                  </a:lnTo>
                  <a:lnTo>
                    <a:pt x="7516" y="1"/>
                  </a:lnTo>
                  <a:close/>
                </a:path>
              </a:pathLst>
            </a:custGeom>
            <a:solidFill>
              <a:srgbClr val="EA48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33"/>
            <p:cNvSpPr/>
            <p:nvPr/>
          </p:nvSpPr>
          <p:spPr>
            <a:xfrm>
              <a:off x="4715302" y="3173905"/>
              <a:ext cx="234737" cy="234765"/>
            </a:xfrm>
            <a:custGeom>
              <a:rect b="b" l="l" r="r" t="t"/>
              <a:pathLst>
                <a:path extrusionOk="0" h="8547" w="8546">
                  <a:moveTo>
                    <a:pt x="4049" y="1"/>
                  </a:moveTo>
                  <a:lnTo>
                    <a:pt x="3840" y="16"/>
                  </a:lnTo>
                  <a:lnTo>
                    <a:pt x="3631" y="45"/>
                  </a:lnTo>
                  <a:lnTo>
                    <a:pt x="3422" y="90"/>
                  </a:lnTo>
                  <a:lnTo>
                    <a:pt x="3197" y="135"/>
                  </a:lnTo>
                  <a:lnTo>
                    <a:pt x="2988" y="195"/>
                  </a:lnTo>
                  <a:lnTo>
                    <a:pt x="2779" y="270"/>
                  </a:lnTo>
                  <a:lnTo>
                    <a:pt x="2585" y="344"/>
                  </a:lnTo>
                  <a:lnTo>
                    <a:pt x="2391" y="434"/>
                  </a:lnTo>
                  <a:lnTo>
                    <a:pt x="2197" y="538"/>
                  </a:lnTo>
                  <a:lnTo>
                    <a:pt x="2017" y="643"/>
                  </a:lnTo>
                  <a:lnTo>
                    <a:pt x="1838" y="763"/>
                  </a:lnTo>
                  <a:lnTo>
                    <a:pt x="1674" y="882"/>
                  </a:lnTo>
                  <a:lnTo>
                    <a:pt x="1509" y="1017"/>
                  </a:lnTo>
                  <a:lnTo>
                    <a:pt x="1360" y="1151"/>
                  </a:lnTo>
                  <a:lnTo>
                    <a:pt x="1210" y="1300"/>
                  </a:lnTo>
                  <a:lnTo>
                    <a:pt x="1076" y="1450"/>
                  </a:lnTo>
                  <a:lnTo>
                    <a:pt x="942" y="1599"/>
                  </a:lnTo>
                  <a:lnTo>
                    <a:pt x="807" y="1763"/>
                  </a:lnTo>
                  <a:lnTo>
                    <a:pt x="703" y="1928"/>
                  </a:lnTo>
                  <a:lnTo>
                    <a:pt x="583" y="2107"/>
                  </a:lnTo>
                  <a:lnTo>
                    <a:pt x="493" y="2286"/>
                  </a:lnTo>
                  <a:lnTo>
                    <a:pt x="404" y="2466"/>
                  </a:lnTo>
                  <a:lnTo>
                    <a:pt x="314" y="2660"/>
                  </a:lnTo>
                  <a:lnTo>
                    <a:pt x="239" y="2854"/>
                  </a:lnTo>
                  <a:lnTo>
                    <a:pt x="180" y="3048"/>
                  </a:lnTo>
                  <a:lnTo>
                    <a:pt x="120" y="3242"/>
                  </a:lnTo>
                  <a:lnTo>
                    <a:pt x="75" y="3452"/>
                  </a:lnTo>
                  <a:lnTo>
                    <a:pt x="45" y="3661"/>
                  </a:lnTo>
                  <a:lnTo>
                    <a:pt x="15" y="3855"/>
                  </a:lnTo>
                  <a:lnTo>
                    <a:pt x="0" y="4064"/>
                  </a:lnTo>
                  <a:lnTo>
                    <a:pt x="0" y="4288"/>
                  </a:lnTo>
                  <a:lnTo>
                    <a:pt x="0" y="4497"/>
                  </a:lnTo>
                  <a:lnTo>
                    <a:pt x="30" y="4707"/>
                  </a:lnTo>
                  <a:lnTo>
                    <a:pt x="45" y="4916"/>
                  </a:lnTo>
                  <a:lnTo>
                    <a:pt x="90" y="5140"/>
                  </a:lnTo>
                  <a:lnTo>
                    <a:pt x="135" y="5349"/>
                  </a:lnTo>
                  <a:lnTo>
                    <a:pt x="195" y="5558"/>
                  </a:lnTo>
                  <a:lnTo>
                    <a:pt x="269" y="5767"/>
                  </a:lnTo>
                  <a:lnTo>
                    <a:pt x="344" y="5961"/>
                  </a:lnTo>
                  <a:lnTo>
                    <a:pt x="434" y="6156"/>
                  </a:lnTo>
                  <a:lnTo>
                    <a:pt x="538" y="6350"/>
                  </a:lnTo>
                  <a:lnTo>
                    <a:pt x="643" y="6529"/>
                  </a:lnTo>
                  <a:lnTo>
                    <a:pt x="762" y="6708"/>
                  </a:lnTo>
                  <a:lnTo>
                    <a:pt x="882" y="6873"/>
                  </a:lnTo>
                  <a:lnTo>
                    <a:pt x="1016" y="7037"/>
                  </a:lnTo>
                  <a:lnTo>
                    <a:pt x="1151" y="7187"/>
                  </a:lnTo>
                  <a:lnTo>
                    <a:pt x="1300" y="7336"/>
                  </a:lnTo>
                  <a:lnTo>
                    <a:pt x="1450" y="7485"/>
                  </a:lnTo>
                  <a:lnTo>
                    <a:pt x="1599" y="7605"/>
                  </a:lnTo>
                  <a:lnTo>
                    <a:pt x="1763" y="7739"/>
                  </a:lnTo>
                  <a:lnTo>
                    <a:pt x="1943" y="7859"/>
                  </a:lnTo>
                  <a:lnTo>
                    <a:pt x="2107" y="7963"/>
                  </a:lnTo>
                  <a:lnTo>
                    <a:pt x="2286" y="8053"/>
                  </a:lnTo>
                  <a:lnTo>
                    <a:pt x="2480" y="8158"/>
                  </a:lnTo>
                  <a:lnTo>
                    <a:pt x="2660" y="8232"/>
                  </a:lnTo>
                  <a:lnTo>
                    <a:pt x="2854" y="8307"/>
                  </a:lnTo>
                  <a:lnTo>
                    <a:pt x="3048" y="8367"/>
                  </a:lnTo>
                  <a:lnTo>
                    <a:pt x="3257" y="8427"/>
                  </a:lnTo>
                  <a:lnTo>
                    <a:pt x="3451" y="8471"/>
                  </a:lnTo>
                  <a:lnTo>
                    <a:pt x="3661" y="8501"/>
                  </a:lnTo>
                  <a:lnTo>
                    <a:pt x="3870" y="8531"/>
                  </a:lnTo>
                  <a:lnTo>
                    <a:pt x="4079" y="8546"/>
                  </a:lnTo>
                  <a:lnTo>
                    <a:pt x="4497" y="8546"/>
                  </a:lnTo>
                  <a:lnTo>
                    <a:pt x="4706" y="8531"/>
                  </a:lnTo>
                  <a:lnTo>
                    <a:pt x="4930" y="8501"/>
                  </a:lnTo>
                  <a:lnTo>
                    <a:pt x="5140" y="8456"/>
                  </a:lnTo>
                  <a:lnTo>
                    <a:pt x="5349" y="8412"/>
                  </a:lnTo>
                  <a:lnTo>
                    <a:pt x="5558" y="8352"/>
                  </a:lnTo>
                  <a:lnTo>
                    <a:pt x="5767" y="8277"/>
                  </a:lnTo>
                  <a:lnTo>
                    <a:pt x="5976" y="8202"/>
                  </a:lnTo>
                  <a:lnTo>
                    <a:pt x="6170" y="8113"/>
                  </a:lnTo>
                  <a:lnTo>
                    <a:pt x="6350" y="8008"/>
                  </a:lnTo>
                  <a:lnTo>
                    <a:pt x="6529" y="7904"/>
                  </a:lnTo>
                  <a:lnTo>
                    <a:pt x="6708" y="7784"/>
                  </a:lnTo>
                  <a:lnTo>
                    <a:pt x="6873" y="7665"/>
                  </a:lnTo>
                  <a:lnTo>
                    <a:pt x="7037" y="7530"/>
                  </a:lnTo>
                  <a:lnTo>
                    <a:pt x="7201" y="7396"/>
                  </a:lnTo>
                  <a:lnTo>
                    <a:pt x="7336" y="7246"/>
                  </a:lnTo>
                  <a:lnTo>
                    <a:pt x="7485" y="7097"/>
                  </a:lnTo>
                  <a:lnTo>
                    <a:pt x="7620" y="6947"/>
                  </a:lnTo>
                  <a:lnTo>
                    <a:pt x="7739" y="6783"/>
                  </a:lnTo>
                  <a:lnTo>
                    <a:pt x="7859" y="6619"/>
                  </a:lnTo>
                  <a:lnTo>
                    <a:pt x="7963" y="6440"/>
                  </a:lnTo>
                  <a:lnTo>
                    <a:pt x="8068" y="6260"/>
                  </a:lnTo>
                  <a:lnTo>
                    <a:pt x="8157" y="6081"/>
                  </a:lnTo>
                  <a:lnTo>
                    <a:pt x="8232" y="5887"/>
                  </a:lnTo>
                  <a:lnTo>
                    <a:pt x="8307" y="5693"/>
                  </a:lnTo>
                  <a:lnTo>
                    <a:pt x="8367" y="5498"/>
                  </a:lnTo>
                  <a:lnTo>
                    <a:pt x="8426" y="5304"/>
                  </a:lnTo>
                  <a:lnTo>
                    <a:pt x="8471" y="5095"/>
                  </a:lnTo>
                  <a:lnTo>
                    <a:pt x="8501" y="4886"/>
                  </a:lnTo>
                  <a:lnTo>
                    <a:pt x="8531" y="4692"/>
                  </a:lnTo>
                  <a:lnTo>
                    <a:pt x="8546" y="4482"/>
                  </a:lnTo>
                  <a:lnTo>
                    <a:pt x="8546" y="4258"/>
                  </a:lnTo>
                  <a:lnTo>
                    <a:pt x="8546" y="4049"/>
                  </a:lnTo>
                  <a:lnTo>
                    <a:pt x="8531" y="3840"/>
                  </a:lnTo>
                  <a:lnTo>
                    <a:pt x="8501" y="3631"/>
                  </a:lnTo>
                  <a:lnTo>
                    <a:pt x="8456" y="3407"/>
                  </a:lnTo>
                  <a:lnTo>
                    <a:pt x="8411" y="3198"/>
                  </a:lnTo>
                  <a:lnTo>
                    <a:pt x="8352" y="2989"/>
                  </a:lnTo>
                  <a:lnTo>
                    <a:pt x="8277" y="2779"/>
                  </a:lnTo>
                  <a:lnTo>
                    <a:pt x="8202" y="2585"/>
                  </a:lnTo>
                  <a:lnTo>
                    <a:pt x="8113" y="2391"/>
                  </a:lnTo>
                  <a:lnTo>
                    <a:pt x="8008" y="2197"/>
                  </a:lnTo>
                  <a:lnTo>
                    <a:pt x="7903" y="2017"/>
                  </a:lnTo>
                  <a:lnTo>
                    <a:pt x="7799" y="1838"/>
                  </a:lnTo>
                  <a:lnTo>
                    <a:pt x="7664" y="1674"/>
                  </a:lnTo>
                  <a:lnTo>
                    <a:pt x="7545" y="1510"/>
                  </a:lnTo>
                  <a:lnTo>
                    <a:pt x="7395" y="1360"/>
                  </a:lnTo>
                  <a:lnTo>
                    <a:pt x="7261" y="1211"/>
                  </a:lnTo>
                  <a:lnTo>
                    <a:pt x="7112" y="1061"/>
                  </a:lnTo>
                  <a:lnTo>
                    <a:pt x="6947" y="942"/>
                  </a:lnTo>
                  <a:lnTo>
                    <a:pt x="6783" y="807"/>
                  </a:lnTo>
                  <a:lnTo>
                    <a:pt x="6619" y="703"/>
                  </a:lnTo>
                  <a:lnTo>
                    <a:pt x="6439" y="583"/>
                  </a:lnTo>
                  <a:lnTo>
                    <a:pt x="6260" y="494"/>
                  </a:lnTo>
                  <a:lnTo>
                    <a:pt x="6081" y="404"/>
                  </a:lnTo>
                  <a:lnTo>
                    <a:pt x="5887" y="314"/>
                  </a:lnTo>
                  <a:lnTo>
                    <a:pt x="5692" y="240"/>
                  </a:lnTo>
                  <a:lnTo>
                    <a:pt x="5498" y="180"/>
                  </a:lnTo>
                  <a:lnTo>
                    <a:pt x="5304" y="120"/>
                  </a:lnTo>
                  <a:lnTo>
                    <a:pt x="5095" y="75"/>
                  </a:lnTo>
                  <a:lnTo>
                    <a:pt x="4901" y="45"/>
                  </a:lnTo>
                  <a:lnTo>
                    <a:pt x="4691" y="16"/>
                  </a:lnTo>
                  <a:lnTo>
                    <a:pt x="4482"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33"/>
            <p:cNvSpPr/>
            <p:nvPr/>
          </p:nvSpPr>
          <p:spPr>
            <a:xfrm>
              <a:off x="4769467" y="3228069"/>
              <a:ext cx="126817" cy="126433"/>
            </a:xfrm>
            <a:custGeom>
              <a:rect b="b" l="l" r="r" t="t"/>
              <a:pathLst>
                <a:path extrusionOk="0" h="4603" w="4617">
                  <a:moveTo>
                    <a:pt x="2182" y="1"/>
                  </a:moveTo>
                  <a:lnTo>
                    <a:pt x="1958" y="16"/>
                  </a:lnTo>
                  <a:lnTo>
                    <a:pt x="1718" y="75"/>
                  </a:lnTo>
                  <a:lnTo>
                    <a:pt x="1494" y="135"/>
                  </a:lnTo>
                  <a:lnTo>
                    <a:pt x="1285" y="225"/>
                  </a:lnTo>
                  <a:lnTo>
                    <a:pt x="1091" y="344"/>
                  </a:lnTo>
                  <a:lnTo>
                    <a:pt x="897" y="464"/>
                  </a:lnTo>
                  <a:lnTo>
                    <a:pt x="732" y="613"/>
                  </a:lnTo>
                  <a:lnTo>
                    <a:pt x="568" y="777"/>
                  </a:lnTo>
                  <a:lnTo>
                    <a:pt x="434" y="942"/>
                  </a:lnTo>
                  <a:lnTo>
                    <a:pt x="314" y="1136"/>
                  </a:lnTo>
                  <a:lnTo>
                    <a:pt x="210" y="1330"/>
                  </a:lnTo>
                  <a:lnTo>
                    <a:pt x="135" y="1539"/>
                  </a:lnTo>
                  <a:lnTo>
                    <a:pt x="60" y="1749"/>
                  </a:lnTo>
                  <a:lnTo>
                    <a:pt x="15" y="1973"/>
                  </a:lnTo>
                  <a:lnTo>
                    <a:pt x="0" y="2197"/>
                  </a:lnTo>
                  <a:lnTo>
                    <a:pt x="0" y="2421"/>
                  </a:lnTo>
                  <a:lnTo>
                    <a:pt x="30" y="2645"/>
                  </a:lnTo>
                  <a:lnTo>
                    <a:pt x="75" y="2884"/>
                  </a:lnTo>
                  <a:lnTo>
                    <a:pt x="135" y="3108"/>
                  </a:lnTo>
                  <a:lnTo>
                    <a:pt x="239" y="3317"/>
                  </a:lnTo>
                  <a:lnTo>
                    <a:pt x="344" y="3526"/>
                  </a:lnTo>
                  <a:lnTo>
                    <a:pt x="478" y="3706"/>
                  </a:lnTo>
                  <a:lnTo>
                    <a:pt x="613" y="3870"/>
                  </a:lnTo>
                  <a:lnTo>
                    <a:pt x="777" y="4034"/>
                  </a:lnTo>
                  <a:lnTo>
                    <a:pt x="957" y="4169"/>
                  </a:lnTo>
                  <a:lnTo>
                    <a:pt x="1136" y="4288"/>
                  </a:lnTo>
                  <a:lnTo>
                    <a:pt x="1330" y="4393"/>
                  </a:lnTo>
                  <a:lnTo>
                    <a:pt x="1539" y="4482"/>
                  </a:lnTo>
                  <a:lnTo>
                    <a:pt x="1748" y="4542"/>
                  </a:lnTo>
                  <a:lnTo>
                    <a:pt x="1972" y="4587"/>
                  </a:lnTo>
                  <a:lnTo>
                    <a:pt x="2197" y="4602"/>
                  </a:lnTo>
                  <a:lnTo>
                    <a:pt x="2421" y="4602"/>
                  </a:lnTo>
                  <a:lnTo>
                    <a:pt x="2660" y="4587"/>
                  </a:lnTo>
                  <a:lnTo>
                    <a:pt x="2884" y="4542"/>
                  </a:lnTo>
                  <a:lnTo>
                    <a:pt x="3108" y="4468"/>
                  </a:lnTo>
                  <a:lnTo>
                    <a:pt x="3317" y="4378"/>
                  </a:lnTo>
                  <a:lnTo>
                    <a:pt x="3526" y="4258"/>
                  </a:lnTo>
                  <a:lnTo>
                    <a:pt x="3705" y="4139"/>
                  </a:lnTo>
                  <a:lnTo>
                    <a:pt x="3885" y="3989"/>
                  </a:lnTo>
                  <a:lnTo>
                    <a:pt x="4034" y="3825"/>
                  </a:lnTo>
                  <a:lnTo>
                    <a:pt x="4169" y="3661"/>
                  </a:lnTo>
                  <a:lnTo>
                    <a:pt x="4288" y="3467"/>
                  </a:lnTo>
                  <a:lnTo>
                    <a:pt x="4393" y="3272"/>
                  </a:lnTo>
                  <a:lnTo>
                    <a:pt x="4482" y="3063"/>
                  </a:lnTo>
                  <a:lnTo>
                    <a:pt x="4542" y="2854"/>
                  </a:lnTo>
                  <a:lnTo>
                    <a:pt x="4587" y="2630"/>
                  </a:lnTo>
                  <a:lnTo>
                    <a:pt x="4617" y="2406"/>
                  </a:lnTo>
                  <a:lnTo>
                    <a:pt x="4602" y="2182"/>
                  </a:lnTo>
                  <a:lnTo>
                    <a:pt x="4587" y="1958"/>
                  </a:lnTo>
                  <a:lnTo>
                    <a:pt x="4542" y="1719"/>
                  </a:lnTo>
                  <a:lnTo>
                    <a:pt x="4467" y="1495"/>
                  </a:lnTo>
                  <a:lnTo>
                    <a:pt x="4378" y="1285"/>
                  </a:lnTo>
                  <a:lnTo>
                    <a:pt x="4258" y="1076"/>
                  </a:lnTo>
                  <a:lnTo>
                    <a:pt x="4139" y="897"/>
                  </a:lnTo>
                  <a:lnTo>
                    <a:pt x="3989" y="733"/>
                  </a:lnTo>
                  <a:lnTo>
                    <a:pt x="3825" y="568"/>
                  </a:lnTo>
                  <a:lnTo>
                    <a:pt x="3661" y="434"/>
                  </a:lnTo>
                  <a:lnTo>
                    <a:pt x="3466" y="314"/>
                  </a:lnTo>
                  <a:lnTo>
                    <a:pt x="3272" y="210"/>
                  </a:lnTo>
                  <a:lnTo>
                    <a:pt x="3063" y="120"/>
                  </a:lnTo>
                  <a:lnTo>
                    <a:pt x="2854" y="60"/>
                  </a:lnTo>
                  <a:lnTo>
                    <a:pt x="2645" y="16"/>
                  </a:lnTo>
                  <a:lnTo>
                    <a:pt x="2406" y="1"/>
                  </a:lnTo>
                  <a:close/>
                </a:path>
              </a:pathLst>
            </a:cu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33"/>
            <p:cNvSpPr/>
            <p:nvPr/>
          </p:nvSpPr>
          <p:spPr>
            <a:xfrm>
              <a:off x="4585220" y="2745921"/>
              <a:ext cx="234737" cy="234765"/>
            </a:xfrm>
            <a:custGeom>
              <a:rect b="b" l="l" r="r" t="t"/>
              <a:pathLst>
                <a:path extrusionOk="0" h="8547" w="8546">
                  <a:moveTo>
                    <a:pt x="4049" y="1"/>
                  </a:moveTo>
                  <a:lnTo>
                    <a:pt x="3840" y="16"/>
                  </a:lnTo>
                  <a:lnTo>
                    <a:pt x="3631" y="46"/>
                  </a:lnTo>
                  <a:lnTo>
                    <a:pt x="3407" y="90"/>
                  </a:lnTo>
                  <a:lnTo>
                    <a:pt x="3198" y="135"/>
                  </a:lnTo>
                  <a:lnTo>
                    <a:pt x="2988" y="195"/>
                  </a:lnTo>
                  <a:lnTo>
                    <a:pt x="2779" y="270"/>
                  </a:lnTo>
                  <a:lnTo>
                    <a:pt x="2585" y="344"/>
                  </a:lnTo>
                  <a:lnTo>
                    <a:pt x="2391" y="434"/>
                  </a:lnTo>
                  <a:lnTo>
                    <a:pt x="2197" y="539"/>
                  </a:lnTo>
                  <a:lnTo>
                    <a:pt x="2017" y="643"/>
                  </a:lnTo>
                  <a:lnTo>
                    <a:pt x="1838" y="763"/>
                  </a:lnTo>
                  <a:lnTo>
                    <a:pt x="1674" y="882"/>
                  </a:lnTo>
                  <a:lnTo>
                    <a:pt x="1509" y="1017"/>
                  </a:lnTo>
                  <a:lnTo>
                    <a:pt x="1360" y="1151"/>
                  </a:lnTo>
                  <a:lnTo>
                    <a:pt x="1211" y="1300"/>
                  </a:lnTo>
                  <a:lnTo>
                    <a:pt x="1076" y="1450"/>
                  </a:lnTo>
                  <a:lnTo>
                    <a:pt x="942" y="1599"/>
                  </a:lnTo>
                  <a:lnTo>
                    <a:pt x="807" y="1764"/>
                  </a:lnTo>
                  <a:lnTo>
                    <a:pt x="703" y="1943"/>
                  </a:lnTo>
                  <a:lnTo>
                    <a:pt x="583" y="2107"/>
                  </a:lnTo>
                  <a:lnTo>
                    <a:pt x="494" y="2286"/>
                  </a:lnTo>
                  <a:lnTo>
                    <a:pt x="404" y="2466"/>
                  </a:lnTo>
                  <a:lnTo>
                    <a:pt x="314" y="2660"/>
                  </a:lnTo>
                  <a:lnTo>
                    <a:pt x="240" y="2854"/>
                  </a:lnTo>
                  <a:lnTo>
                    <a:pt x="180" y="3048"/>
                  </a:lnTo>
                  <a:lnTo>
                    <a:pt x="120" y="3243"/>
                  </a:lnTo>
                  <a:lnTo>
                    <a:pt x="75" y="3452"/>
                  </a:lnTo>
                  <a:lnTo>
                    <a:pt x="45" y="3661"/>
                  </a:lnTo>
                  <a:lnTo>
                    <a:pt x="15" y="3855"/>
                  </a:lnTo>
                  <a:lnTo>
                    <a:pt x="1" y="4064"/>
                  </a:lnTo>
                  <a:lnTo>
                    <a:pt x="1" y="4288"/>
                  </a:lnTo>
                  <a:lnTo>
                    <a:pt x="1" y="4497"/>
                  </a:lnTo>
                  <a:lnTo>
                    <a:pt x="15" y="4707"/>
                  </a:lnTo>
                  <a:lnTo>
                    <a:pt x="45" y="4916"/>
                  </a:lnTo>
                  <a:lnTo>
                    <a:pt x="90" y="5140"/>
                  </a:lnTo>
                  <a:lnTo>
                    <a:pt x="135" y="5349"/>
                  </a:lnTo>
                  <a:lnTo>
                    <a:pt x="195" y="5558"/>
                  </a:lnTo>
                  <a:lnTo>
                    <a:pt x="269" y="5767"/>
                  </a:lnTo>
                  <a:lnTo>
                    <a:pt x="344" y="5962"/>
                  </a:lnTo>
                  <a:lnTo>
                    <a:pt x="434" y="6156"/>
                  </a:lnTo>
                  <a:lnTo>
                    <a:pt x="538" y="6350"/>
                  </a:lnTo>
                  <a:lnTo>
                    <a:pt x="643" y="6529"/>
                  </a:lnTo>
                  <a:lnTo>
                    <a:pt x="762" y="6709"/>
                  </a:lnTo>
                  <a:lnTo>
                    <a:pt x="882" y="6873"/>
                  </a:lnTo>
                  <a:lnTo>
                    <a:pt x="1016" y="7037"/>
                  </a:lnTo>
                  <a:lnTo>
                    <a:pt x="1151" y="7187"/>
                  </a:lnTo>
                  <a:lnTo>
                    <a:pt x="1300" y="7336"/>
                  </a:lnTo>
                  <a:lnTo>
                    <a:pt x="1450" y="7485"/>
                  </a:lnTo>
                  <a:lnTo>
                    <a:pt x="1599" y="7605"/>
                  </a:lnTo>
                  <a:lnTo>
                    <a:pt x="1763" y="7739"/>
                  </a:lnTo>
                  <a:lnTo>
                    <a:pt x="1943" y="7859"/>
                  </a:lnTo>
                  <a:lnTo>
                    <a:pt x="2107" y="7963"/>
                  </a:lnTo>
                  <a:lnTo>
                    <a:pt x="2286" y="8053"/>
                  </a:lnTo>
                  <a:lnTo>
                    <a:pt x="2481" y="8158"/>
                  </a:lnTo>
                  <a:lnTo>
                    <a:pt x="2660" y="8232"/>
                  </a:lnTo>
                  <a:lnTo>
                    <a:pt x="2854" y="8307"/>
                  </a:lnTo>
                  <a:lnTo>
                    <a:pt x="3048" y="8367"/>
                  </a:lnTo>
                  <a:lnTo>
                    <a:pt x="3242" y="8427"/>
                  </a:lnTo>
                  <a:lnTo>
                    <a:pt x="3452" y="8471"/>
                  </a:lnTo>
                  <a:lnTo>
                    <a:pt x="3661" y="8501"/>
                  </a:lnTo>
                  <a:lnTo>
                    <a:pt x="3870" y="8531"/>
                  </a:lnTo>
                  <a:lnTo>
                    <a:pt x="4079" y="8546"/>
                  </a:lnTo>
                  <a:lnTo>
                    <a:pt x="4497" y="8546"/>
                  </a:lnTo>
                  <a:lnTo>
                    <a:pt x="4707" y="8531"/>
                  </a:lnTo>
                  <a:lnTo>
                    <a:pt x="4916" y="8501"/>
                  </a:lnTo>
                  <a:lnTo>
                    <a:pt x="5140" y="8456"/>
                  </a:lnTo>
                  <a:lnTo>
                    <a:pt x="5349" y="8412"/>
                  </a:lnTo>
                  <a:lnTo>
                    <a:pt x="5558" y="8352"/>
                  </a:lnTo>
                  <a:lnTo>
                    <a:pt x="5767" y="8277"/>
                  </a:lnTo>
                  <a:lnTo>
                    <a:pt x="5961" y="8202"/>
                  </a:lnTo>
                  <a:lnTo>
                    <a:pt x="6156" y="8113"/>
                  </a:lnTo>
                  <a:lnTo>
                    <a:pt x="6350" y="8008"/>
                  </a:lnTo>
                  <a:lnTo>
                    <a:pt x="6529" y="7904"/>
                  </a:lnTo>
                  <a:lnTo>
                    <a:pt x="6708" y="7784"/>
                  </a:lnTo>
                  <a:lnTo>
                    <a:pt x="6873" y="7665"/>
                  </a:lnTo>
                  <a:lnTo>
                    <a:pt x="7037" y="7530"/>
                  </a:lnTo>
                  <a:lnTo>
                    <a:pt x="7186" y="7396"/>
                  </a:lnTo>
                  <a:lnTo>
                    <a:pt x="7336" y="7261"/>
                  </a:lnTo>
                  <a:lnTo>
                    <a:pt x="7485" y="7097"/>
                  </a:lnTo>
                  <a:lnTo>
                    <a:pt x="7620" y="6948"/>
                  </a:lnTo>
                  <a:lnTo>
                    <a:pt x="7739" y="6783"/>
                  </a:lnTo>
                  <a:lnTo>
                    <a:pt x="7859" y="6619"/>
                  </a:lnTo>
                  <a:lnTo>
                    <a:pt x="7963" y="6440"/>
                  </a:lnTo>
                  <a:lnTo>
                    <a:pt x="8068" y="6260"/>
                  </a:lnTo>
                  <a:lnTo>
                    <a:pt x="8158" y="6081"/>
                  </a:lnTo>
                  <a:lnTo>
                    <a:pt x="8232" y="5887"/>
                  </a:lnTo>
                  <a:lnTo>
                    <a:pt x="8307" y="5693"/>
                  </a:lnTo>
                  <a:lnTo>
                    <a:pt x="8367" y="5498"/>
                  </a:lnTo>
                  <a:lnTo>
                    <a:pt x="8426" y="5304"/>
                  </a:lnTo>
                  <a:lnTo>
                    <a:pt x="8471" y="5095"/>
                  </a:lnTo>
                  <a:lnTo>
                    <a:pt x="8501" y="4886"/>
                  </a:lnTo>
                  <a:lnTo>
                    <a:pt x="8531" y="4692"/>
                  </a:lnTo>
                  <a:lnTo>
                    <a:pt x="8546" y="4483"/>
                  </a:lnTo>
                  <a:lnTo>
                    <a:pt x="8546" y="4258"/>
                  </a:lnTo>
                  <a:lnTo>
                    <a:pt x="8546" y="4049"/>
                  </a:lnTo>
                  <a:lnTo>
                    <a:pt x="8531" y="3840"/>
                  </a:lnTo>
                  <a:lnTo>
                    <a:pt x="8501" y="3631"/>
                  </a:lnTo>
                  <a:lnTo>
                    <a:pt x="8456" y="3407"/>
                  </a:lnTo>
                  <a:lnTo>
                    <a:pt x="8412" y="3198"/>
                  </a:lnTo>
                  <a:lnTo>
                    <a:pt x="8352" y="2989"/>
                  </a:lnTo>
                  <a:lnTo>
                    <a:pt x="8277" y="2779"/>
                  </a:lnTo>
                  <a:lnTo>
                    <a:pt x="8202" y="2585"/>
                  </a:lnTo>
                  <a:lnTo>
                    <a:pt x="8113" y="2391"/>
                  </a:lnTo>
                  <a:lnTo>
                    <a:pt x="8008" y="2197"/>
                  </a:lnTo>
                  <a:lnTo>
                    <a:pt x="7904" y="2018"/>
                  </a:lnTo>
                  <a:lnTo>
                    <a:pt x="7784" y="1838"/>
                  </a:lnTo>
                  <a:lnTo>
                    <a:pt x="7665" y="1674"/>
                  </a:lnTo>
                  <a:lnTo>
                    <a:pt x="7530" y="1510"/>
                  </a:lnTo>
                  <a:lnTo>
                    <a:pt x="7396" y="1360"/>
                  </a:lnTo>
                  <a:lnTo>
                    <a:pt x="7261" y="1211"/>
                  </a:lnTo>
                  <a:lnTo>
                    <a:pt x="7097" y="1061"/>
                  </a:lnTo>
                  <a:lnTo>
                    <a:pt x="6947" y="942"/>
                  </a:lnTo>
                  <a:lnTo>
                    <a:pt x="6783" y="807"/>
                  </a:lnTo>
                  <a:lnTo>
                    <a:pt x="6619" y="703"/>
                  </a:lnTo>
                  <a:lnTo>
                    <a:pt x="6439" y="583"/>
                  </a:lnTo>
                  <a:lnTo>
                    <a:pt x="6260" y="494"/>
                  </a:lnTo>
                  <a:lnTo>
                    <a:pt x="6081" y="404"/>
                  </a:lnTo>
                  <a:lnTo>
                    <a:pt x="5887" y="314"/>
                  </a:lnTo>
                  <a:lnTo>
                    <a:pt x="5693" y="240"/>
                  </a:lnTo>
                  <a:lnTo>
                    <a:pt x="5498" y="180"/>
                  </a:lnTo>
                  <a:lnTo>
                    <a:pt x="5304" y="120"/>
                  </a:lnTo>
                  <a:lnTo>
                    <a:pt x="5095" y="75"/>
                  </a:lnTo>
                  <a:lnTo>
                    <a:pt x="4901" y="46"/>
                  </a:lnTo>
                  <a:lnTo>
                    <a:pt x="4692" y="16"/>
                  </a:lnTo>
                  <a:lnTo>
                    <a:pt x="4482"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33"/>
            <p:cNvSpPr/>
            <p:nvPr/>
          </p:nvSpPr>
          <p:spPr>
            <a:xfrm>
              <a:off x="4639385" y="2800085"/>
              <a:ext cx="126405" cy="126433"/>
            </a:xfrm>
            <a:custGeom>
              <a:rect b="b" l="l" r="r" t="t"/>
              <a:pathLst>
                <a:path extrusionOk="0" h="4603" w="4602">
                  <a:moveTo>
                    <a:pt x="2182" y="1"/>
                  </a:moveTo>
                  <a:lnTo>
                    <a:pt x="1958" y="16"/>
                  </a:lnTo>
                  <a:lnTo>
                    <a:pt x="1719" y="75"/>
                  </a:lnTo>
                  <a:lnTo>
                    <a:pt x="1495" y="135"/>
                  </a:lnTo>
                  <a:lnTo>
                    <a:pt x="1285" y="225"/>
                  </a:lnTo>
                  <a:lnTo>
                    <a:pt x="1091" y="344"/>
                  </a:lnTo>
                  <a:lnTo>
                    <a:pt x="897" y="464"/>
                  </a:lnTo>
                  <a:lnTo>
                    <a:pt x="733" y="613"/>
                  </a:lnTo>
                  <a:lnTo>
                    <a:pt x="568" y="778"/>
                  </a:lnTo>
                  <a:lnTo>
                    <a:pt x="434" y="942"/>
                  </a:lnTo>
                  <a:lnTo>
                    <a:pt x="314" y="1136"/>
                  </a:lnTo>
                  <a:lnTo>
                    <a:pt x="210" y="1330"/>
                  </a:lnTo>
                  <a:lnTo>
                    <a:pt x="120" y="1539"/>
                  </a:lnTo>
                  <a:lnTo>
                    <a:pt x="60" y="1749"/>
                  </a:lnTo>
                  <a:lnTo>
                    <a:pt x="15" y="1973"/>
                  </a:lnTo>
                  <a:lnTo>
                    <a:pt x="1" y="2197"/>
                  </a:lnTo>
                  <a:lnTo>
                    <a:pt x="1" y="2421"/>
                  </a:lnTo>
                  <a:lnTo>
                    <a:pt x="15" y="2645"/>
                  </a:lnTo>
                  <a:lnTo>
                    <a:pt x="75" y="2884"/>
                  </a:lnTo>
                  <a:lnTo>
                    <a:pt x="135" y="3108"/>
                  </a:lnTo>
                  <a:lnTo>
                    <a:pt x="225" y="3317"/>
                  </a:lnTo>
                  <a:lnTo>
                    <a:pt x="344" y="3526"/>
                  </a:lnTo>
                  <a:lnTo>
                    <a:pt x="479" y="3706"/>
                  </a:lnTo>
                  <a:lnTo>
                    <a:pt x="613" y="3870"/>
                  </a:lnTo>
                  <a:lnTo>
                    <a:pt x="777" y="4034"/>
                  </a:lnTo>
                  <a:lnTo>
                    <a:pt x="957" y="4169"/>
                  </a:lnTo>
                  <a:lnTo>
                    <a:pt x="1136" y="4288"/>
                  </a:lnTo>
                  <a:lnTo>
                    <a:pt x="1330" y="4393"/>
                  </a:lnTo>
                  <a:lnTo>
                    <a:pt x="1539" y="4483"/>
                  </a:lnTo>
                  <a:lnTo>
                    <a:pt x="1748" y="4542"/>
                  </a:lnTo>
                  <a:lnTo>
                    <a:pt x="1973" y="4587"/>
                  </a:lnTo>
                  <a:lnTo>
                    <a:pt x="2197" y="4602"/>
                  </a:lnTo>
                  <a:lnTo>
                    <a:pt x="2421" y="4602"/>
                  </a:lnTo>
                  <a:lnTo>
                    <a:pt x="2660" y="4587"/>
                  </a:lnTo>
                  <a:lnTo>
                    <a:pt x="2884" y="4542"/>
                  </a:lnTo>
                  <a:lnTo>
                    <a:pt x="3108" y="4468"/>
                  </a:lnTo>
                  <a:lnTo>
                    <a:pt x="3317" y="4378"/>
                  </a:lnTo>
                  <a:lnTo>
                    <a:pt x="3526" y="4258"/>
                  </a:lnTo>
                  <a:lnTo>
                    <a:pt x="3706" y="4139"/>
                  </a:lnTo>
                  <a:lnTo>
                    <a:pt x="3885" y="3990"/>
                  </a:lnTo>
                  <a:lnTo>
                    <a:pt x="4034" y="3825"/>
                  </a:lnTo>
                  <a:lnTo>
                    <a:pt x="4169" y="3661"/>
                  </a:lnTo>
                  <a:lnTo>
                    <a:pt x="4288" y="3467"/>
                  </a:lnTo>
                  <a:lnTo>
                    <a:pt x="4393" y="3272"/>
                  </a:lnTo>
                  <a:lnTo>
                    <a:pt x="4482" y="3063"/>
                  </a:lnTo>
                  <a:lnTo>
                    <a:pt x="4542" y="2854"/>
                  </a:lnTo>
                  <a:lnTo>
                    <a:pt x="4587" y="2630"/>
                  </a:lnTo>
                  <a:lnTo>
                    <a:pt x="4602" y="2406"/>
                  </a:lnTo>
                  <a:lnTo>
                    <a:pt x="4602" y="2182"/>
                  </a:lnTo>
                  <a:lnTo>
                    <a:pt x="4587" y="1958"/>
                  </a:lnTo>
                  <a:lnTo>
                    <a:pt x="4542" y="1719"/>
                  </a:lnTo>
                  <a:lnTo>
                    <a:pt x="4467" y="1495"/>
                  </a:lnTo>
                  <a:lnTo>
                    <a:pt x="4378" y="1286"/>
                  </a:lnTo>
                  <a:lnTo>
                    <a:pt x="4258" y="1076"/>
                  </a:lnTo>
                  <a:lnTo>
                    <a:pt x="4139" y="897"/>
                  </a:lnTo>
                  <a:lnTo>
                    <a:pt x="3989" y="733"/>
                  </a:lnTo>
                  <a:lnTo>
                    <a:pt x="3825" y="568"/>
                  </a:lnTo>
                  <a:lnTo>
                    <a:pt x="3661" y="434"/>
                  </a:lnTo>
                  <a:lnTo>
                    <a:pt x="3467" y="314"/>
                  </a:lnTo>
                  <a:lnTo>
                    <a:pt x="3272" y="210"/>
                  </a:lnTo>
                  <a:lnTo>
                    <a:pt x="3063" y="120"/>
                  </a:lnTo>
                  <a:lnTo>
                    <a:pt x="2854" y="60"/>
                  </a:lnTo>
                  <a:lnTo>
                    <a:pt x="2630" y="16"/>
                  </a:lnTo>
                  <a:lnTo>
                    <a:pt x="2406" y="1"/>
                  </a:lnTo>
                  <a:close/>
                </a:path>
              </a:pathLst>
            </a:cu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33"/>
            <p:cNvSpPr/>
            <p:nvPr/>
          </p:nvSpPr>
          <p:spPr>
            <a:xfrm>
              <a:off x="3756743" y="3631856"/>
              <a:ext cx="233117" cy="407508"/>
            </a:xfrm>
            <a:custGeom>
              <a:rect b="b" l="l" r="r" t="t"/>
              <a:pathLst>
                <a:path extrusionOk="0" h="14836" w="8487">
                  <a:moveTo>
                    <a:pt x="0" y="0"/>
                  </a:moveTo>
                  <a:lnTo>
                    <a:pt x="0" y="13984"/>
                  </a:lnTo>
                  <a:lnTo>
                    <a:pt x="0" y="14118"/>
                  </a:lnTo>
                  <a:lnTo>
                    <a:pt x="30" y="14238"/>
                  </a:lnTo>
                  <a:lnTo>
                    <a:pt x="75" y="14342"/>
                  </a:lnTo>
                  <a:lnTo>
                    <a:pt x="135" y="14447"/>
                  </a:lnTo>
                  <a:lnTo>
                    <a:pt x="195" y="14536"/>
                  </a:lnTo>
                  <a:lnTo>
                    <a:pt x="284" y="14626"/>
                  </a:lnTo>
                  <a:lnTo>
                    <a:pt x="374" y="14701"/>
                  </a:lnTo>
                  <a:lnTo>
                    <a:pt x="464" y="14745"/>
                  </a:lnTo>
                  <a:lnTo>
                    <a:pt x="568" y="14790"/>
                  </a:lnTo>
                  <a:lnTo>
                    <a:pt x="688" y="14820"/>
                  </a:lnTo>
                  <a:lnTo>
                    <a:pt x="792" y="14835"/>
                  </a:lnTo>
                  <a:lnTo>
                    <a:pt x="912" y="14835"/>
                  </a:lnTo>
                  <a:lnTo>
                    <a:pt x="1031" y="14820"/>
                  </a:lnTo>
                  <a:lnTo>
                    <a:pt x="1151" y="14790"/>
                  </a:lnTo>
                  <a:lnTo>
                    <a:pt x="1255" y="14745"/>
                  </a:lnTo>
                  <a:lnTo>
                    <a:pt x="1375" y="14671"/>
                  </a:lnTo>
                  <a:lnTo>
                    <a:pt x="1733" y="14432"/>
                  </a:lnTo>
                  <a:lnTo>
                    <a:pt x="2092" y="14223"/>
                  </a:lnTo>
                  <a:lnTo>
                    <a:pt x="2451" y="14028"/>
                  </a:lnTo>
                  <a:lnTo>
                    <a:pt x="2824" y="13894"/>
                  </a:lnTo>
                  <a:lnTo>
                    <a:pt x="3183" y="13774"/>
                  </a:lnTo>
                  <a:lnTo>
                    <a:pt x="3541" y="13685"/>
                  </a:lnTo>
                  <a:lnTo>
                    <a:pt x="3900" y="13640"/>
                  </a:lnTo>
                  <a:lnTo>
                    <a:pt x="4258" y="13625"/>
                  </a:lnTo>
                  <a:lnTo>
                    <a:pt x="4617" y="13640"/>
                  </a:lnTo>
                  <a:lnTo>
                    <a:pt x="4975" y="13685"/>
                  </a:lnTo>
                  <a:lnTo>
                    <a:pt x="5334" y="13759"/>
                  </a:lnTo>
                  <a:lnTo>
                    <a:pt x="5692" y="13879"/>
                  </a:lnTo>
                  <a:lnTo>
                    <a:pt x="6051" y="14028"/>
                  </a:lnTo>
                  <a:lnTo>
                    <a:pt x="6410" y="14208"/>
                  </a:lnTo>
                  <a:lnTo>
                    <a:pt x="6768" y="14417"/>
                  </a:lnTo>
                  <a:lnTo>
                    <a:pt x="7127" y="14656"/>
                  </a:lnTo>
                  <a:lnTo>
                    <a:pt x="7231" y="14731"/>
                  </a:lnTo>
                  <a:lnTo>
                    <a:pt x="7351" y="14775"/>
                  </a:lnTo>
                  <a:lnTo>
                    <a:pt x="7470" y="14805"/>
                  </a:lnTo>
                  <a:lnTo>
                    <a:pt x="7575" y="14820"/>
                  </a:lnTo>
                  <a:lnTo>
                    <a:pt x="7694" y="14820"/>
                  </a:lnTo>
                  <a:lnTo>
                    <a:pt x="7814" y="14805"/>
                  </a:lnTo>
                  <a:lnTo>
                    <a:pt x="7918" y="14775"/>
                  </a:lnTo>
                  <a:lnTo>
                    <a:pt x="8023" y="14731"/>
                  </a:lnTo>
                  <a:lnTo>
                    <a:pt x="8113" y="14671"/>
                  </a:lnTo>
                  <a:lnTo>
                    <a:pt x="8202" y="14596"/>
                  </a:lnTo>
                  <a:lnTo>
                    <a:pt x="8292" y="14521"/>
                  </a:lnTo>
                  <a:lnTo>
                    <a:pt x="8352" y="14432"/>
                  </a:lnTo>
                  <a:lnTo>
                    <a:pt x="8411" y="14327"/>
                  </a:lnTo>
                  <a:lnTo>
                    <a:pt x="8456" y="14208"/>
                  </a:lnTo>
                  <a:lnTo>
                    <a:pt x="8486" y="14088"/>
                  </a:lnTo>
                  <a:lnTo>
                    <a:pt x="8486" y="13969"/>
                  </a:lnTo>
                  <a:lnTo>
                    <a:pt x="8486" y="0"/>
                  </a:lnTo>
                  <a:close/>
                </a:path>
              </a:pathLst>
            </a:custGeom>
            <a:solidFill>
              <a:srgbClr val="EA48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33"/>
            <p:cNvSpPr/>
            <p:nvPr/>
          </p:nvSpPr>
          <p:spPr>
            <a:xfrm>
              <a:off x="3756743" y="3818546"/>
              <a:ext cx="233117" cy="96054"/>
            </a:xfrm>
            <a:custGeom>
              <a:rect b="b" l="l" r="r" t="t"/>
              <a:pathLst>
                <a:path extrusionOk="0" h="3497" w="8487">
                  <a:moveTo>
                    <a:pt x="0" y="1"/>
                  </a:moveTo>
                  <a:lnTo>
                    <a:pt x="0" y="2540"/>
                  </a:lnTo>
                  <a:lnTo>
                    <a:pt x="90" y="2660"/>
                  </a:lnTo>
                  <a:lnTo>
                    <a:pt x="210" y="2749"/>
                  </a:lnTo>
                  <a:lnTo>
                    <a:pt x="329" y="2854"/>
                  </a:lnTo>
                  <a:lnTo>
                    <a:pt x="449" y="2929"/>
                  </a:lnTo>
                  <a:lnTo>
                    <a:pt x="583" y="3018"/>
                  </a:lnTo>
                  <a:lnTo>
                    <a:pt x="732" y="3093"/>
                  </a:lnTo>
                  <a:lnTo>
                    <a:pt x="882" y="3153"/>
                  </a:lnTo>
                  <a:lnTo>
                    <a:pt x="1061" y="3213"/>
                  </a:lnTo>
                  <a:lnTo>
                    <a:pt x="1420" y="3302"/>
                  </a:lnTo>
                  <a:lnTo>
                    <a:pt x="1823" y="3377"/>
                  </a:lnTo>
                  <a:lnTo>
                    <a:pt x="2271" y="3437"/>
                  </a:lnTo>
                  <a:lnTo>
                    <a:pt x="2764" y="3467"/>
                  </a:lnTo>
                  <a:lnTo>
                    <a:pt x="3302" y="3496"/>
                  </a:lnTo>
                  <a:lnTo>
                    <a:pt x="5199" y="3496"/>
                  </a:lnTo>
                  <a:lnTo>
                    <a:pt x="6738" y="3482"/>
                  </a:lnTo>
                  <a:lnTo>
                    <a:pt x="8486" y="3467"/>
                  </a:lnTo>
                  <a:lnTo>
                    <a:pt x="8486" y="1"/>
                  </a:lnTo>
                  <a:close/>
                </a:path>
              </a:pathLst>
            </a:custGeom>
            <a:solidFill>
              <a:srgbClr val="D53F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33"/>
            <p:cNvSpPr/>
            <p:nvPr/>
          </p:nvSpPr>
          <p:spPr>
            <a:xfrm>
              <a:off x="3756743" y="4202227"/>
              <a:ext cx="233117" cy="406684"/>
            </a:xfrm>
            <a:custGeom>
              <a:rect b="b" l="l" r="r" t="t"/>
              <a:pathLst>
                <a:path extrusionOk="0" h="14806" w="8487">
                  <a:moveTo>
                    <a:pt x="762" y="0"/>
                  </a:moveTo>
                  <a:lnTo>
                    <a:pt x="658" y="15"/>
                  </a:lnTo>
                  <a:lnTo>
                    <a:pt x="553" y="45"/>
                  </a:lnTo>
                  <a:lnTo>
                    <a:pt x="449" y="90"/>
                  </a:lnTo>
                  <a:lnTo>
                    <a:pt x="359" y="135"/>
                  </a:lnTo>
                  <a:lnTo>
                    <a:pt x="269" y="194"/>
                  </a:lnTo>
                  <a:lnTo>
                    <a:pt x="195" y="269"/>
                  </a:lnTo>
                  <a:lnTo>
                    <a:pt x="120" y="359"/>
                  </a:lnTo>
                  <a:lnTo>
                    <a:pt x="75" y="463"/>
                  </a:lnTo>
                  <a:lnTo>
                    <a:pt x="30" y="568"/>
                  </a:lnTo>
                  <a:lnTo>
                    <a:pt x="0" y="672"/>
                  </a:lnTo>
                  <a:lnTo>
                    <a:pt x="0" y="792"/>
                  </a:lnTo>
                  <a:lnTo>
                    <a:pt x="0" y="14805"/>
                  </a:lnTo>
                  <a:lnTo>
                    <a:pt x="8486" y="14805"/>
                  </a:lnTo>
                  <a:lnTo>
                    <a:pt x="8486" y="822"/>
                  </a:lnTo>
                  <a:lnTo>
                    <a:pt x="8486" y="687"/>
                  </a:lnTo>
                  <a:lnTo>
                    <a:pt x="8456" y="583"/>
                  </a:lnTo>
                  <a:lnTo>
                    <a:pt x="8411" y="478"/>
                  </a:lnTo>
                  <a:lnTo>
                    <a:pt x="8367" y="374"/>
                  </a:lnTo>
                  <a:lnTo>
                    <a:pt x="8292" y="284"/>
                  </a:lnTo>
                  <a:lnTo>
                    <a:pt x="8217" y="209"/>
                  </a:lnTo>
                  <a:lnTo>
                    <a:pt x="8128" y="149"/>
                  </a:lnTo>
                  <a:lnTo>
                    <a:pt x="8038" y="105"/>
                  </a:lnTo>
                  <a:lnTo>
                    <a:pt x="7933" y="60"/>
                  </a:lnTo>
                  <a:lnTo>
                    <a:pt x="7829" y="30"/>
                  </a:lnTo>
                  <a:lnTo>
                    <a:pt x="7620" y="30"/>
                  </a:lnTo>
                  <a:lnTo>
                    <a:pt x="7500" y="45"/>
                  </a:lnTo>
                  <a:lnTo>
                    <a:pt x="7396" y="75"/>
                  </a:lnTo>
                  <a:lnTo>
                    <a:pt x="7291" y="135"/>
                  </a:lnTo>
                  <a:lnTo>
                    <a:pt x="7201" y="209"/>
                  </a:lnTo>
                  <a:lnTo>
                    <a:pt x="6828" y="493"/>
                  </a:lnTo>
                  <a:lnTo>
                    <a:pt x="6454" y="732"/>
                  </a:lnTo>
                  <a:lnTo>
                    <a:pt x="6096" y="941"/>
                  </a:lnTo>
                  <a:lnTo>
                    <a:pt x="5722" y="1106"/>
                  </a:lnTo>
                  <a:lnTo>
                    <a:pt x="5349" y="1240"/>
                  </a:lnTo>
                  <a:lnTo>
                    <a:pt x="5170" y="1285"/>
                  </a:lnTo>
                  <a:lnTo>
                    <a:pt x="4990" y="1330"/>
                  </a:lnTo>
                  <a:lnTo>
                    <a:pt x="4796" y="1360"/>
                  </a:lnTo>
                  <a:lnTo>
                    <a:pt x="4617" y="1389"/>
                  </a:lnTo>
                  <a:lnTo>
                    <a:pt x="4438" y="1404"/>
                  </a:lnTo>
                  <a:lnTo>
                    <a:pt x="4064" y="1404"/>
                  </a:lnTo>
                  <a:lnTo>
                    <a:pt x="3885" y="1389"/>
                  </a:lnTo>
                  <a:lnTo>
                    <a:pt x="3691" y="1360"/>
                  </a:lnTo>
                  <a:lnTo>
                    <a:pt x="3511" y="1330"/>
                  </a:lnTo>
                  <a:lnTo>
                    <a:pt x="3317" y="1285"/>
                  </a:lnTo>
                  <a:lnTo>
                    <a:pt x="3138" y="1225"/>
                  </a:lnTo>
                  <a:lnTo>
                    <a:pt x="2764" y="1091"/>
                  </a:lnTo>
                  <a:lnTo>
                    <a:pt x="2406" y="926"/>
                  </a:lnTo>
                  <a:lnTo>
                    <a:pt x="2032" y="717"/>
                  </a:lnTo>
                  <a:lnTo>
                    <a:pt x="1659" y="463"/>
                  </a:lnTo>
                  <a:lnTo>
                    <a:pt x="1285" y="179"/>
                  </a:lnTo>
                  <a:lnTo>
                    <a:pt x="1196" y="120"/>
                  </a:lnTo>
                  <a:lnTo>
                    <a:pt x="1091" y="60"/>
                  </a:lnTo>
                  <a:lnTo>
                    <a:pt x="972" y="30"/>
                  </a:lnTo>
                  <a:lnTo>
                    <a:pt x="867" y="15"/>
                  </a:lnTo>
                  <a:lnTo>
                    <a:pt x="762" y="0"/>
                  </a:lnTo>
                  <a:close/>
                </a:path>
              </a:pathLst>
            </a:custGeom>
            <a:solidFill>
              <a:srgbClr val="EA48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33"/>
            <p:cNvSpPr/>
            <p:nvPr/>
          </p:nvSpPr>
          <p:spPr>
            <a:xfrm>
              <a:off x="3690274" y="4571103"/>
              <a:ext cx="370152" cy="119456"/>
            </a:xfrm>
            <a:custGeom>
              <a:rect b="b" l="l" r="r" t="t"/>
              <a:pathLst>
                <a:path extrusionOk="0" h="4349" w="13476">
                  <a:moveTo>
                    <a:pt x="2017" y="1"/>
                  </a:moveTo>
                  <a:lnTo>
                    <a:pt x="1808" y="16"/>
                  </a:lnTo>
                  <a:lnTo>
                    <a:pt x="1614" y="46"/>
                  </a:lnTo>
                  <a:lnTo>
                    <a:pt x="1419" y="90"/>
                  </a:lnTo>
                  <a:lnTo>
                    <a:pt x="1225" y="165"/>
                  </a:lnTo>
                  <a:lnTo>
                    <a:pt x="1046" y="240"/>
                  </a:lnTo>
                  <a:lnTo>
                    <a:pt x="882" y="344"/>
                  </a:lnTo>
                  <a:lnTo>
                    <a:pt x="732" y="464"/>
                  </a:lnTo>
                  <a:lnTo>
                    <a:pt x="583" y="598"/>
                  </a:lnTo>
                  <a:lnTo>
                    <a:pt x="463" y="733"/>
                  </a:lnTo>
                  <a:lnTo>
                    <a:pt x="344" y="897"/>
                  </a:lnTo>
                  <a:lnTo>
                    <a:pt x="239" y="1061"/>
                  </a:lnTo>
                  <a:lnTo>
                    <a:pt x="165" y="1226"/>
                  </a:lnTo>
                  <a:lnTo>
                    <a:pt x="90" y="1420"/>
                  </a:lnTo>
                  <a:lnTo>
                    <a:pt x="45" y="1614"/>
                  </a:lnTo>
                  <a:lnTo>
                    <a:pt x="15" y="1808"/>
                  </a:lnTo>
                  <a:lnTo>
                    <a:pt x="0" y="2018"/>
                  </a:lnTo>
                  <a:lnTo>
                    <a:pt x="0" y="2331"/>
                  </a:lnTo>
                  <a:lnTo>
                    <a:pt x="15" y="2540"/>
                  </a:lnTo>
                  <a:lnTo>
                    <a:pt x="45" y="2735"/>
                  </a:lnTo>
                  <a:lnTo>
                    <a:pt x="90" y="2929"/>
                  </a:lnTo>
                  <a:lnTo>
                    <a:pt x="165" y="3123"/>
                  </a:lnTo>
                  <a:lnTo>
                    <a:pt x="239" y="3302"/>
                  </a:lnTo>
                  <a:lnTo>
                    <a:pt x="344" y="3467"/>
                  </a:lnTo>
                  <a:lnTo>
                    <a:pt x="463" y="3616"/>
                  </a:lnTo>
                  <a:lnTo>
                    <a:pt x="583" y="3765"/>
                  </a:lnTo>
                  <a:lnTo>
                    <a:pt x="732" y="3885"/>
                  </a:lnTo>
                  <a:lnTo>
                    <a:pt x="882" y="4005"/>
                  </a:lnTo>
                  <a:lnTo>
                    <a:pt x="1046" y="4109"/>
                  </a:lnTo>
                  <a:lnTo>
                    <a:pt x="1225" y="4184"/>
                  </a:lnTo>
                  <a:lnTo>
                    <a:pt x="1419" y="4258"/>
                  </a:lnTo>
                  <a:lnTo>
                    <a:pt x="1614" y="4303"/>
                  </a:lnTo>
                  <a:lnTo>
                    <a:pt x="1808" y="4333"/>
                  </a:lnTo>
                  <a:lnTo>
                    <a:pt x="2017" y="4348"/>
                  </a:lnTo>
                  <a:lnTo>
                    <a:pt x="11459" y="4348"/>
                  </a:lnTo>
                  <a:lnTo>
                    <a:pt x="11668" y="4333"/>
                  </a:lnTo>
                  <a:lnTo>
                    <a:pt x="11862" y="4303"/>
                  </a:lnTo>
                  <a:lnTo>
                    <a:pt x="12056" y="4258"/>
                  </a:lnTo>
                  <a:lnTo>
                    <a:pt x="12236" y="4184"/>
                  </a:lnTo>
                  <a:lnTo>
                    <a:pt x="12415" y="4109"/>
                  </a:lnTo>
                  <a:lnTo>
                    <a:pt x="12579" y="4005"/>
                  </a:lnTo>
                  <a:lnTo>
                    <a:pt x="12744" y="3885"/>
                  </a:lnTo>
                  <a:lnTo>
                    <a:pt x="12878" y="3765"/>
                  </a:lnTo>
                  <a:lnTo>
                    <a:pt x="13013" y="3616"/>
                  </a:lnTo>
                  <a:lnTo>
                    <a:pt x="13132" y="3467"/>
                  </a:lnTo>
                  <a:lnTo>
                    <a:pt x="13222" y="3302"/>
                  </a:lnTo>
                  <a:lnTo>
                    <a:pt x="13311" y="3123"/>
                  </a:lnTo>
                  <a:lnTo>
                    <a:pt x="13386" y="2929"/>
                  </a:lnTo>
                  <a:lnTo>
                    <a:pt x="13431" y="2735"/>
                  </a:lnTo>
                  <a:lnTo>
                    <a:pt x="13461" y="2540"/>
                  </a:lnTo>
                  <a:lnTo>
                    <a:pt x="13476" y="2331"/>
                  </a:lnTo>
                  <a:lnTo>
                    <a:pt x="13476" y="2018"/>
                  </a:lnTo>
                  <a:lnTo>
                    <a:pt x="13461" y="1808"/>
                  </a:lnTo>
                  <a:lnTo>
                    <a:pt x="13431" y="1614"/>
                  </a:lnTo>
                  <a:lnTo>
                    <a:pt x="13386" y="1420"/>
                  </a:lnTo>
                  <a:lnTo>
                    <a:pt x="13311" y="1226"/>
                  </a:lnTo>
                  <a:lnTo>
                    <a:pt x="13222" y="1061"/>
                  </a:lnTo>
                  <a:lnTo>
                    <a:pt x="13132" y="897"/>
                  </a:lnTo>
                  <a:lnTo>
                    <a:pt x="13013" y="733"/>
                  </a:lnTo>
                  <a:lnTo>
                    <a:pt x="12878" y="598"/>
                  </a:lnTo>
                  <a:lnTo>
                    <a:pt x="12744" y="464"/>
                  </a:lnTo>
                  <a:lnTo>
                    <a:pt x="12579" y="344"/>
                  </a:lnTo>
                  <a:lnTo>
                    <a:pt x="12415" y="240"/>
                  </a:lnTo>
                  <a:lnTo>
                    <a:pt x="12236" y="165"/>
                  </a:lnTo>
                  <a:lnTo>
                    <a:pt x="12056" y="90"/>
                  </a:lnTo>
                  <a:lnTo>
                    <a:pt x="11862" y="46"/>
                  </a:lnTo>
                  <a:lnTo>
                    <a:pt x="11668" y="16"/>
                  </a:lnTo>
                  <a:lnTo>
                    <a:pt x="11459"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33"/>
            <p:cNvSpPr/>
            <p:nvPr/>
          </p:nvSpPr>
          <p:spPr>
            <a:xfrm>
              <a:off x="3756743" y="4006061"/>
              <a:ext cx="234737" cy="234765"/>
            </a:xfrm>
            <a:custGeom>
              <a:rect b="b" l="l" r="r" t="t"/>
              <a:pathLst>
                <a:path extrusionOk="0" h="8547" w="8546">
                  <a:moveTo>
                    <a:pt x="4049" y="1"/>
                  </a:moveTo>
                  <a:lnTo>
                    <a:pt x="3840" y="16"/>
                  </a:lnTo>
                  <a:lnTo>
                    <a:pt x="3616" y="46"/>
                  </a:lnTo>
                  <a:lnTo>
                    <a:pt x="3407" y="91"/>
                  </a:lnTo>
                  <a:lnTo>
                    <a:pt x="3198" y="135"/>
                  </a:lnTo>
                  <a:lnTo>
                    <a:pt x="3003" y="195"/>
                  </a:lnTo>
                  <a:lnTo>
                    <a:pt x="2809" y="255"/>
                  </a:lnTo>
                  <a:lnTo>
                    <a:pt x="2615" y="330"/>
                  </a:lnTo>
                  <a:lnTo>
                    <a:pt x="2421" y="419"/>
                  </a:lnTo>
                  <a:lnTo>
                    <a:pt x="2241" y="509"/>
                  </a:lnTo>
                  <a:lnTo>
                    <a:pt x="2062" y="614"/>
                  </a:lnTo>
                  <a:lnTo>
                    <a:pt x="1883" y="733"/>
                  </a:lnTo>
                  <a:lnTo>
                    <a:pt x="1719" y="853"/>
                  </a:lnTo>
                  <a:lnTo>
                    <a:pt x="1554" y="972"/>
                  </a:lnTo>
                  <a:lnTo>
                    <a:pt x="1405" y="1107"/>
                  </a:lnTo>
                  <a:lnTo>
                    <a:pt x="1255" y="1256"/>
                  </a:lnTo>
                  <a:lnTo>
                    <a:pt x="1106" y="1390"/>
                  </a:lnTo>
                  <a:lnTo>
                    <a:pt x="972" y="1555"/>
                  </a:lnTo>
                  <a:lnTo>
                    <a:pt x="852" y="1719"/>
                  </a:lnTo>
                  <a:lnTo>
                    <a:pt x="732" y="1883"/>
                  </a:lnTo>
                  <a:lnTo>
                    <a:pt x="613" y="2063"/>
                  </a:lnTo>
                  <a:lnTo>
                    <a:pt x="508" y="2227"/>
                  </a:lnTo>
                  <a:lnTo>
                    <a:pt x="419" y="2421"/>
                  </a:lnTo>
                  <a:lnTo>
                    <a:pt x="329" y="2615"/>
                  </a:lnTo>
                  <a:lnTo>
                    <a:pt x="254" y="2795"/>
                  </a:lnTo>
                  <a:lnTo>
                    <a:pt x="195" y="3004"/>
                  </a:lnTo>
                  <a:lnTo>
                    <a:pt x="135" y="3198"/>
                  </a:lnTo>
                  <a:lnTo>
                    <a:pt x="90" y="3407"/>
                  </a:lnTo>
                  <a:lnTo>
                    <a:pt x="45" y="3616"/>
                  </a:lnTo>
                  <a:lnTo>
                    <a:pt x="15" y="3840"/>
                  </a:lnTo>
                  <a:lnTo>
                    <a:pt x="0" y="4050"/>
                  </a:lnTo>
                  <a:lnTo>
                    <a:pt x="0" y="4274"/>
                  </a:lnTo>
                  <a:lnTo>
                    <a:pt x="0" y="4498"/>
                  </a:lnTo>
                  <a:lnTo>
                    <a:pt x="15" y="4707"/>
                  </a:lnTo>
                  <a:lnTo>
                    <a:pt x="45" y="4916"/>
                  </a:lnTo>
                  <a:lnTo>
                    <a:pt x="90" y="5140"/>
                  </a:lnTo>
                  <a:lnTo>
                    <a:pt x="135" y="5334"/>
                  </a:lnTo>
                  <a:lnTo>
                    <a:pt x="195" y="5544"/>
                  </a:lnTo>
                  <a:lnTo>
                    <a:pt x="254" y="5738"/>
                  </a:lnTo>
                  <a:lnTo>
                    <a:pt x="329" y="5932"/>
                  </a:lnTo>
                  <a:lnTo>
                    <a:pt x="419" y="6126"/>
                  </a:lnTo>
                  <a:lnTo>
                    <a:pt x="508" y="6305"/>
                  </a:lnTo>
                  <a:lnTo>
                    <a:pt x="613" y="6485"/>
                  </a:lnTo>
                  <a:lnTo>
                    <a:pt x="732" y="6664"/>
                  </a:lnTo>
                  <a:lnTo>
                    <a:pt x="852" y="6828"/>
                  </a:lnTo>
                  <a:lnTo>
                    <a:pt x="972" y="6993"/>
                  </a:lnTo>
                  <a:lnTo>
                    <a:pt x="1106" y="7142"/>
                  </a:lnTo>
                  <a:lnTo>
                    <a:pt x="1255" y="7291"/>
                  </a:lnTo>
                  <a:lnTo>
                    <a:pt x="1405" y="7441"/>
                  </a:lnTo>
                  <a:lnTo>
                    <a:pt x="1554" y="7575"/>
                  </a:lnTo>
                  <a:lnTo>
                    <a:pt x="1719" y="7695"/>
                  </a:lnTo>
                  <a:lnTo>
                    <a:pt x="1883" y="7814"/>
                  </a:lnTo>
                  <a:lnTo>
                    <a:pt x="2062" y="7934"/>
                  </a:lnTo>
                  <a:lnTo>
                    <a:pt x="2241" y="8024"/>
                  </a:lnTo>
                  <a:lnTo>
                    <a:pt x="2421" y="8128"/>
                  </a:lnTo>
                  <a:lnTo>
                    <a:pt x="2615" y="8218"/>
                  </a:lnTo>
                  <a:lnTo>
                    <a:pt x="2809" y="8292"/>
                  </a:lnTo>
                  <a:lnTo>
                    <a:pt x="3003" y="8352"/>
                  </a:lnTo>
                  <a:lnTo>
                    <a:pt x="3198" y="8412"/>
                  </a:lnTo>
                  <a:lnTo>
                    <a:pt x="3407" y="8457"/>
                  </a:lnTo>
                  <a:lnTo>
                    <a:pt x="3616" y="8502"/>
                  </a:lnTo>
                  <a:lnTo>
                    <a:pt x="3840" y="8531"/>
                  </a:lnTo>
                  <a:lnTo>
                    <a:pt x="4049" y="8546"/>
                  </a:lnTo>
                  <a:lnTo>
                    <a:pt x="4497" y="8546"/>
                  </a:lnTo>
                  <a:lnTo>
                    <a:pt x="4706" y="8531"/>
                  </a:lnTo>
                  <a:lnTo>
                    <a:pt x="4916" y="8502"/>
                  </a:lnTo>
                  <a:lnTo>
                    <a:pt x="5140" y="8457"/>
                  </a:lnTo>
                  <a:lnTo>
                    <a:pt x="5334" y="8412"/>
                  </a:lnTo>
                  <a:lnTo>
                    <a:pt x="5543" y="8352"/>
                  </a:lnTo>
                  <a:lnTo>
                    <a:pt x="5737" y="8292"/>
                  </a:lnTo>
                  <a:lnTo>
                    <a:pt x="5931" y="8218"/>
                  </a:lnTo>
                  <a:lnTo>
                    <a:pt x="6126" y="8128"/>
                  </a:lnTo>
                  <a:lnTo>
                    <a:pt x="6305" y="8024"/>
                  </a:lnTo>
                  <a:lnTo>
                    <a:pt x="6484" y="7934"/>
                  </a:lnTo>
                  <a:lnTo>
                    <a:pt x="6664" y="7814"/>
                  </a:lnTo>
                  <a:lnTo>
                    <a:pt x="6828" y="7695"/>
                  </a:lnTo>
                  <a:lnTo>
                    <a:pt x="6992" y="7575"/>
                  </a:lnTo>
                  <a:lnTo>
                    <a:pt x="7142" y="7441"/>
                  </a:lnTo>
                  <a:lnTo>
                    <a:pt x="7291" y="7291"/>
                  </a:lnTo>
                  <a:lnTo>
                    <a:pt x="7440" y="7142"/>
                  </a:lnTo>
                  <a:lnTo>
                    <a:pt x="7575" y="6993"/>
                  </a:lnTo>
                  <a:lnTo>
                    <a:pt x="7694" y="6828"/>
                  </a:lnTo>
                  <a:lnTo>
                    <a:pt x="7814" y="6664"/>
                  </a:lnTo>
                  <a:lnTo>
                    <a:pt x="7933" y="6485"/>
                  </a:lnTo>
                  <a:lnTo>
                    <a:pt x="8023" y="6305"/>
                  </a:lnTo>
                  <a:lnTo>
                    <a:pt x="8128" y="6126"/>
                  </a:lnTo>
                  <a:lnTo>
                    <a:pt x="8217" y="5932"/>
                  </a:lnTo>
                  <a:lnTo>
                    <a:pt x="8292" y="5738"/>
                  </a:lnTo>
                  <a:lnTo>
                    <a:pt x="8352" y="5544"/>
                  </a:lnTo>
                  <a:lnTo>
                    <a:pt x="8411" y="5334"/>
                  </a:lnTo>
                  <a:lnTo>
                    <a:pt x="8456" y="5140"/>
                  </a:lnTo>
                  <a:lnTo>
                    <a:pt x="8501" y="4916"/>
                  </a:lnTo>
                  <a:lnTo>
                    <a:pt x="8531" y="4707"/>
                  </a:lnTo>
                  <a:lnTo>
                    <a:pt x="8546" y="4498"/>
                  </a:lnTo>
                  <a:lnTo>
                    <a:pt x="8546" y="4274"/>
                  </a:lnTo>
                  <a:lnTo>
                    <a:pt x="8546" y="4050"/>
                  </a:lnTo>
                  <a:lnTo>
                    <a:pt x="8531" y="3840"/>
                  </a:lnTo>
                  <a:lnTo>
                    <a:pt x="8501" y="3616"/>
                  </a:lnTo>
                  <a:lnTo>
                    <a:pt x="8456" y="3407"/>
                  </a:lnTo>
                  <a:lnTo>
                    <a:pt x="8411" y="3198"/>
                  </a:lnTo>
                  <a:lnTo>
                    <a:pt x="8352" y="3004"/>
                  </a:lnTo>
                  <a:lnTo>
                    <a:pt x="8292" y="2795"/>
                  </a:lnTo>
                  <a:lnTo>
                    <a:pt x="8217" y="2615"/>
                  </a:lnTo>
                  <a:lnTo>
                    <a:pt x="8128" y="2421"/>
                  </a:lnTo>
                  <a:lnTo>
                    <a:pt x="8023" y="2227"/>
                  </a:lnTo>
                  <a:lnTo>
                    <a:pt x="7933" y="2063"/>
                  </a:lnTo>
                  <a:lnTo>
                    <a:pt x="7814" y="1883"/>
                  </a:lnTo>
                  <a:lnTo>
                    <a:pt x="7694" y="1719"/>
                  </a:lnTo>
                  <a:lnTo>
                    <a:pt x="7575" y="1555"/>
                  </a:lnTo>
                  <a:lnTo>
                    <a:pt x="7440" y="1390"/>
                  </a:lnTo>
                  <a:lnTo>
                    <a:pt x="7291" y="1256"/>
                  </a:lnTo>
                  <a:lnTo>
                    <a:pt x="7142" y="1107"/>
                  </a:lnTo>
                  <a:lnTo>
                    <a:pt x="6992" y="972"/>
                  </a:lnTo>
                  <a:lnTo>
                    <a:pt x="6828" y="853"/>
                  </a:lnTo>
                  <a:lnTo>
                    <a:pt x="6664" y="733"/>
                  </a:lnTo>
                  <a:lnTo>
                    <a:pt x="6484" y="614"/>
                  </a:lnTo>
                  <a:lnTo>
                    <a:pt x="6305" y="509"/>
                  </a:lnTo>
                  <a:lnTo>
                    <a:pt x="6126" y="419"/>
                  </a:lnTo>
                  <a:lnTo>
                    <a:pt x="5931" y="330"/>
                  </a:lnTo>
                  <a:lnTo>
                    <a:pt x="5737" y="255"/>
                  </a:lnTo>
                  <a:lnTo>
                    <a:pt x="5543" y="195"/>
                  </a:lnTo>
                  <a:lnTo>
                    <a:pt x="5334" y="135"/>
                  </a:lnTo>
                  <a:lnTo>
                    <a:pt x="5140" y="91"/>
                  </a:lnTo>
                  <a:lnTo>
                    <a:pt x="4916" y="46"/>
                  </a:lnTo>
                  <a:lnTo>
                    <a:pt x="4706" y="16"/>
                  </a:lnTo>
                  <a:lnTo>
                    <a:pt x="4497"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33"/>
            <p:cNvSpPr/>
            <p:nvPr/>
          </p:nvSpPr>
          <p:spPr>
            <a:xfrm>
              <a:off x="3810495" y="4059840"/>
              <a:ext cx="126817" cy="126817"/>
            </a:xfrm>
            <a:custGeom>
              <a:rect b="b" l="l" r="r" t="t"/>
              <a:pathLst>
                <a:path extrusionOk="0" h="4617" w="4617">
                  <a:moveTo>
                    <a:pt x="2316" y="0"/>
                  </a:moveTo>
                  <a:lnTo>
                    <a:pt x="2077" y="15"/>
                  </a:lnTo>
                  <a:lnTo>
                    <a:pt x="1853" y="60"/>
                  </a:lnTo>
                  <a:lnTo>
                    <a:pt x="1629" y="105"/>
                  </a:lnTo>
                  <a:lnTo>
                    <a:pt x="1420" y="194"/>
                  </a:lnTo>
                  <a:lnTo>
                    <a:pt x="1211" y="284"/>
                  </a:lnTo>
                  <a:lnTo>
                    <a:pt x="1031" y="403"/>
                  </a:lnTo>
                  <a:lnTo>
                    <a:pt x="852" y="538"/>
                  </a:lnTo>
                  <a:lnTo>
                    <a:pt x="688" y="687"/>
                  </a:lnTo>
                  <a:lnTo>
                    <a:pt x="538" y="852"/>
                  </a:lnTo>
                  <a:lnTo>
                    <a:pt x="404" y="1031"/>
                  </a:lnTo>
                  <a:lnTo>
                    <a:pt x="284" y="1210"/>
                  </a:lnTo>
                  <a:lnTo>
                    <a:pt x="195" y="1419"/>
                  </a:lnTo>
                  <a:lnTo>
                    <a:pt x="105" y="1628"/>
                  </a:lnTo>
                  <a:lnTo>
                    <a:pt x="60" y="1853"/>
                  </a:lnTo>
                  <a:lnTo>
                    <a:pt x="15" y="2077"/>
                  </a:lnTo>
                  <a:lnTo>
                    <a:pt x="1" y="2316"/>
                  </a:lnTo>
                  <a:lnTo>
                    <a:pt x="15" y="2555"/>
                  </a:lnTo>
                  <a:lnTo>
                    <a:pt x="60" y="2779"/>
                  </a:lnTo>
                  <a:lnTo>
                    <a:pt x="105" y="3003"/>
                  </a:lnTo>
                  <a:lnTo>
                    <a:pt x="195" y="3212"/>
                  </a:lnTo>
                  <a:lnTo>
                    <a:pt x="284" y="3406"/>
                  </a:lnTo>
                  <a:lnTo>
                    <a:pt x="404" y="3600"/>
                  </a:lnTo>
                  <a:lnTo>
                    <a:pt x="538" y="3780"/>
                  </a:lnTo>
                  <a:lnTo>
                    <a:pt x="688" y="3944"/>
                  </a:lnTo>
                  <a:lnTo>
                    <a:pt x="852" y="4093"/>
                  </a:lnTo>
                  <a:lnTo>
                    <a:pt x="1031" y="4228"/>
                  </a:lnTo>
                  <a:lnTo>
                    <a:pt x="1211" y="4347"/>
                  </a:lnTo>
                  <a:lnTo>
                    <a:pt x="1420" y="4437"/>
                  </a:lnTo>
                  <a:lnTo>
                    <a:pt x="1629" y="4512"/>
                  </a:lnTo>
                  <a:lnTo>
                    <a:pt x="1853" y="4572"/>
                  </a:lnTo>
                  <a:lnTo>
                    <a:pt x="2077" y="4616"/>
                  </a:lnTo>
                  <a:lnTo>
                    <a:pt x="2555" y="4616"/>
                  </a:lnTo>
                  <a:lnTo>
                    <a:pt x="2779" y="4572"/>
                  </a:lnTo>
                  <a:lnTo>
                    <a:pt x="3003" y="4512"/>
                  </a:lnTo>
                  <a:lnTo>
                    <a:pt x="3213" y="4437"/>
                  </a:lnTo>
                  <a:lnTo>
                    <a:pt x="3407" y="4347"/>
                  </a:lnTo>
                  <a:lnTo>
                    <a:pt x="3601" y="4228"/>
                  </a:lnTo>
                  <a:lnTo>
                    <a:pt x="3780" y="4093"/>
                  </a:lnTo>
                  <a:lnTo>
                    <a:pt x="3945" y="3944"/>
                  </a:lnTo>
                  <a:lnTo>
                    <a:pt x="4094" y="3780"/>
                  </a:lnTo>
                  <a:lnTo>
                    <a:pt x="4228" y="3600"/>
                  </a:lnTo>
                  <a:lnTo>
                    <a:pt x="4348" y="3406"/>
                  </a:lnTo>
                  <a:lnTo>
                    <a:pt x="4438" y="3212"/>
                  </a:lnTo>
                  <a:lnTo>
                    <a:pt x="4512" y="3003"/>
                  </a:lnTo>
                  <a:lnTo>
                    <a:pt x="4572" y="2779"/>
                  </a:lnTo>
                  <a:lnTo>
                    <a:pt x="4617" y="2555"/>
                  </a:lnTo>
                  <a:lnTo>
                    <a:pt x="4617" y="2316"/>
                  </a:lnTo>
                  <a:lnTo>
                    <a:pt x="4617" y="2077"/>
                  </a:lnTo>
                  <a:lnTo>
                    <a:pt x="4572" y="1853"/>
                  </a:lnTo>
                  <a:lnTo>
                    <a:pt x="4512" y="1628"/>
                  </a:lnTo>
                  <a:lnTo>
                    <a:pt x="4438" y="1419"/>
                  </a:lnTo>
                  <a:lnTo>
                    <a:pt x="4348" y="1210"/>
                  </a:lnTo>
                  <a:lnTo>
                    <a:pt x="4228" y="1031"/>
                  </a:lnTo>
                  <a:lnTo>
                    <a:pt x="4094" y="852"/>
                  </a:lnTo>
                  <a:lnTo>
                    <a:pt x="3945" y="687"/>
                  </a:lnTo>
                  <a:lnTo>
                    <a:pt x="3780" y="538"/>
                  </a:lnTo>
                  <a:lnTo>
                    <a:pt x="3601" y="403"/>
                  </a:lnTo>
                  <a:lnTo>
                    <a:pt x="3407" y="284"/>
                  </a:lnTo>
                  <a:lnTo>
                    <a:pt x="3213" y="194"/>
                  </a:lnTo>
                  <a:lnTo>
                    <a:pt x="3003" y="105"/>
                  </a:lnTo>
                  <a:lnTo>
                    <a:pt x="2779" y="60"/>
                  </a:lnTo>
                  <a:lnTo>
                    <a:pt x="2555" y="15"/>
                  </a:lnTo>
                  <a:lnTo>
                    <a:pt x="2316" y="0"/>
                  </a:lnTo>
                  <a:close/>
                </a:path>
              </a:pathLst>
            </a:cu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33"/>
            <p:cNvSpPr/>
            <p:nvPr/>
          </p:nvSpPr>
          <p:spPr>
            <a:xfrm>
              <a:off x="4332857" y="3631856"/>
              <a:ext cx="233117" cy="407508"/>
            </a:xfrm>
            <a:custGeom>
              <a:rect b="b" l="l" r="r" t="t"/>
              <a:pathLst>
                <a:path extrusionOk="0" h="14836" w="8487">
                  <a:moveTo>
                    <a:pt x="1" y="0"/>
                  </a:moveTo>
                  <a:lnTo>
                    <a:pt x="1" y="13984"/>
                  </a:lnTo>
                  <a:lnTo>
                    <a:pt x="1" y="14118"/>
                  </a:lnTo>
                  <a:lnTo>
                    <a:pt x="31" y="14238"/>
                  </a:lnTo>
                  <a:lnTo>
                    <a:pt x="75" y="14342"/>
                  </a:lnTo>
                  <a:lnTo>
                    <a:pt x="135" y="14447"/>
                  </a:lnTo>
                  <a:lnTo>
                    <a:pt x="195" y="14536"/>
                  </a:lnTo>
                  <a:lnTo>
                    <a:pt x="285" y="14626"/>
                  </a:lnTo>
                  <a:lnTo>
                    <a:pt x="374" y="14701"/>
                  </a:lnTo>
                  <a:lnTo>
                    <a:pt x="464" y="14745"/>
                  </a:lnTo>
                  <a:lnTo>
                    <a:pt x="568" y="14790"/>
                  </a:lnTo>
                  <a:lnTo>
                    <a:pt x="688" y="14820"/>
                  </a:lnTo>
                  <a:lnTo>
                    <a:pt x="792" y="14835"/>
                  </a:lnTo>
                  <a:lnTo>
                    <a:pt x="912" y="14835"/>
                  </a:lnTo>
                  <a:lnTo>
                    <a:pt x="1031" y="14820"/>
                  </a:lnTo>
                  <a:lnTo>
                    <a:pt x="1151" y="14790"/>
                  </a:lnTo>
                  <a:lnTo>
                    <a:pt x="1256" y="14745"/>
                  </a:lnTo>
                  <a:lnTo>
                    <a:pt x="1360" y="14671"/>
                  </a:lnTo>
                  <a:lnTo>
                    <a:pt x="1734" y="14432"/>
                  </a:lnTo>
                  <a:lnTo>
                    <a:pt x="2092" y="14223"/>
                  </a:lnTo>
                  <a:lnTo>
                    <a:pt x="2451" y="14028"/>
                  </a:lnTo>
                  <a:lnTo>
                    <a:pt x="2824" y="13894"/>
                  </a:lnTo>
                  <a:lnTo>
                    <a:pt x="3183" y="13774"/>
                  </a:lnTo>
                  <a:lnTo>
                    <a:pt x="3541" y="13685"/>
                  </a:lnTo>
                  <a:lnTo>
                    <a:pt x="3900" y="13640"/>
                  </a:lnTo>
                  <a:lnTo>
                    <a:pt x="4258" y="13625"/>
                  </a:lnTo>
                  <a:lnTo>
                    <a:pt x="4617" y="13640"/>
                  </a:lnTo>
                  <a:lnTo>
                    <a:pt x="4976" y="13685"/>
                  </a:lnTo>
                  <a:lnTo>
                    <a:pt x="5334" y="13759"/>
                  </a:lnTo>
                  <a:lnTo>
                    <a:pt x="5693" y="13879"/>
                  </a:lnTo>
                  <a:lnTo>
                    <a:pt x="6051" y="14028"/>
                  </a:lnTo>
                  <a:lnTo>
                    <a:pt x="6410" y="14208"/>
                  </a:lnTo>
                  <a:lnTo>
                    <a:pt x="6768" y="14417"/>
                  </a:lnTo>
                  <a:lnTo>
                    <a:pt x="7127" y="14656"/>
                  </a:lnTo>
                  <a:lnTo>
                    <a:pt x="7231" y="14731"/>
                  </a:lnTo>
                  <a:lnTo>
                    <a:pt x="7351" y="14775"/>
                  </a:lnTo>
                  <a:lnTo>
                    <a:pt x="7470" y="14805"/>
                  </a:lnTo>
                  <a:lnTo>
                    <a:pt x="7575" y="14820"/>
                  </a:lnTo>
                  <a:lnTo>
                    <a:pt x="7695" y="14820"/>
                  </a:lnTo>
                  <a:lnTo>
                    <a:pt x="7814" y="14805"/>
                  </a:lnTo>
                  <a:lnTo>
                    <a:pt x="7919" y="14775"/>
                  </a:lnTo>
                  <a:lnTo>
                    <a:pt x="8023" y="14731"/>
                  </a:lnTo>
                  <a:lnTo>
                    <a:pt x="8113" y="14671"/>
                  </a:lnTo>
                  <a:lnTo>
                    <a:pt x="8203" y="14596"/>
                  </a:lnTo>
                  <a:lnTo>
                    <a:pt x="8292" y="14521"/>
                  </a:lnTo>
                  <a:lnTo>
                    <a:pt x="8352" y="14432"/>
                  </a:lnTo>
                  <a:lnTo>
                    <a:pt x="8412" y="14327"/>
                  </a:lnTo>
                  <a:lnTo>
                    <a:pt x="8456" y="14208"/>
                  </a:lnTo>
                  <a:lnTo>
                    <a:pt x="8486" y="14088"/>
                  </a:lnTo>
                  <a:lnTo>
                    <a:pt x="8486" y="13969"/>
                  </a:lnTo>
                  <a:lnTo>
                    <a:pt x="8486" y="0"/>
                  </a:lnTo>
                  <a:close/>
                </a:path>
              </a:pathLst>
            </a:custGeom>
            <a:solidFill>
              <a:srgbClr val="EA48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33"/>
            <p:cNvSpPr/>
            <p:nvPr/>
          </p:nvSpPr>
          <p:spPr>
            <a:xfrm>
              <a:off x="4332857" y="3818546"/>
              <a:ext cx="233117" cy="97290"/>
            </a:xfrm>
            <a:custGeom>
              <a:rect b="b" l="l" r="r" t="t"/>
              <a:pathLst>
                <a:path extrusionOk="0" h="3542" w="8487">
                  <a:moveTo>
                    <a:pt x="1" y="1"/>
                  </a:moveTo>
                  <a:lnTo>
                    <a:pt x="1" y="3511"/>
                  </a:lnTo>
                  <a:lnTo>
                    <a:pt x="1898" y="3526"/>
                  </a:lnTo>
                  <a:lnTo>
                    <a:pt x="3541" y="3541"/>
                  </a:lnTo>
                  <a:lnTo>
                    <a:pt x="4273" y="3541"/>
                  </a:lnTo>
                  <a:lnTo>
                    <a:pt x="4931" y="3526"/>
                  </a:lnTo>
                  <a:lnTo>
                    <a:pt x="5528" y="3496"/>
                  </a:lnTo>
                  <a:lnTo>
                    <a:pt x="6081" y="3452"/>
                  </a:lnTo>
                  <a:lnTo>
                    <a:pt x="6559" y="3392"/>
                  </a:lnTo>
                  <a:lnTo>
                    <a:pt x="6783" y="3347"/>
                  </a:lnTo>
                  <a:lnTo>
                    <a:pt x="6992" y="3302"/>
                  </a:lnTo>
                  <a:lnTo>
                    <a:pt x="7187" y="3242"/>
                  </a:lnTo>
                  <a:lnTo>
                    <a:pt x="7366" y="3183"/>
                  </a:lnTo>
                  <a:lnTo>
                    <a:pt x="7530" y="3123"/>
                  </a:lnTo>
                  <a:lnTo>
                    <a:pt x="7695" y="3033"/>
                  </a:lnTo>
                  <a:lnTo>
                    <a:pt x="7829" y="2944"/>
                  </a:lnTo>
                  <a:lnTo>
                    <a:pt x="7963" y="2854"/>
                  </a:lnTo>
                  <a:lnTo>
                    <a:pt x="8083" y="2749"/>
                  </a:lnTo>
                  <a:lnTo>
                    <a:pt x="8188" y="2630"/>
                  </a:lnTo>
                  <a:lnTo>
                    <a:pt x="8277" y="2510"/>
                  </a:lnTo>
                  <a:lnTo>
                    <a:pt x="8367" y="2361"/>
                  </a:lnTo>
                  <a:lnTo>
                    <a:pt x="8427" y="2212"/>
                  </a:lnTo>
                  <a:lnTo>
                    <a:pt x="8486" y="2047"/>
                  </a:lnTo>
                  <a:lnTo>
                    <a:pt x="8486" y="1"/>
                  </a:lnTo>
                  <a:close/>
                </a:path>
              </a:pathLst>
            </a:custGeom>
            <a:solidFill>
              <a:srgbClr val="D53F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33"/>
            <p:cNvSpPr/>
            <p:nvPr/>
          </p:nvSpPr>
          <p:spPr>
            <a:xfrm>
              <a:off x="4332857" y="4202227"/>
              <a:ext cx="233117" cy="406684"/>
            </a:xfrm>
            <a:custGeom>
              <a:rect b="b" l="l" r="r" t="t"/>
              <a:pathLst>
                <a:path extrusionOk="0" h="14806" w="8487">
                  <a:moveTo>
                    <a:pt x="763" y="0"/>
                  </a:moveTo>
                  <a:lnTo>
                    <a:pt x="658" y="15"/>
                  </a:lnTo>
                  <a:lnTo>
                    <a:pt x="553" y="45"/>
                  </a:lnTo>
                  <a:lnTo>
                    <a:pt x="449" y="90"/>
                  </a:lnTo>
                  <a:lnTo>
                    <a:pt x="359" y="135"/>
                  </a:lnTo>
                  <a:lnTo>
                    <a:pt x="270" y="194"/>
                  </a:lnTo>
                  <a:lnTo>
                    <a:pt x="195" y="269"/>
                  </a:lnTo>
                  <a:lnTo>
                    <a:pt x="120" y="359"/>
                  </a:lnTo>
                  <a:lnTo>
                    <a:pt x="75" y="463"/>
                  </a:lnTo>
                  <a:lnTo>
                    <a:pt x="31" y="568"/>
                  </a:lnTo>
                  <a:lnTo>
                    <a:pt x="1" y="672"/>
                  </a:lnTo>
                  <a:lnTo>
                    <a:pt x="1" y="792"/>
                  </a:lnTo>
                  <a:lnTo>
                    <a:pt x="1" y="14805"/>
                  </a:lnTo>
                  <a:lnTo>
                    <a:pt x="8486" y="14805"/>
                  </a:lnTo>
                  <a:lnTo>
                    <a:pt x="8486" y="822"/>
                  </a:lnTo>
                  <a:lnTo>
                    <a:pt x="8486" y="687"/>
                  </a:lnTo>
                  <a:lnTo>
                    <a:pt x="8456" y="583"/>
                  </a:lnTo>
                  <a:lnTo>
                    <a:pt x="8412" y="478"/>
                  </a:lnTo>
                  <a:lnTo>
                    <a:pt x="8367" y="374"/>
                  </a:lnTo>
                  <a:lnTo>
                    <a:pt x="8292" y="284"/>
                  </a:lnTo>
                  <a:lnTo>
                    <a:pt x="8217" y="209"/>
                  </a:lnTo>
                  <a:lnTo>
                    <a:pt x="8128" y="149"/>
                  </a:lnTo>
                  <a:lnTo>
                    <a:pt x="8038" y="105"/>
                  </a:lnTo>
                  <a:lnTo>
                    <a:pt x="7934" y="60"/>
                  </a:lnTo>
                  <a:lnTo>
                    <a:pt x="7829" y="30"/>
                  </a:lnTo>
                  <a:lnTo>
                    <a:pt x="7620" y="30"/>
                  </a:lnTo>
                  <a:lnTo>
                    <a:pt x="7500" y="45"/>
                  </a:lnTo>
                  <a:lnTo>
                    <a:pt x="7396" y="75"/>
                  </a:lnTo>
                  <a:lnTo>
                    <a:pt x="7291" y="135"/>
                  </a:lnTo>
                  <a:lnTo>
                    <a:pt x="7202" y="209"/>
                  </a:lnTo>
                  <a:lnTo>
                    <a:pt x="6828" y="493"/>
                  </a:lnTo>
                  <a:lnTo>
                    <a:pt x="6455" y="732"/>
                  </a:lnTo>
                  <a:lnTo>
                    <a:pt x="6096" y="941"/>
                  </a:lnTo>
                  <a:lnTo>
                    <a:pt x="5723" y="1106"/>
                  </a:lnTo>
                  <a:lnTo>
                    <a:pt x="5349" y="1240"/>
                  </a:lnTo>
                  <a:lnTo>
                    <a:pt x="5170" y="1285"/>
                  </a:lnTo>
                  <a:lnTo>
                    <a:pt x="4990" y="1330"/>
                  </a:lnTo>
                  <a:lnTo>
                    <a:pt x="4796" y="1360"/>
                  </a:lnTo>
                  <a:lnTo>
                    <a:pt x="4617" y="1389"/>
                  </a:lnTo>
                  <a:lnTo>
                    <a:pt x="4438" y="1404"/>
                  </a:lnTo>
                  <a:lnTo>
                    <a:pt x="4064" y="1404"/>
                  </a:lnTo>
                  <a:lnTo>
                    <a:pt x="3870" y="1389"/>
                  </a:lnTo>
                  <a:lnTo>
                    <a:pt x="3691" y="1360"/>
                  </a:lnTo>
                  <a:lnTo>
                    <a:pt x="3511" y="1330"/>
                  </a:lnTo>
                  <a:lnTo>
                    <a:pt x="3317" y="1285"/>
                  </a:lnTo>
                  <a:lnTo>
                    <a:pt x="3138" y="1225"/>
                  </a:lnTo>
                  <a:lnTo>
                    <a:pt x="2764" y="1091"/>
                  </a:lnTo>
                  <a:lnTo>
                    <a:pt x="2406" y="926"/>
                  </a:lnTo>
                  <a:lnTo>
                    <a:pt x="2032" y="717"/>
                  </a:lnTo>
                  <a:lnTo>
                    <a:pt x="1659" y="463"/>
                  </a:lnTo>
                  <a:lnTo>
                    <a:pt x="1285" y="179"/>
                  </a:lnTo>
                  <a:lnTo>
                    <a:pt x="1196" y="120"/>
                  </a:lnTo>
                  <a:lnTo>
                    <a:pt x="1091" y="60"/>
                  </a:lnTo>
                  <a:lnTo>
                    <a:pt x="972" y="30"/>
                  </a:lnTo>
                  <a:lnTo>
                    <a:pt x="867" y="15"/>
                  </a:lnTo>
                  <a:lnTo>
                    <a:pt x="763" y="0"/>
                  </a:lnTo>
                  <a:close/>
                </a:path>
              </a:pathLst>
            </a:custGeom>
            <a:solidFill>
              <a:srgbClr val="EA48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33"/>
            <p:cNvSpPr/>
            <p:nvPr/>
          </p:nvSpPr>
          <p:spPr>
            <a:xfrm>
              <a:off x="4277868" y="4571103"/>
              <a:ext cx="370179" cy="119456"/>
            </a:xfrm>
            <a:custGeom>
              <a:rect b="b" l="l" r="r" t="t"/>
              <a:pathLst>
                <a:path extrusionOk="0" h="4349" w="13477">
                  <a:moveTo>
                    <a:pt x="2018" y="1"/>
                  </a:moveTo>
                  <a:lnTo>
                    <a:pt x="1808" y="16"/>
                  </a:lnTo>
                  <a:lnTo>
                    <a:pt x="1614" y="46"/>
                  </a:lnTo>
                  <a:lnTo>
                    <a:pt x="1420" y="90"/>
                  </a:lnTo>
                  <a:lnTo>
                    <a:pt x="1241" y="165"/>
                  </a:lnTo>
                  <a:lnTo>
                    <a:pt x="1061" y="240"/>
                  </a:lnTo>
                  <a:lnTo>
                    <a:pt x="897" y="344"/>
                  </a:lnTo>
                  <a:lnTo>
                    <a:pt x="733" y="464"/>
                  </a:lnTo>
                  <a:lnTo>
                    <a:pt x="598" y="598"/>
                  </a:lnTo>
                  <a:lnTo>
                    <a:pt x="464" y="733"/>
                  </a:lnTo>
                  <a:lnTo>
                    <a:pt x="344" y="897"/>
                  </a:lnTo>
                  <a:lnTo>
                    <a:pt x="255" y="1061"/>
                  </a:lnTo>
                  <a:lnTo>
                    <a:pt x="165" y="1226"/>
                  </a:lnTo>
                  <a:lnTo>
                    <a:pt x="90" y="1420"/>
                  </a:lnTo>
                  <a:lnTo>
                    <a:pt x="46" y="1614"/>
                  </a:lnTo>
                  <a:lnTo>
                    <a:pt x="16" y="1808"/>
                  </a:lnTo>
                  <a:lnTo>
                    <a:pt x="1" y="2018"/>
                  </a:lnTo>
                  <a:lnTo>
                    <a:pt x="1" y="2331"/>
                  </a:lnTo>
                  <a:lnTo>
                    <a:pt x="16" y="2540"/>
                  </a:lnTo>
                  <a:lnTo>
                    <a:pt x="46" y="2735"/>
                  </a:lnTo>
                  <a:lnTo>
                    <a:pt x="90" y="2929"/>
                  </a:lnTo>
                  <a:lnTo>
                    <a:pt x="165" y="3123"/>
                  </a:lnTo>
                  <a:lnTo>
                    <a:pt x="255" y="3302"/>
                  </a:lnTo>
                  <a:lnTo>
                    <a:pt x="344" y="3467"/>
                  </a:lnTo>
                  <a:lnTo>
                    <a:pt x="464" y="3616"/>
                  </a:lnTo>
                  <a:lnTo>
                    <a:pt x="598" y="3765"/>
                  </a:lnTo>
                  <a:lnTo>
                    <a:pt x="733" y="3885"/>
                  </a:lnTo>
                  <a:lnTo>
                    <a:pt x="897" y="4005"/>
                  </a:lnTo>
                  <a:lnTo>
                    <a:pt x="1061" y="4109"/>
                  </a:lnTo>
                  <a:lnTo>
                    <a:pt x="1241" y="4184"/>
                  </a:lnTo>
                  <a:lnTo>
                    <a:pt x="1420" y="4258"/>
                  </a:lnTo>
                  <a:lnTo>
                    <a:pt x="1614" y="4303"/>
                  </a:lnTo>
                  <a:lnTo>
                    <a:pt x="1808" y="4333"/>
                  </a:lnTo>
                  <a:lnTo>
                    <a:pt x="2018" y="4348"/>
                  </a:lnTo>
                  <a:lnTo>
                    <a:pt x="11459" y="4348"/>
                  </a:lnTo>
                  <a:lnTo>
                    <a:pt x="11669" y="4333"/>
                  </a:lnTo>
                  <a:lnTo>
                    <a:pt x="11863" y="4303"/>
                  </a:lnTo>
                  <a:lnTo>
                    <a:pt x="12057" y="4258"/>
                  </a:lnTo>
                  <a:lnTo>
                    <a:pt x="12251" y="4184"/>
                  </a:lnTo>
                  <a:lnTo>
                    <a:pt x="12416" y="4109"/>
                  </a:lnTo>
                  <a:lnTo>
                    <a:pt x="12595" y="4005"/>
                  </a:lnTo>
                  <a:lnTo>
                    <a:pt x="12744" y="3885"/>
                  </a:lnTo>
                  <a:lnTo>
                    <a:pt x="12879" y="3765"/>
                  </a:lnTo>
                  <a:lnTo>
                    <a:pt x="13013" y="3616"/>
                  </a:lnTo>
                  <a:lnTo>
                    <a:pt x="13133" y="3467"/>
                  </a:lnTo>
                  <a:lnTo>
                    <a:pt x="13237" y="3302"/>
                  </a:lnTo>
                  <a:lnTo>
                    <a:pt x="13312" y="3123"/>
                  </a:lnTo>
                  <a:lnTo>
                    <a:pt x="13387" y="2929"/>
                  </a:lnTo>
                  <a:lnTo>
                    <a:pt x="13431" y="2735"/>
                  </a:lnTo>
                  <a:lnTo>
                    <a:pt x="13461" y="2540"/>
                  </a:lnTo>
                  <a:lnTo>
                    <a:pt x="13476" y="2331"/>
                  </a:lnTo>
                  <a:lnTo>
                    <a:pt x="13476" y="2018"/>
                  </a:lnTo>
                  <a:lnTo>
                    <a:pt x="13461" y="1808"/>
                  </a:lnTo>
                  <a:lnTo>
                    <a:pt x="13431" y="1614"/>
                  </a:lnTo>
                  <a:lnTo>
                    <a:pt x="13387" y="1420"/>
                  </a:lnTo>
                  <a:lnTo>
                    <a:pt x="13312" y="1226"/>
                  </a:lnTo>
                  <a:lnTo>
                    <a:pt x="13237" y="1061"/>
                  </a:lnTo>
                  <a:lnTo>
                    <a:pt x="13133" y="897"/>
                  </a:lnTo>
                  <a:lnTo>
                    <a:pt x="13013" y="733"/>
                  </a:lnTo>
                  <a:lnTo>
                    <a:pt x="12879" y="598"/>
                  </a:lnTo>
                  <a:lnTo>
                    <a:pt x="12744" y="464"/>
                  </a:lnTo>
                  <a:lnTo>
                    <a:pt x="12595" y="344"/>
                  </a:lnTo>
                  <a:lnTo>
                    <a:pt x="12416" y="240"/>
                  </a:lnTo>
                  <a:lnTo>
                    <a:pt x="12251" y="165"/>
                  </a:lnTo>
                  <a:lnTo>
                    <a:pt x="12057" y="90"/>
                  </a:lnTo>
                  <a:lnTo>
                    <a:pt x="11863" y="46"/>
                  </a:lnTo>
                  <a:lnTo>
                    <a:pt x="11669" y="16"/>
                  </a:lnTo>
                  <a:lnTo>
                    <a:pt x="11459"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33"/>
            <p:cNvSpPr/>
            <p:nvPr/>
          </p:nvSpPr>
          <p:spPr>
            <a:xfrm>
              <a:off x="4332857" y="4006061"/>
              <a:ext cx="234765" cy="234765"/>
            </a:xfrm>
            <a:custGeom>
              <a:rect b="b" l="l" r="r" t="t"/>
              <a:pathLst>
                <a:path extrusionOk="0" h="8547" w="8547">
                  <a:moveTo>
                    <a:pt x="4049" y="1"/>
                  </a:moveTo>
                  <a:lnTo>
                    <a:pt x="3840" y="16"/>
                  </a:lnTo>
                  <a:lnTo>
                    <a:pt x="3616" y="46"/>
                  </a:lnTo>
                  <a:lnTo>
                    <a:pt x="3407" y="91"/>
                  </a:lnTo>
                  <a:lnTo>
                    <a:pt x="3198" y="135"/>
                  </a:lnTo>
                  <a:lnTo>
                    <a:pt x="3004" y="195"/>
                  </a:lnTo>
                  <a:lnTo>
                    <a:pt x="2794" y="255"/>
                  </a:lnTo>
                  <a:lnTo>
                    <a:pt x="2600" y="330"/>
                  </a:lnTo>
                  <a:lnTo>
                    <a:pt x="2421" y="419"/>
                  </a:lnTo>
                  <a:lnTo>
                    <a:pt x="2227" y="509"/>
                  </a:lnTo>
                  <a:lnTo>
                    <a:pt x="2047" y="614"/>
                  </a:lnTo>
                  <a:lnTo>
                    <a:pt x="1883" y="733"/>
                  </a:lnTo>
                  <a:lnTo>
                    <a:pt x="1719" y="853"/>
                  </a:lnTo>
                  <a:lnTo>
                    <a:pt x="1554" y="972"/>
                  </a:lnTo>
                  <a:lnTo>
                    <a:pt x="1390" y="1107"/>
                  </a:lnTo>
                  <a:lnTo>
                    <a:pt x="1256" y="1256"/>
                  </a:lnTo>
                  <a:lnTo>
                    <a:pt x="1106" y="1390"/>
                  </a:lnTo>
                  <a:lnTo>
                    <a:pt x="972" y="1555"/>
                  </a:lnTo>
                  <a:lnTo>
                    <a:pt x="852" y="1719"/>
                  </a:lnTo>
                  <a:lnTo>
                    <a:pt x="733" y="1883"/>
                  </a:lnTo>
                  <a:lnTo>
                    <a:pt x="613" y="2063"/>
                  </a:lnTo>
                  <a:lnTo>
                    <a:pt x="509" y="2227"/>
                  </a:lnTo>
                  <a:lnTo>
                    <a:pt x="419" y="2421"/>
                  </a:lnTo>
                  <a:lnTo>
                    <a:pt x="329" y="2615"/>
                  </a:lnTo>
                  <a:lnTo>
                    <a:pt x="255" y="2795"/>
                  </a:lnTo>
                  <a:lnTo>
                    <a:pt x="195" y="3004"/>
                  </a:lnTo>
                  <a:lnTo>
                    <a:pt x="135" y="3198"/>
                  </a:lnTo>
                  <a:lnTo>
                    <a:pt x="90" y="3407"/>
                  </a:lnTo>
                  <a:lnTo>
                    <a:pt x="45" y="3616"/>
                  </a:lnTo>
                  <a:lnTo>
                    <a:pt x="16" y="3840"/>
                  </a:lnTo>
                  <a:lnTo>
                    <a:pt x="1" y="4050"/>
                  </a:lnTo>
                  <a:lnTo>
                    <a:pt x="1" y="4274"/>
                  </a:lnTo>
                  <a:lnTo>
                    <a:pt x="1" y="4498"/>
                  </a:lnTo>
                  <a:lnTo>
                    <a:pt x="16" y="4707"/>
                  </a:lnTo>
                  <a:lnTo>
                    <a:pt x="45" y="4916"/>
                  </a:lnTo>
                  <a:lnTo>
                    <a:pt x="90" y="5140"/>
                  </a:lnTo>
                  <a:lnTo>
                    <a:pt x="135" y="5334"/>
                  </a:lnTo>
                  <a:lnTo>
                    <a:pt x="195" y="5544"/>
                  </a:lnTo>
                  <a:lnTo>
                    <a:pt x="255" y="5738"/>
                  </a:lnTo>
                  <a:lnTo>
                    <a:pt x="329" y="5932"/>
                  </a:lnTo>
                  <a:lnTo>
                    <a:pt x="419" y="6126"/>
                  </a:lnTo>
                  <a:lnTo>
                    <a:pt x="509" y="6305"/>
                  </a:lnTo>
                  <a:lnTo>
                    <a:pt x="613" y="6485"/>
                  </a:lnTo>
                  <a:lnTo>
                    <a:pt x="733" y="6664"/>
                  </a:lnTo>
                  <a:lnTo>
                    <a:pt x="852" y="6828"/>
                  </a:lnTo>
                  <a:lnTo>
                    <a:pt x="972" y="6993"/>
                  </a:lnTo>
                  <a:lnTo>
                    <a:pt x="1106" y="7142"/>
                  </a:lnTo>
                  <a:lnTo>
                    <a:pt x="1256" y="7291"/>
                  </a:lnTo>
                  <a:lnTo>
                    <a:pt x="1390" y="7441"/>
                  </a:lnTo>
                  <a:lnTo>
                    <a:pt x="1554" y="7575"/>
                  </a:lnTo>
                  <a:lnTo>
                    <a:pt x="1719" y="7695"/>
                  </a:lnTo>
                  <a:lnTo>
                    <a:pt x="1883" y="7814"/>
                  </a:lnTo>
                  <a:lnTo>
                    <a:pt x="2047" y="7934"/>
                  </a:lnTo>
                  <a:lnTo>
                    <a:pt x="2227" y="8024"/>
                  </a:lnTo>
                  <a:lnTo>
                    <a:pt x="2421" y="8128"/>
                  </a:lnTo>
                  <a:lnTo>
                    <a:pt x="2600" y="8218"/>
                  </a:lnTo>
                  <a:lnTo>
                    <a:pt x="2794" y="8292"/>
                  </a:lnTo>
                  <a:lnTo>
                    <a:pt x="3004" y="8352"/>
                  </a:lnTo>
                  <a:lnTo>
                    <a:pt x="3198" y="8412"/>
                  </a:lnTo>
                  <a:lnTo>
                    <a:pt x="3407" y="8457"/>
                  </a:lnTo>
                  <a:lnTo>
                    <a:pt x="3616" y="8502"/>
                  </a:lnTo>
                  <a:lnTo>
                    <a:pt x="3840" y="8531"/>
                  </a:lnTo>
                  <a:lnTo>
                    <a:pt x="4049" y="8546"/>
                  </a:lnTo>
                  <a:lnTo>
                    <a:pt x="4497" y="8546"/>
                  </a:lnTo>
                  <a:lnTo>
                    <a:pt x="4707" y="8531"/>
                  </a:lnTo>
                  <a:lnTo>
                    <a:pt x="4916" y="8502"/>
                  </a:lnTo>
                  <a:lnTo>
                    <a:pt x="5140" y="8457"/>
                  </a:lnTo>
                  <a:lnTo>
                    <a:pt x="5334" y="8412"/>
                  </a:lnTo>
                  <a:lnTo>
                    <a:pt x="5543" y="8352"/>
                  </a:lnTo>
                  <a:lnTo>
                    <a:pt x="5737" y="8292"/>
                  </a:lnTo>
                  <a:lnTo>
                    <a:pt x="5932" y="8218"/>
                  </a:lnTo>
                  <a:lnTo>
                    <a:pt x="6126" y="8128"/>
                  </a:lnTo>
                  <a:lnTo>
                    <a:pt x="6305" y="8024"/>
                  </a:lnTo>
                  <a:lnTo>
                    <a:pt x="6484" y="7934"/>
                  </a:lnTo>
                  <a:lnTo>
                    <a:pt x="6664" y="7814"/>
                  </a:lnTo>
                  <a:lnTo>
                    <a:pt x="6828" y="7695"/>
                  </a:lnTo>
                  <a:lnTo>
                    <a:pt x="6992" y="7575"/>
                  </a:lnTo>
                  <a:lnTo>
                    <a:pt x="7142" y="7441"/>
                  </a:lnTo>
                  <a:lnTo>
                    <a:pt x="7291" y="7291"/>
                  </a:lnTo>
                  <a:lnTo>
                    <a:pt x="7441" y="7142"/>
                  </a:lnTo>
                  <a:lnTo>
                    <a:pt x="7575" y="6993"/>
                  </a:lnTo>
                  <a:lnTo>
                    <a:pt x="7695" y="6828"/>
                  </a:lnTo>
                  <a:lnTo>
                    <a:pt x="7814" y="6664"/>
                  </a:lnTo>
                  <a:lnTo>
                    <a:pt x="7934" y="6485"/>
                  </a:lnTo>
                  <a:lnTo>
                    <a:pt x="8023" y="6305"/>
                  </a:lnTo>
                  <a:lnTo>
                    <a:pt x="8128" y="6126"/>
                  </a:lnTo>
                  <a:lnTo>
                    <a:pt x="8203" y="5932"/>
                  </a:lnTo>
                  <a:lnTo>
                    <a:pt x="8292" y="5738"/>
                  </a:lnTo>
                  <a:lnTo>
                    <a:pt x="8352" y="5544"/>
                  </a:lnTo>
                  <a:lnTo>
                    <a:pt x="8412" y="5334"/>
                  </a:lnTo>
                  <a:lnTo>
                    <a:pt x="8456" y="5140"/>
                  </a:lnTo>
                  <a:lnTo>
                    <a:pt x="8501" y="4916"/>
                  </a:lnTo>
                  <a:lnTo>
                    <a:pt x="8516" y="4707"/>
                  </a:lnTo>
                  <a:lnTo>
                    <a:pt x="8546" y="4498"/>
                  </a:lnTo>
                  <a:lnTo>
                    <a:pt x="8546" y="4274"/>
                  </a:lnTo>
                  <a:lnTo>
                    <a:pt x="8546" y="4050"/>
                  </a:lnTo>
                  <a:lnTo>
                    <a:pt x="8516" y="3840"/>
                  </a:lnTo>
                  <a:lnTo>
                    <a:pt x="8501" y="3616"/>
                  </a:lnTo>
                  <a:lnTo>
                    <a:pt x="8456" y="3407"/>
                  </a:lnTo>
                  <a:lnTo>
                    <a:pt x="8412" y="3198"/>
                  </a:lnTo>
                  <a:lnTo>
                    <a:pt x="8352" y="3004"/>
                  </a:lnTo>
                  <a:lnTo>
                    <a:pt x="8292" y="2795"/>
                  </a:lnTo>
                  <a:lnTo>
                    <a:pt x="8203" y="2615"/>
                  </a:lnTo>
                  <a:lnTo>
                    <a:pt x="8128" y="2421"/>
                  </a:lnTo>
                  <a:lnTo>
                    <a:pt x="8023" y="2227"/>
                  </a:lnTo>
                  <a:lnTo>
                    <a:pt x="7934" y="2063"/>
                  </a:lnTo>
                  <a:lnTo>
                    <a:pt x="7814" y="1883"/>
                  </a:lnTo>
                  <a:lnTo>
                    <a:pt x="7695" y="1719"/>
                  </a:lnTo>
                  <a:lnTo>
                    <a:pt x="7575" y="1555"/>
                  </a:lnTo>
                  <a:lnTo>
                    <a:pt x="7441" y="1390"/>
                  </a:lnTo>
                  <a:lnTo>
                    <a:pt x="7291" y="1256"/>
                  </a:lnTo>
                  <a:lnTo>
                    <a:pt x="7142" y="1107"/>
                  </a:lnTo>
                  <a:lnTo>
                    <a:pt x="6992" y="972"/>
                  </a:lnTo>
                  <a:lnTo>
                    <a:pt x="6828" y="853"/>
                  </a:lnTo>
                  <a:lnTo>
                    <a:pt x="6664" y="733"/>
                  </a:lnTo>
                  <a:lnTo>
                    <a:pt x="6484" y="614"/>
                  </a:lnTo>
                  <a:lnTo>
                    <a:pt x="6305" y="509"/>
                  </a:lnTo>
                  <a:lnTo>
                    <a:pt x="6126" y="419"/>
                  </a:lnTo>
                  <a:lnTo>
                    <a:pt x="5932" y="330"/>
                  </a:lnTo>
                  <a:lnTo>
                    <a:pt x="5737" y="255"/>
                  </a:lnTo>
                  <a:lnTo>
                    <a:pt x="5543" y="195"/>
                  </a:lnTo>
                  <a:lnTo>
                    <a:pt x="5334" y="135"/>
                  </a:lnTo>
                  <a:lnTo>
                    <a:pt x="5140" y="91"/>
                  </a:lnTo>
                  <a:lnTo>
                    <a:pt x="4916" y="46"/>
                  </a:lnTo>
                  <a:lnTo>
                    <a:pt x="4707" y="16"/>
                  </a:lnTo>
                  <a:lnTo>
                    <a:pt x="4497"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33"/>
            <p:cNvSpPr/>
            <p:nvPr/>
          </p:nvSpPr>
          <p:spPr>
            <a:xfrm>
              <a:off x="4386609" y="4059840"/>
              <a:ext cx="126845" cy="126817"/>
            </a:xfrm>
            <a:custGeom>
              <a:rect b="b" l="l" r="r" t="t"/>
              <a:pathLst>
                <a:path extrusionOk="0" h="4617" w="4618">
                  <a:moveTo>
                    <a:pt x="2316" y="0"/>
                  </a:moveTo>
                  <a:lnTo>
                    <a:pt x="2077" y="15"/>
                  </a:lnTo>
                  <a:lnTo>
                    <a:pt x="1853" y="60"/>
                  </a:lnTo>
                  <a:lnTo>
                    <a:pt x="1629" y="105"/>
                  </a:lnTo>
                  <a:lnTo>
                    <a:pt x="1420" y="194"/>
                  </a:lnTo>
                  <a:lnTo>
                    <a:pt x="1211" y="284"/>
                  </a:lnTo>
                  <a:lnTo>
                    <a:pt x="1032" y="403"/>
                  </a:lnTo>
                  <a:lnTo>
                    <a:pt x="852" y="538"/>
                  </a:lnTo>
                  <a:lnTo>
                    <a:pt x="688" y="687"/>
                  </a:lnTo>
                  <a:lnTo>
                    <a:pt x="539" y="852"/>
                  </a:lnTo>
                  <a:lnTo>
                    <a:pt x="404" y="1031"/>
                  </a:lnTo>
                  <a:lnTo>
                    <a:pt x="285" y="1210"/>
                  </a:lnTo>
                  <a:lnTo>
                    <a:pt x="195" y="1419"/>
                  </a:lnTo>
                  <a:lnTo>
                    <a:pt x="105" y="1628"/>
                  </a:lnTo>
                  <a:lnTo>
                    <a:pt x="61" y="1853"/>
                  </a:lnTo>
                  <a:lnTo>
                    <a:pt x="16" y="2077"/>
                  </a:lnTo>
                  <a:lnTo>
                    <a:pt x="1" y="2316"/>
                  </a:lnTo>
                  <a:lnTo>
                    <a:pt x="16" y="2555"/>
                  </a:lnTo>
                  <a:lnTo>
                    <a:pt x="61" y="2779"/>
                  </a:lnTo>
                  <a:lnTo>
                    <a:pt x="105" y="3003"/>
                  </a:lnTo>
                  <a:lnTo>
                    <a:pt x="195" y="3212"/>
                  </a:lnTo>
                  <a:lnTo>
                    <a:pt x="285" y="3406"/>
                  </a:lnTo>
                  <a:lnTo>
                    <a:pt x="404" y="3600"/>
                  </a:lnTo>
                  <a:lnTo>
                    <a:pt x="539" y="3780"/>
                  </a:lnTo>
                  <a:lnTo>
                    <a:pt x="688" y="3944"/>
                  </a:lnTo>
                  <a:lnTo>
                    <a:pt x="852" y="4093"/>
                  </a:lnTo>
                  <a:lnTo>
                    <a:pt x="1032" y="4228"/>
                  </a:lnTo>
                  <a:lnTo>
                    <a:pt x="1211" y="4347"/>
                  </a:lnTo>
                  <a:lnTo>
                    <a:pt x="1420" y="4437"/>
                  </a:lnTo>
                  <a:lnTo>
                    <a:pt x="1629" y="4512"/>
                  </a:lnTo>
                  <a:lnTo>
                    <a:pt x="1853" y="4572"/>
                  </a:lnTo>
                  <a:lnTo>
                    <a:pt x="2077" y="4616"/>
                  </a:lnTo>
                  <a:lnTo>
                    <a:pt x="2555" y="4616"/>
                  </a:lnTo>
                  <a:lnTo>
                    <a:pt x="2780" y="4572"/>
                  </a:lnTo>
                  <a:lnTo>
                    <a:pt x="3004" y="4512"/>
                  </a:lnTo>
                  <a:lnTo>
                    <a:pt x="3213" y="4437"/>
                  </a:lnTo>
                  <a:lnTo>
                    <a:pt x="3407" y="4347"/>
                  </a:lnTo>
                  <a:lnTo>
                    <a:pt x="3601" y="4228"/>
                  </a:lnTo>
                  <a:lnTo>
                    <a:pt x="3780" y="4093"/>
                  </a:lnTo>
                  <a:lnTo>
                    <a:pt x="3945" y="3944"/>
                  </a:lnTo>
                  <a:lnTo>
                    <a:pt x="4094" y="3780"/>
                  </a:lnTo>
                  <a:lnTo>
                    <a:pt x="4229" y="3600"/>
                  </a:lnTo>
                  <a:lnTo>
                    <a:pt x="4348" y="3406"/>
                  </a:lnTo>
                  <a:lnTo>
                    <a:pt x="4438" y="3212"/>
                  </a:lnTo>
                  <a:lnTo>
                    <a:pt x="4513" y="3003"/>
                  </a:lnTo>
                  <a:lnTo>
                    <a:pt x="4572" y="2779"/>
                  </a:lnTo>
                  <a:lnTo>
                    <a:pt x="4617" y="2555"/>
                  </a:lnTo>
                  <a:lnTo>
                    <a:pt x="4617" y="2316"/>
                  </a:lnTo>
                  <a:lnTo>
                    <a:pt x="4617" y="2077"/>
                  </a:lnTo>
                  <a:lnTo>
                    <a:pt x="4572" y="1853"/>
                  </a:lnTo>
                  <a:lnTo>
                    <a:pt x="4513" y="1628"/>
                  </a:lnTo>
                  <a:lnTo>
                    <a:pt x="4438" y="1419"/>
                  </a:lnTo>
                  <a:lnTo>
                    <a:pt x="4348" y="1210"/>
                  </a:lnTo>
                  <a:lnTo>
                    <a:pt x="4229" y="1031"/>
                  </a:lnTo>
                  <a:lnTo>
                    <a:pt x="4094" y="852"/>
                  </a:lnTo>
                  <a:lnTo>
                    <a:pt x="3945" y="687"/>
                  </a:lnTo>
                  <a:lnTo>
                    <a:pt x="3780" y="538"/>
                  </a:lnTo>
                  <a:lnTo>
                    <a:pt x="3601" y="403"/>
                  </a:lnTo>
                  <a:lnTo>
                    <a:pt x="3407" y="284"/>
                  </a:lnTo>
                  <a:lnTo>
                    <a:pt x="3213" y="194"/>
                  </a:lnTo>
                  <a:lnTo>
                    <a:pt x="3004" y="105"/>
                  </a:lnTo>
                  <a:lnTo>
                    <a:pt x="2780" y="60"/>
                  </a:lnTo>
                  <a:lnTo>
                    <a:pt x="2555" y="15"/>
                  </a:lnTo>
                  <a:lnTo>
                    <a:pt x="2316" y="0"/>
                  </a:lnTo>
                  <a:close/>
                </a:path>
              </a:pathLst>
            </a:cu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33"/>
            <p:cNvSpPr/>
            <p:nvPr/>
          </p:nvSpPr>
          <p:spPr>
            <a:xfrm>
              <a:off x="3714472" y="3577692"/>
              <a:ext cx="889672" cy="301209"/>
            </a:xfrm>
            <a:custGeom>
              <a:rect b="b" l="l" r="r" t="t"/>
              <a:pathLst>
                <a:path extrusionOk="0" h="10966" w="32390">
                  <a:moveTo>
                    <a:pt x="957" y="0"/>
                  </a:moveTo>
                  <a:lnTo>
                    <a:pt x="852" y="30"/>
                  </a:lnTo>
                  <a:lnTo>
                    <a:pt x="748" y="45"/>
                  </a:lnTo>
                  <a:lnTo>
                    <a:pt x="658" y="90"/>
                  </a:lnTo>
                  <a:lnTo>
                    <a:pt x="553" y="135"/>
                  </a:lnTo>
                  <a:lnTo>
                    <a:pt x="464" y="179"/>
                  </a:lnTo>
                  <a:lnTo>
                    <a:pt x="389" y="254"/>
                  </a:lnTo>
                  <a:lnTo>
                    <a:pt x="314" y="314"/>
                  </a:lnTo>
                  <a:lnTo>
                    <a:pt x="240" y="389"/>
                  </a:lnTo>
                  <a:lnTo>
                    <a:pt x="180" y="478"/>
                  </a:lnTo>
                  <a:lnTo>
                    <a:pt x="120" y="568"/>
                  </a:lnTo>
                  <a:lnTo>
                    <a:pt x="75" y="657"/>
                  </a:lnTo>
                  <a:lnTo>
                    <a:pt x="45" y="762"/>
                  </a:lnTo>
                  <a:lnTo>
                    <a:pt x="16" y="867"/>
                  </a:lnTo>
                  <a:lnTo>
                    <a:pt x="1" y="971"/>
                  </a:lnTo>
                  <a:lnTo>
                    <a:pt x="1" y="1076"/>
                  </a:lnTo>
                  <a:lnTo>
                    <a:pt x="1" y="6962"/>
                  </a:lnTo>
                  <a:lnTo>
                    <a:pt x="1" y="7171"/>
                  </a:lnTo>
                  <a:lnTo>
                    <a:pt x="16" y="7380"/>
                  </a:lnTo>
                  <a:lnTo>
                    <a:pt x="45" y="7574"/>
                  </a:lnTo>
                  <a:lnTo>
                    <a:pt x="75" y="7769"/>
                  </a:lnTo>
                  <a:lnTo>
                    <a:pt x="120" y="7963"/>
                  </a:lnTo>
                  <a:lnTo>
                    <a:pt x="180" y="8157"/>
                  </a:lnTo>
                  <a:lnTo>
                    <a:pt x="240" y="8336"/>
                  </a:lnTo>
                  <a:lnTo>
                    <a:pt x="314" y="8516"/>
                  </a:lnTo>
                  <a:lnTo>
                    <a:pt x="389" y="8695"/>
                  </a:lnTo>
                  <a:lnTo>
                    <a:pt x="479" y="8874"/>
                  </a:lnTo>
                  <a:lnTo>
                    <a:pt x="568" y="9039"/>
                  </a:lnTo>
                  <a:lnTo>
                    <a:pt x="673" y="9203"/>
                  </a:lnTo>
                  <a:lnTo>
                    <a:pt x="792" y="9352"/>
                  </a:lnTo>
                  <a:lnTo>
                    <a:pt x="912" y="9517"/>
                  </a:lnTo>
                  <a:lnTo>
                    <a:pt x="1031" y="9651"/>
                  </a:lnTo>
                  <a:lnTo>
                    <a:pt x="1166" y="9800"/>
                  </a:lnTo>
                  <a:lnTo>
                    <a:pt x="1300" y="9920"/>
                  </a:lnTo>
                  <a:lnTo>
                    <a:pt x="1450" y="10054"/>
                  </a:lnTo>
                  <a:lnTo>
                    <a:pt x="1599" y="10174"/>
                  </a:lnTo>
                  <a:lnTo>
                    <a:pt x="1764" y="10279"/>
                  </a:lnTo>
                  <a:lnTo>
                    <a:pt x="1928" y="10383"/>
                  </a:lnTo>
                  <a:lnTo>
                    <a:pt x="2092" y="10488"/>
                  </a:lnTo>
                  <a:lnTo>
                    <a:pt x="2257" y="10577"/>
                  </a:lnTo>
                  <a:lnTo>
                    <a:pt x="2436" y="10652"/>
                  </a:lnTo>
                  <a:lnTo>
                    <a:pt x="2615" y="10727"/>
                  </a:lnTo>
                  <a:lnTo>
                    <a:pt x="2809" y="10786"/>
                  </a:lnTo>
                  <a:lnTo>
                    <a:pt x="2989" y="10846"/>
                  </a:lnTo>
                  <a:lnTo>
                    <a:pt x="3183" y="10891"/>
                  </a:lnTo>
                  <a:lnTo>
                    <a:pt x="3392" y="10921"/>
                  </a:lnTo>
                  <a:lnTo>
                    <a:pt x="3586" y="10951"/>
                  </a:lnTo>
                  <a:lnTo>
                    <a:pt x="3795" y="10966"/>
                  </a:lnTo>
                  <a:lnTo>
                    <a:pt x="28595" y="10966"/>
                  </a:lnTo>
                  <a:lnTo>
                    <a:pt x="28789" y="10951"/>
                  </a:lnTo>
                  <a:lnTo>
                    <a:pt x="28998" y="10921"/>
                  </a:lnTo>
                  <a:lnTo>
                    <a:pt x="29193" y="10891"/>
                  </a:lnTo>
                  <a:lnTo>
                    <a:pt x="29387" y="10846"/>
                  </a:lnTo>
                  <a:lnTo>
                    <a:pt x="29581" y="10786"/>
                  </a:lnTo>
                  <a:lnTo>
                    <a:pt x="29760" y="10727"/>
                  </a:lnTo>
                  <a:lnTo>
                    <a:pt x="29940" y="10652"/>
                  </a:lnTo>
                  <a:lnTo>
                    <a:pt x="30119" y="10577"/>
                  </a:lnTo>
                  <a:lnTo>
                    <a:pt x="30298" y="10488"/>
                  </a:lnTo>
                  <a:lnTo>
                    <a:pt x="30463" y="10383"/>
                  </a:lnTo>
                  <a:lnTo>
                    <a:pt x="30627" y="10279"/>
                  </a:lnTo>
                  <a:lnTo>
                    <a:pt x="30776" y="10174"/>
                  </a:lnTo>
                  <a:lnTo>
                    <a:pt x="30926" y="10054"/>
                  </a:lnTo>
                  <a:lnTo>
                    <a:pt x="31075" y="9920"/>
                  </a:lnTo>
                  <a:lnTo>
                    <a:pt x="31210" y="9800"/>
                  </a:lnTo>
                  <a:lnTo>
                    <a:pt x="31344" y="9651"/>
                  </a:lnTo>
                  <a:lnTo>
                    <a:pt x="31478" y="9517"/>
                  </a:lnTo>
                  <a:lnTo>
                    <a:pt x="31583" y="9352"/>
                  </a:lnTo>
                  <a:lnTo>
                    <a:pt x="31703" y="9203"/>
                  </a:lnTo>
                  <a:lnTo>
                    <a:pt x="31807" y="9039"/>
                  </a:lnTo>
                  <a:lnTo>
                    <a:pt x="31897" y="8874"/>
                  </a:lnTo>
                  <a:lnTo>
                    <a:pt x="31986" y="8695"/>
                  </a:lnTo>
                  <a:lnTo>
                    <a:pt x="32076" y="8516"/>
                  </a:lnTo>
                  <a:lnTo>
                    <a:pt x="32136" y="8336"/>
                  </a:lnTo>
                  <a:lnTo>
                    <a:pt x="32210" y="8157"/>
                  </a:lnTo>
                  <a:lnTo>
                    <a:pt x="32255" y="7963"/>
                  </a:lnTo>
                  <a:lnTo>
                    <a:pt x="32300" y="7769"/>
                  </a:lnTo>
                  <a:lnTo>
                    <a:pt x="32345" y="7574"/>
                  </a:lnTo>
                  <a:lnTo>
                    <a:pt x="32360" y="7380"/>
                  </a:lnTo>
                  <a:lnTo>
                    <a:pt x="32375" y="7171"/>
                  </a:lnTo>
                  <a:lnTo>
                    <a:pt x="32390" y="6962"/>
                  </a:lnTo>
                  <a:lnTo>
                    <a:pt x="32390" y="1076"/>
                  </a:lnTo>
                  <a:lnTo>
                    <a:pt x="32375" y="971"/>
                  </a:lnTo>
                  <a:lnTo>
                    <a:pt x="32360" y="867"/>
                  </a:lnTo>
                  <a:lnTo>
                    <a:pt x="32330" y="762"/>
                  </a:lnTo>
                  <a:lnTo>
                    <a:pt x="32300" y="657"/>
                  </a:lnTo>
                  <a:lnTo>
                    <a:pt x="32255" y="568"/>
                  </a:lnTo>
                  <a:lnTo>
                    <a:pt x="32196" y="478"/>
                  </a:lnTo>
                  <a:lnTo>
                    <a:pt x="32136" y="389"/>
                  </a:lnTo>
                  <a:lnTo>
                    <a:pt x="32076" y="314"/>
                  </a:lnTo>
                  <a:lnTo>
                    <a:pt x="31986" y="254"/>
                  </a:lnTo>
                  <a:lnTo>
                    <a:pt x="31912" y="179"/>
                  </a:lnTo>
                  <a:lnTo>
                    <a:pt x="31822" y="135"/>
                  </a:lnTo>
                  <a:lnTo>
                    <a:pt x="31732" y="90"/>
                  </a:lnTo>
                  <a:lnTo>
                    <a:pt x="31628" y="45"/>
                  </a:lnTo>
                  <a:lnTo>
                    <a:pt x="31523" y="30"/>
                  </a:lnTo>
                  <a:lnTo>
                    <a:pt x="31419" y="0"/>
                  </a:lnTo>
                  <a:close/>
                </a:path>
              </a:pathLst>
            </a:custGeom>
            <a:solidFill>
              <a:srgbClr val="EA48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33"/>
            <p:cNvSpPr/>
            <p:nvPr/>
          </p:nvSpPr>
          <p:spPr>
            <a:xfrm>
              <a:off x="4543361" y="3615019"/>
              <a:ext cx="33263" cy="33263"/>
            </a:xfrm>
            <a:custGeom>
              <a:rect b="b" l="l" r="r" t="t"/>
              <a:pathLst>
                <a:path extrusionOk="0" h="1211" w="1211">
                  <a:moveTo>
                    <a:pt x="613" y="1"/>
                  </a:moveTo>
                  <a:lnTo>
                    <a:pt x="494" y="16"/>
                  </a:lnTo>
                  <a:lnTo>
                    <a:pt x="374" y="45"/>
                  </a:lnTo>
                  <a:lnTo>
                    <a:pt x="270" y="105"/>
                  </a:lnTo>
                  <a:lnTo>
                    <a:pt x="180" y="180"/>
                  </a:lnTo>
                  <a:lnTo>
                    <a:pt x="105" y="270"/>
                  </a:lnTo>
                  <a:lnTo>
                    <a:pt x="46" y="374"/>
                  </a:lnTo>
                  <a:lnTo>
                    <a:pt x="16" y="479"/>
                  </a:lnTo>
                  <a:lnTo>
                    <a:pt x="1" y="613"/>
                  </a:lnTo>
                  <a:lnTo>
                    <a:pt x="16" y="733"/>
                  </a:lnTo>
                  <a:lnTo>
                    <a:pt x="46" y="837"/>
                  </a:lnTo>
                  <a:lnTo>
                    <a:pt x="105" y="942"/>
                  </a:lnTo>
                  <a:lnTo>
                    <a:pt x="180" y="1031"/>
                  </a:lnTo>
                  <a:lnTo>
                    <a:pt x="270" y="1106"/>
                  </a:lnTo>
                  <a:lnTo>
                    <a:pt x="374" y="1166"/>
                  </a:lnTo>
                  <a:lnTo>
                    <a:pt x="494" y="1196"/>
                  </a:lnTo>
                  <a:lnTo>
                    <a:pt x="613" y="1211"/>
                  </a:lnTo>
                  <a:lnTo>
                    <a:pt x="733" y="1196"/>
                  </a:lnTo>
                  <a:lnTo>
                    <a:pt x="852" y="1166"/>
                  </a:lnTo>
                  <a:lnTo>
                    <a:pt x="942" y="1106"/>
                  </a:lnTo>
                  <a:lnTo>
                    <a:pt x="1032" y="1031"/>
                  </a:lnTo>
                  <a:lnTo>
                    <a:pt x="1106" y="942"/>
                  </a:lnTo>
                  <a:lnTo>
                    <a:pt x="1166" y="837"/>
                  </a:lnTo>
                  <a:lnTo>
                    <a:pt x="1196" y="733"/>
                  </a:lnTo>
                  <a:lnTo>
                    <a:pt x="1211" y="613"/>
                  </a:lnTo>
                  <a:lnTo>
                    <a:pt x="1196" y="479"/>
                  </a:lnTo>
                  <a:lnTo>
                    <a:pt x="1166" y="374"/>
                  </a:lnTo>
                  <a:lnTo>
                    <a:pt x="1106" y="270"/>
                  </a:lnTo>
                  <a:lnTo>
                    <a:pt x="1032" y="180"/>
                  </a:lnTo>
                  <a:lnTo>
                    <a:pt x="942" y="105"/>
                  </a:lnTo>
                  <a:lnTo>
                    <a:pt x="852" y="45"/>
                  </a:lnTo>
                  <a:lnTo>
                    <a:pt x="733" y="16"/>
                  </a:lnTo>
                  <a:lnTo>
                    <a:pt x="613"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33"/>
            <p:cNvSpPr/>
            <p:nvPr/>
          </p:nvSpPr>
          <p:spPr>
            <a:xfrm>
              <a:off x="3751415" y="3604362"/>
              <a:ext cx="33263" cy="33263"/>
            </a:xfrm>
            <a:custGeom>
              <a:rect b="b" l="l" r="r" t="t"/>
              <a:pathLst>
                <a:path extrusionOk="0" h="1211" w="1211">
                  <a:moveTo>
                    <a:pt x="478" y="0"/>
                  </a:moveTo>
                  <a:lnTo>
                    <a:pt x="374" y="45"/>
                  </a:lnTo>
                  <a:lnTo>
                    <a:pt x="269" y="90"/>
                  </a:lnTo>
                  <a:lnTo>
                    <a:pt x="180" y="165"/>
                  </a:lnTo>
                  <a:lnTo>
                    <a:pt x="105" y="254"/>
                  </a:lnTo>
                  <a:lnTo>
                    <a:pt x="45" y="359"/>
                  </a:lnTo>
                  <a:lnTo>
                    <a:pt x="15" y="478"/>
                  </a:lnTo>
                  <a:lnTo>
                    <a:pt x="0" y="598"/>
                  </a:lnTo>
                  <a:lnTo>
                    <a:pt x="15" y="717"/>
                  </a:lnTo>
                  <a:lnTo>
                    <a:pt x="45" y="837"/>
                  </a:lnTo>
                  <a:lnTo>
                    <a:pt x="105" y="941"/>
                  </a:lnTo>
                  <a:lnTo>
                    <a:pt x="180" y="1031"/>
                  </a:lnTo>
                  <a:lnTo>
                    <a:pt x="269" y="1106"/>
                  </a:lnTo>
                  <a:lnTo>
                    <a:pt x="374" y="1151"/>
                  </a:lnTo>
                  <a:lnTo>
                    <a:pt x="478" y="1195"/>
                  </a:lnTo>
                  <a:lnTo>
                    <a:pt x="613" y="1210"/>
                  </a:lnTo>
                  <a:lnTo>
                    <a:pt x="732" y="1195"/>
                  </a:lnTo>
                  <a:lnTo>
                    <a:pt x="837" y="1151"/>
                  </a:lnTo>
                  <a:lnTo>
                    <a:pt x="941" y="1106"/>
                  </a:lnTo>
                  <a:lnTo>
                    <a:pt x="1031" y="1031"/>
                  </a:lnTo>
                  <a:lnTo>
                    <a:pt x="1106" y="941"/>
                  </a:lnTo>
                  <a:lnTo>
                    <a:pt x="1166" y="837"/>
                  </a:lnTo>
                  <a:lnTo>
                    <a:pt x="1195" y="717"/>
                  </a:lnTo>
                  <a:lnTo>
                    <a:pt x="1210" y="598"/>
                  </a:lnTo>
                  <a:lnTo>
                    <a:pt x="1195" y="478"/>
                  </a:lnTo>
                  <a:lnTo>
                    <a:pt x="1166" y="359"/>
                  </a:lnTo>
                  <a:lnTo>
                    <a:pt x="1106" y="254"/>
                  </a:lnTo>
                  <a:lnTo>
                    <a:pt x="1031" y="165"/>
                  </a:lnTo>
                  <a:lnTo>
                    <a:pt x="941" y="90"/>
                  </a:lnTo>
                  <a:lnTo>
                    <a:pt x="837" y="45"/>
                  </a:lnTo>
                  <a:lnTo>
                    <a:pt x="732"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33"/>
            <p:cNvSpPr/>
            <p:nvPr/>
          </p:nvSpPr>
          <p:spPr>
            <a:xfrm>
              <a:off x="3714472" y="3728263"/>
              <a:ext cx="889672" cy="150632"/>
            </a:xfrm>
            <a:custGeom>
              <a:rect b="b" l="l" r="r" t="t"/>
              <a:pathLst>
                <a:path extrusionOk="0" h="5484" w="32390">
                  <a:moveTo>
                    <a:pt x="1" y="1"/>
                  </a:moveTo>
                  <a:lnTo>
                    <a:pt x="1" y="1480"/>
                  </a:lnTo>
                  <a:lnTo>
                    <a:pt x="1" y="1689"/>
                  </a:lnTo>
                  <a:lnTo>
                    <a:pt x="16" y="1898"/>
                  </a:lnTo>
                  <a:lnTo>
                    <a:pt x="45" y="2092"/>
                  </a:lnTo>
                  <a:lnTo>
                    <a:pt x="75" y="2287"/>
                  </a:lnTo>
                  <a:lnTo>
                    <a:pt x="120" y="2481"/>
                  </a:lnTo>
                  <a:lnTo>
                    <a:pt x="180" y="2675"/>
                  </a:lnTo>
                  <a:lnTo>
                    <a:pt x="240" y="2854"/>
                  </a:lnTo>
                  <a:lnTo>
                    <a:pt x="314" y="3034"/>
                  </a:lnTo>
                  <a:lnTo>
                    <a:pt x="389" y="3213"/>
                  </a:lnTo>
                  <a:lnTo>
                    <a:pt x="479" y="3392"/>
                  </a:lnTo>
                  <a:lnTo>
                    <a:pt x="568" y="3557"/>
                  </a:lnTo>
                  <a:lnTo>
                    <a:pt x="673" y="3721"/>
                  </a:lnTo>
                  <a:lnTo>
                    <a:pt x="792" y="3870"/>
                  </a:lnTo>
                  <a:lnTo>
                    <a:pt x="912" y="4035"/>
                  </a:lnTo>
                  <a:lnTo>
                    <a:pt x="1031" y="4169"/>
                  </a:lnTo>
                  <a:lnTo>
                    <a:pt x="1166" y="4318"/>
                  </a:lnTo>
                  <a:lnTo>
                    <a:pt x="1300" y="4438"/>
                  </a:lnTo>
                  <a:lnTo>
                    <a:pt x="1450" y="4572"/>
                  </a:lnTo>
                  <a:lnTo>
                    <a:pt x="1599" y="4692"/>
                  </a:lnTo>
                  <a:lnTo>
                    <a:pt x="1764" y="4797"/>
                  </a:lnTo>
                  <a:lnTo>
                    <a:pt x="1928" y="4901"/>
                  </a:lnTo>
                  <a:lnTo>
                    <a:pt x="2092" y="5006"/>
                  </a:lnTo>
                  <a:lnTo>
                    <a:pt x="2257" y="5095"/>
                  </a:lnTo>
                  <a:lnTo>
                    <a:pt x="2436" y="5170"/>
                  </a:lnTo>
                  <a:lnTo>
                    <a:pt x="2615" y="5245"/>
                  </a:lnTo>
                  <a:lnTo>
                    <a:pt x="2809" y="5304"/>
                  </a:lnTo>
                  <a:lnTo>
                    <a:pt x="2989" y="5364"/>
                  </a:lnTo>
                  <a:lnTo>
                    <a:pt x="3183" y="5409"/>
                  </a:lnTo>
                  <a:lnTo>
                    <a:pt x="3392" y="5439"/>
                  </a:lnTo>
                  <a:lnTo>
                    <a:pt x="3586" y="5469"/>
                  </a:lnTo>
                  <a:lnTo>
                    <a:pt x="3795" y="5484"/>
                  </a:lnTo>
                  <a:lnTo>
                    <a:pt x="28595" y="5484"/>
                  </a:lnTo>
                  <a:lnTo>
                    <a:pt x="28789" y="5469"/>
                  </a:lnTo>
                  <a:lnTo>
                    <a:pt x="28998" y="5439"/>
                  </a:lnTo>
                  <a:lnTo>
                    <a:pt x="29193" y="5409"/>
                  </a:lnTo>
                  <a:lnTo>
                    <a:pt x="29387" y="5364"/>
                  </a:lnTo>
                  <a:lnTo>
                    <a:pt x="29581" y="5304"/>
                  </a:lnTo>
                  <a:lnTo>
                    <a:pt x="29760" y="5245"/>
                  </a:lnTo>
                  <a:lnTo>
                    <a:pt x="29940" y="5170"/>
                  </a:lnTo>
                  <a:lnTo>
                    <a:pt x="30119" y="5095"/>
                  </a:lnTo>
                  <a:lnTo>
                    <a:pt x="30298" y="5006"/>
                  </a:lnTo>
                  <a:lnTo>
                    <a:pt x="30463" y="4901"/>
                  </a:lnTo>
                  <a:lnTo>
                    <a:pt x="30627" y="4797"/>
                  </a:lnTo>
                  <a:lnTo>
                    <a:pt x="30776" y="4692"/>
                  </a:lnTo>
                  <a:lnTo>
                    <a:pt x="30926" y="4572"/>
                  </a:lnTo>
                  <a:lnTo>
                    <a:pt x="31075" y="4438"/>
                  </a:lnTo>
                  <a:lnTo>
                    <a:pt x="31210" y="4318"/>
                  </a:lnTo>
                  <a:lnTo>
                    <a:pt x="31344" y="4169"/>
                  </a:lnTo>
                  <a:lnTo>
                    <a:pt x="31478" y="4035"/>
                  </a:lnTo>
                  <a:lnTo>
                    <a:pt x="31583" y="3870"/>
                  </a:lnTo>
                  <a:lnTo>
                    <a:pt x="31703" y="3721"/>
                  </a:lnTo>
                  <a:lnTo>
                    <a:pt x="31807" y="3557"/>
                  </a:lnTo>
                  <a:lnTo>
                    <a:pt x="31897" y="3392"/>
                  </a:lnTo>
                  <a:lnTo>
                    <a:pt x="31986" y="3213"/>
                  </a:lnTo>
                  <a:lnTo>
                    <a:pt x="32076" y="3034"/>
                  </a:lnTo>
                  <a:lnTo>
                    <a:pt x="32136" y="2854"/>
                  </a:lnTo>
                  <a:lnTo>
                    <a:pt x="32210" y="2675"/>
                  </a:lnTo>
                  <a:lnTo>
                    <a:pt x="32255" y="2481"/>
                  </a:lnTo>
                  <a:lnTo>
                    <a:pt x="32300" y="2287"/>
                  </a:lnTo>
                  <a:lnTo>
                    <a:pt x="32345" y="2092"/>
                  </a:lnTo>
                  <a:lnTo>
                    <a:pt x="32360" y="1898"/>
                  </a:lnTo>
                  <a:lnTo>
                    <a:pt x="32375" y="1689"/>
                  </a:lnTo>
                  <a:lnTo>
                    <a:pt x="32390" y="1480"/>
                  </a:lnTo>
                  <a:lnTo>
                    <a:pt x="32390" y="1"/>
                  </a:lnTo>
                  <a:close/>
                </a:path>
              </a:pathLst>
            </a:custGeom>
            <a:solidFill>
              <a:srgbClr val="D53F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33"/>
            <p:cNvSpPr/>
            <p:nvPr/>
          </p:nvSpPr>
          <p:spPr>
            <a:xfrm>
              <a:off x="4641445" y="1540769"/>
              <a:ext cx="281102" cy="280690"/>
            </a:xfrm>
            <a:custGeom>
              <a:rect b="b" l="l" r="r" t="t"/>
              <a:pathLst>
                <a:path extrusionOk="0" h="10219" w="10234">
                  <a:moveTo>
                    <a:pt x="9950" y="0"/>
                  </a:moveTo>
                  <a:lnTo>
                    <a:pt x="9905" y="15"/>
                  </a:lnTo>
                  <a:lnTo>
                    <a:pt x="9860" y="45"/>
                  </a:lnTo>
                  <a:lnTo>
                    <a:pt x="9816" y="75"/>
                  </a:lnTo>
                  <a:lnTo>
                    <a:pt x="75" y="9816"/>
                  </a:lnTo>
                  <a:lnTo>
                    <a:pt x="45" y="9860"/>
                  </a:lnTo>
                  <a:lnTo>
                    <a:pt x="30" y="9890"/>
                  </a:lnTo>
                  <a:lnTo>
                    <a:pt x="15" y="9935"/>
                  </a:lnTo>
                  <a:lnTo>
                    <a:pt x="0" y="9980"/>
                  </a:lnTo>
                  <a:lnTo>
                    <a:pt x="15" y="10025"/>
                  </a:lnTo>
                  <a:lnTo>
                    <a:pt x="30" y="10070"/>
                  </a:lnTo>
                  <a:lnTo>
                    <a:pt x="45" y="10114"/>
                  </a:lnTo>
                  <a:lnTo>
                    <a:pt x="75" y="10159"/>
                  </a:lnTo>
                  <a:lnTo>
                    <a:pt x="120" y="10189"/>
                  </a:lnTo>
                  <a:lnTo>
                    <a:pt x="150" y="10204"/>
                  </a:lnTo>
                  <a:lnTo>
                    <a:pt x="194" y="10219"/>
                  </a:lnTo>
                  <a:lnTo>
                    <a:pt x="299" y="10219"/>
                  </a:lnTo>
                  <a:lnTo>
                    <a:pt x="344" y="10204"/>
                  </a:lnTo>
                  <a:lnTo>
                    <a:pt x="374" y="10189"/>
                  </a:lnTo>
                  <a:lnTo>
                    <a:pt x="419" y="10159"/>
                  </a:lnTo>
                  <a:lnTo>
                    <a:pt x="10159" y="419"/>
                  </a:lnTo>
                  <a:lnTo>
                    <a:pt x="10189" y="374"/>
                  </a:lnTo>
                  <a:lnTo>
                    <a:pt x="10219" y="329"/>
                  </a:lnTo>
                  <a:lnTo>
                    <a:pt x="10219" y="284"/>
                  </a:lnTo>
                  <a:lnTo>
                    <a:pt x="10234" y="239"/>
                  </a:lnTo>
                  <a:lnTo>
                    <a:pt x="10219" y="195"/>
                  </a:lnTo>
                  <a:lnTo>
                    <a:pt x="10219" y="150"/>
                  </a:lnTo>
                  <a:lnTo>
                    <a:pt x="10189" y="105"/>
                  </a:lnTo>
                  <a:lnTo>
                    <a:pt x="10159" y="75"/>
                  </a:lnTo>
                  <a:lnTo>
                    <a:pt x="10114" y="45"/>
                  </a:lnTo>
                  <a:lnTo>
                    <a:pt x="10084" y="15"/>
                  </a:lnTo>
                  <a:lnTo>
                    <a:pt x="10040"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33"/>
            <p:cNvSpPr/>
            <p:nvPr/>
          </p:nvSpPr>
          <p:spPr>
            <a:xfrm>
              <a:off x="4737056" y="1672060"/>
              <a:ext cx="51309" cy="51749"/>
            </a:xfrm>
            <a:custGeom>
              <a:rect b="b" l="l" r="r" t="t"/>
              <a:pathLst>
                <a:path extrusionOk="0" h="1884" w="1868">
                  <a:moveTo>
                    <a:pt x="837" y="1"/>
                  </a:moveTo>
                  <a:lnTo>
                    <a:pt x="747" y="16"/>
                  </a:lnTo>
                  <a:lnTo>
                    <a:pt x="658" y="46"/>
                  </a:lnTo>
                  <a:lnTo>
                    <a:pt x="568" y="76"/>
                  </a:lnTo>
                  <a:lnTo>
                    <a:pt x="404" y="165"/>
                  </a:lnTo>
                  <a:lnTo>
                    <a:pt x="269" y="285"/>
                  </a:lnTo>
                  <a:lnTo>
                    <a:pt x="150" y="419"/>
                  </a:lnTo>
                  <a:lnTo>
                    <a:pt x="75" y="569"/>
                  </a:lnTo>
                  <a:lnTo>
                    <a:pt x="45" y="658"/>
                  </a:lnTo>
                  <a:lnTo>
                    <a:pt x="15" y="748"/>
                  </a:lnTo>
                  <a:lnTo>
                    <a:pt x="0" y="838"/>
                  </a:lnTo>
                  <a:lnTo>
                    <a:pt x="0" y="942"/>
                  </a:lnTo>
                  <a:lnTo>
                    <a:pt x="0" y="1032"/>
                  </a:lnTo>
                  <a:lnTo>
                    <a:pt x="15" y="1136"/>
                  </a:lnTo>
                  <a:lnTo>
                    <a:pt x="45" y="1226"/>
                  </a:lnTo>
                  <a:lnTo>
                    <a:pt x="75" y="1301"/>
                  </a:lnTo>
                  <a:lnTo>
                    <a:pt x="150" y="1465"/>
                  </a:lnTo>
                  <a:lnTo>
                    <a:pt x="269" y="1599"/>
                  </a:lnTo>
                  <a:lnTo>
                    <a:pt x="404" y="1719"/>
                  </a:lnTo>
                  <a:lnTo>
                    <a:pt x="568" y="1809"/>
                  </a:lnTo>
                  <a:lnTo>
                    <a:pt x="658" y="1839"/>
                  </a:lnTo>
                  <a:lnTo>
                    <a:pt x="747" y="1853"/>
                  </a:lnTo>
                  <a:lnTo>
                    <a:pt x="837" y="1868"/>
                  </a:lnTo>
                  <a:lnTo>
                    <a:pt x="926" y="1883"/>
                  </a:lnTo>
                  <a:lnTo>
                    <a:pt x="1031" y="1868"/>
                  </a:lnTo>
                  <a:lnTo>
                    <a:pt x="1121" y="1853"/>
                  </a:lnTo>
                  <a:lnTo>
                    <a:pt x="1210" y="1839"/>
                  </a:lnTo>
                  <a:lnTo>
                    <a:pt x="1300" y="1809"/>
                  </a:lnTo>
                  <a:lnTo>
                    <a:pt x="1464" y="1719"/>
                  </a:lnTo>
                  <a:lnTo>
                    <a:pt x="1599" y="1599"/>
                  </a:lnTo>
                  <a:lnTo>
                    <a:pt x="1718" y="1465"/>
                  </a:lnTo>
                  <a:lnTo>
                    <a:pt x="1793" y="1301"/>
                  </a:lnTo>
                  <a:lnTo>
                    <a:pt x="1823" y="1226"/>
                  </a:lnTo>
                  <a:lnTo>
                    <a:pt x="1853" y="1136"/>
                  </a:lnTo>
                  <a:lnTo>
                    <a:pt x="1868" y="1032"/>
                  </a:lnTo>
                  <a:lnTo>
                    <a:pt x="1868" y="942"/>
                  </a:lnTo>
                  <a:lnTo>
                    <a:pt x="1868" y="838"/>
                  </a:lnTo>
                  <a:lnTo>
                    <a:pt x="1853" y="748"/>
                  </a:lnTo>
                  <a:lnTo>
                    <a:pt x="1823" y="658"/>
                  </a:lnTo>
                  <a:lnTo>
                    <a:pt x="1793" y="569"/>
                  </a:lnTo>
                  <a:lnTo>
                    <a:pt x="1718" y="419"/>
                  </a:lnTo>
                  <a:lnTo>
                    <a:pt x="1599" y="285"/>
                  </a:lnTo>
                  <a:lnTo>
                    <a:pt x="1464" y="165"/>
                  </a:lnTo>
                  <a:lnTo>
                    <a:pt x="1300" y="76"/>
                  </a:lnTo>
                  <a:lnTo>
                    <a:pt x="1210" y="46"/>
                  </a:lnTo>
                  <a:lnTo>
                    <a:pt x="1121" y="16"/>
                  </a:lnTo>
                  <a:lnTo>
                    <a:pt x="1031" y="1"/>
                  </a:lnTo>
                  <a:close/>
                </a:path>
              </a:pathLst>
            </a:custGeom>
            <a:solidFill>
              <a:srgbClr val="26EA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33"/>
            <p:cNvSpPr/>
            <p:nvPr/>
          </p:nvSpPr>
          <p:spPr>
            <a:xfrm>
              <a:off x="4782184" y="1340511"/>
              <a:ext cx="311481" cy="311481"/>
            </a:xfrm>
            <a:custGeom>
              <a:rect b="b" l="l" r="r" t="t"/>
              <a:pathLst>
                <a:path extrusionOk="0" h="11340" w="11340">
                  <a:moveTo>
                    <a:pt x="5379" y="1"/>
                  </a:moveTo>
                  <a:lnTo>
                    <a:pt x="5080" y="16"/>
                  </a:lnTo>
                  <a:lnTo>
                    <a:pt x="4796" y="61"/>
                  </a:lnTo>
                  <a:lnTo>
                    <a:pt x="4527" y="105"/>
                  </a:lnTo>
                  <a:lnTo>
                    <a:pt x="4243" y="165"/>
                  </a:lnTo>
                  <a:lnTo>
                    <a:pt x="3974" y="255"/>
                  </a:lnTo>
                  <a:lnTo>
                    <a:pt x="3721" y="344"/>
                  </a:lnTo>
                  <a:lnTo>
                    <a:pt x="3452" y="434"/>
                  </a:lnTo>
                  <a:lnTo>
                    <a:pt x="3213" y="554"/>
                  </a:lnTo>
                  <a:lnTo>
                    <a:pt x="2959" y="673"/>
                  </a:lnTo>
                  <a:lnTo>
                    <a:pt x="2720" y="808"/>
                  </a:lnTo>
                  <a:lnTo>
                    <a:pt x="2495" y="957"/>
                  </a:lnTo>
                  <a:lnTo>
                    <a:pt x="2271" y="1121"/>
                  </a:lnTo>
                  <a:lnTo>
                    <a:pt x="2062" y="1286"/>
                  </a:lnTo>
                  <a:lnTo>
                    <a:pt x="1853" y="1465"/>
                  </a:lnTo>
                  <a:lnTo>
                    <a:pt x="1659" y="1659"/>
                  </a:lnTo>
                  <a:lnTo>
                    <a:pt x="1465" y="1853"/>
                  </a:lnTo>
                  <a:lnTo>
                    <a:pt x="1285" y="2062"/>
                  </a:lnTo>
                  <a:lnTo>
                    <a:pt x="1121" y="2272"/>
                  </a:lnTo>
                  <a:lnTo>
                    <a:pt x="957" y="2496"/>
                  </a:lnTo>
                  <a:lnTo>
                    <a:pt x="822" y="2720"/>
                  </a:lnTo>
                  <a:lnTo>
                    <a:pt x="673" y="2959"/>
                  </a:lnTo>
                  <a:lnTo>
                    <a:pt x="553" y="3213"/>
                  </a:lnTo>
                  <a:lnTo>
                    <a:pt x="434" y="3452"/>
                  </a:lnTo>
                  <a:lnTo>
                    <a:pt x="344" y="3721"/>
                  </a:lnTo>
                  <a:lnTo>
                    <a:pt x="255" y="3975"/>
                  </a:lnTo>
                  <a:lnTo>
                    <a:pt x="180" y="4244"/>
                  </a:lnTo>
                  <a:lnTo>
                    <a:pt x="105" y="4527"/>
                  </a:lnTo>
                  <a:lnTo>
                    <a:pt x="60" y="4796"/>
                  </a:lnTo>
                  <a:lnTo>
                    <a:pt x="30" y="5080"/>
                  </a:lnTo>
                  <a:lnTo>
                    <a:pt x="1" y="5379"/>
                  </a:lnTo>
                  <a:lnTo>
                    <a:pt x="1" y="5663"/>
                  </a:lnTo>
                  <a:lnTo>
                    <a:pt x="1" y="5962"/>
                  </a:lnTo>
                  <a:lnTo>
                    <a:pt x="30" y="6246"/>
                  </a:lnTo>
                  <a:lnTo>
                    <a:pt x="60" y="6529"/>
                  </a:lnTo>
                  <a:lnTo>
                    <a:pt x="105" y="6813"/>
                  </a:lnTo>
                  <a:lnTo>
                    <a:pt x="180" y="7082"/>
                  </a:lnTo>
                  <a:lnTo>
                    <a:pt x="255" y="7351"/>
                  </a:lnTo>
                  <a:lnTo>
                    <a:pt x="344" y="7620"/>
                  </a:lnTo>
                  <a:lnTo>
                    <a:pt x="434" y="7874"/>
                  </a:lnTo>
                  <a:lnTo>
                    <a:pt x="553" y="8128"/>
                  </a:lnTo>
                  <a:lnTo>
                    <a:pt x="673" y="8367"/>
                  </a:lnTo>
                  <a:lnTo>
                    <a:pt x="822" y="8606"/>
                  </a:lnTo>
                  <a:lnTo>
                    <a:pt x="957" y="8830"/>
                  </a:lnTo>
                  <a:lnTo>
                    <a:pt x="1121" y="9054"/>
                  </a:lnTo>
                  <a:lnTo>
                    <a:pt x="1285" y="9278"/>
                  </a:lnTo>
                  <a:lnTo>
                    <a:pt x="1465" y="9472"/>
                  </a:lnTo>
                  <a:lnTo>
                    <a:pt x="1659" y="9682"/>
                  </a:lnTo>
                  <a:lnTo>
                    <a:pt x="1853" y="9861"/>
                  </a:lnTo>
                  <a:lnTo>
                    <a:pt x="2062" y="10040"/>
                  </a:lnTo>
                  <a:lnTo>
                    <a:pt x="2271" y="10205"/>
                  </a:lnTo>
                  <a:lnTo>
                    <a:pt x="2495" y="10369"/>
                  </a:lnTo>
                  <a:lnTo>
                    <a:pt x="2720" y="10518"/>
                  </a:lnTo>
                  <a:lnTo>
                    <a:pt x="2959" y="10653"/>
                  </a:lnTo>
                  <a:lnTo>
                    <a:pt x="3213" y="10772"/>
                  </a:lnTo>
                  <a:lnTo>
                    <a:pt x="3452" y="10892"/>
                  </a:lnTo>
                  <a:lnTo>
                    <a:pt x="3721" y="10996"/>
                  </a:lnTo>
                  <a:lnTo>
                    <a:pt x="3974" y="11086"/>
                  </a:lnTo>
                  <a:lnTo>
                    <a:pt x="4243" y="11161"/>
                  </a:lnTo>
                  <a:lnTo>
                    <a:pt x="4527" y="11220"/>
                  </a:lnTo>
                  <a:lnTo>
                    <a:pt x="4796" y="11280"/>
                  </a:lnTo>
                  <a:lnTo>
                    <a:pt x="5080" y="11310"/>
                  </a:lnTo>
                  <a:lnTo>
                    <a:pt x="5379" y="11325"/>
                  </a:lnTo>
                  <a:lnTo>
                    <a:pt x="5663" y="11340"/>
                  </a:lnTo>
                  <a:lnTo>
                    <a:pt x="5961" y="11325"/>
                  </a:lnTo>
                  <a:lnTo>
                    <a:pt x="6245" y="11310"/>
                  </a:lnTo>
                  <a:lnTo>
                    <a:pt x="6529" y="11280"/>
                  </a:lnTo>
                  <a:lnTo>
                    <a:pt x="6813" y="11220"/>
                  </a:lnTo>
                  <a:lnTo>
                    <a:pt x="7082" y="11161"/>
                  </a:lnTo>
                  <a:lnTo>
                    <a:pt x="7351" y="11086"/>
                  </a:lnTo>
                  <a:lnTo>
                    <a:pt x="7620" y="10996"/>
                  </a:lnTo>
                  <a:lnTo>
                    <a:pt x="7874" y="10892"/>
                  </a:lnTo>
                  <a:lnTo>
                    <a:pt x="8128" y="10772"/>
                  </a:lnTo>
                  <a:lnTo>
                    <a:pt x="8367" y="10653"/>
                  </a:lnTo>
                  <a:lnTo>
                    <a:pt x="8606" y="10518"/>
                  </a:lnTo>
                  <a:lnTo>
                    <a:pt x="8845" y="10369"/>
                  </a:lnTo>
                  <a:lnTo>
                    <a:pt x="9054" y="10205"/>
                  </a:lnTo>
                  <a:lnTo>
                    <a:pt x="9278" y="10040"/>
                  </a:lnTo>
                  <a:lnTo>
                    <a:pt x="9487" y="9861"/>
                  </a:lnTo>
                  <a:lnTo>
                    <a:pt x="9681" y="9682"/>
                  </a:lnTo>
                  <a:lnTo>
                    <a:pt x="9861" y="9472"/>
                  </a:lnTo>
                  <a:lnTo>
                    <a:pt x="10040" y="9278"/>
                  </a:lnTo>
                  <a:lnTo>
                    <a:pt x="10204" y="9054"/>
                  </a:lnTo>
                  <a:lnTo>
                    <a:pt x="10369" y="8830"/>
                  </a:lnTo>
                  <a:lnTo>
                    <a:pt x="10518" y="8606"/>
                  </a:lnTo>
                  <a:lnTo>
                    <a:pt x="10652" y="8367"/>
                  </a:lnTo>
                  <a:lnTo>
                    <a:pt x="10772" y="8128"/>
                  </a:lnTo>
                  <a:lnTo>
                    <a:pt x="10892" y="7874"/>
                  </a:lnTo>
                  <a:lnTo>
                    <a:pt x="10996" y="7620"/>
                  </a:lnTo>
                  <a:lnTo>
                    <a:pt x="11086" y="7351"/>
                  </a:lnTo>
                  <a:lnTo>
                    <a:pt x="11160" y="7082"/>
                  </a:lnTo>
                  <a:lnTo>
                    <a:pt x="11220" y="6813"/>
                  </a:lnTo>
                  <a:lnTo>
                    <a:pt x="11280" y="6529"/>
                  </a:lnTo>
                  <a:lnTo>
                    <a:pt x="11310" y="6246"/>
                  </a:lnTo>
                  <a:lnTo>
                    <a:pt x="11325" y="5962"/>
                  </a:lnTo>
                  <a:lnTo>
                    <a:pt x="11340" y="5663"/>
                  </a:lnTo>
                  <a:lnTo>
                    <a:pt x="11325" y="5379"/>
                  </a:lnTo>
                  <a:lnTo>
                    <a:pt x="11310" y="5080"/>
                  </a:lnTo>
                  <a:lnTo>
                    <a:pt x="11280" y="4796"/>
                  </a:lnTo>
                  <a:lnTo>
                    <a:pt x="11220" y="4527"/>
                  </a:lnTo>
                  <a:lnTo>
                    <a:pt x="11160" y="4244"/>
                  </a:lnTo>
                  <a:lnTo>
                    <a:pt x="11086" y="3975"/>
                  </a:lnTo>
                  <a:lnTo>
                    <a:pt x="10996" y="3721"/>
                  </a:lnTo>
                  <a:lnTo>
                    <a:pt x="10892" y="3452"/>
                  </a:lnTo>
                  <a:lnTo>
                    <a:pt x="10772" y="3213"/>
                  </a:lnTo>
                  <a:lnTo>
                    <a:pt x="10652" y="2959"/>
                  </a:lnTo>
                  <a:lnTo>
                    <a:pt x="10518" y="2720"/>
                  </a:lnTo>
                  <a:lnTo>
                    <a:pt x="10369" y="2496"/>
                  </a:lnTo>
                  <a:lnTo>
                    <a:pt x="10204" y="2272"/>
                  </a:lnTo>
                  <a:lnTo>
                    <a:pt x="10040" y="2062"/>
                  </a:lnTo>
                  <a:lnTo>
                    <a:pt x="9861" y="1853"/>
                  </a:lnTo>
                  <a:lnTo>
                    <a:pt x="9681" y="1659"/>
                  </a:lnTo>
                  <a:lnTo>
                    <a:pt x="9487" y="1465"/>
                  </a:lnTo>
                  <a:lnTo>
                    <a:pt x="9278" y="1286"/>
                  </a:lnTo>
                  <a:lnTo>
                    <a:pt x="9054" y="1121"/>
                  </a:lnTo>
                  <a:lnTo>
                    <a:pt x="8845" y="957"/>
                  </a:lnTo>
                  <a:lnTo>
                    <a:pt x="8606" y="808"/>
                  </a:lnTo>
                  <a:lnTo>
                    <a:pt x="8367" y="673"/>
                  </a:lnTo>
                  <a:lnTo>
                    <a:pt x="8128" y="554"/>
                  </a:lnTo>
                  <a:lnTo>
                    <a:pt x="7874" y="434"/>
                  </a:lnTo>
                  <a:lnTo>
                    <a:pt x="7620" y="344"/>
                  </a:lnTo>
                  <a:lnTo>
                    <a:pt x="7351" y="255"/>
                  </a:lnTo>
                  <a:lnTo>
                    <a:pt x="7082" y="165"/>
                  </a:lnTo>
                  <a:lnTo>
                    <a:pt x="6813" y="105"/>
                  </a:lnTo>
                  <a:lnTo>
                    <a:pt x="6529" y="61"/>
                  </a:lnTo>
                  <a:lnTo>
                    <a:pt x="6245" y="16"/>
                  </a:lnTo>
                  <a:lnTo>
                    <a:pt x="5961" y="1"/>
                  </a:lnTo>
                  <a:close/>
                </a:path>
              </a:pathLst>
            </a:custGeom>
            <a:solidFill>
              <a:srgbClr val="26EA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33"/>
            <p:cNvSpPr/>
            <p:nvPr/>
          </p:nvSpPr>
          <p:spPr>
            <a:xfrm>
              <a:off x="4883124" y="1397971"/>
              <a:ext cx="114512" cy="196585"/>
            </a:xfrm>
            <a:custGeom>
              <a:rect b="b" l="l" r="r" t="t"/>
              <a:pathLst>
                <a:path extrusionOk="0" h="7157" w="4169">
                  <a:moveTo>
                    <a:pt x="942" y="329"/>
                  </a:moveTo>
                  <a:lnTo>
                    <a:pt x="1076" y="374"/>
                  </a:lnTo>
                  <a:lnTo>
                    <a:pt x="1211" y="434"/>
                  </a:lnTo>
                  <a:lnTo>
                    <a:pt x="1360" y="508"/>
                  </a:lnTo>
                  <a:lnTo>
                    <a:pt x="1525" y="628"/>
                  </a:lnTo>
                  <a:lnTo>
                    <a:pt x="1689" y="762"/>
                  </a:lnTo>
                  <a:lnTo>
                    <a:pt x="1853" y="942"/>
                  </a:lnTo>
                  <a:lnTo>
                    <a:pt x="2032" y="1121"/>
                  </a:lnTo>
                  <a:lnTo>
                    <a:pt x="2197" y="1345"/>
                  </a:lnTo>
                  <a:lnTo>
                    <a:pt x="2376" y="1584"/>
                  </a:lnTo>
                  <a:lnTo>
                    <a:pt x="2540" y="1838"/>
                  </a:lnTo>
                  <a:lnTo>
                    <a:pt x="2720" y="2122"/>
                  </a:lnTo>
                  <a:lnTo>
                    <a:pt x="2884" y="2421"/>
                  </a:lnTo>
                  <a:lnTo>
                    <a:pt x="3048" y="2749"/>
                  </a:lnTo>
                  <a:lnTo>
                    <a:pt x="3198" y="3093"/>
                  </a:lnTo>
                  <a:lnTo>
                    <a:pt x="3347" y="3451"/>
                  </a:lnTo>
                  <a:lnTo>
                    <a:pt x="3467" y="3795"/>
                  </a:lnTo>
                  <a:lnTo>
                    <a:pt x="3571" y="4124"/>
                  </a:lnTo>
                  <a:lnTo>
                    <a:pt x="3661" y="4437"/>
                  </a:lnTo>
                  <a:lnTo>
                    <a:pt x="3721" y="4751"/>
                  </a:lnTo>
                  <a:lnTo>
                    <a:pt x="3780" y="5035"/>
                  </a:lnTo>
                  <a:lnTo>
                    <a:pt x="3810" y="5304"/>
                  </a:lnTo>
                  <a:lnTo>
                    <a:pt x="3825" y="5573"/>
                  </a:lnTo>
                  <a:lnTo>
                    <a:pt x="3840" y="5797"/>
                  </a:lnTo>
                  <a:lnTo>
                    <a:pt x="3825" y="6021"/>
                  </a:lnTo>
                  <a:lnTo>
                    <a:pt x="3795" y="6215"/>
                  </a:lnTo>
                  <a:lnTo>
                    <a:pt x="3751" y="6380"/>
                  </a:lnTo>
                  <a:lnTo>
                    <a:pt x="3691" y="6529"/>
                  </a:lnTo>
                  <a:lnTo>
                    <a:pt x="3631" y="6633"/>
                  </a:lnTo>
                  <a:lnTo>
                    <a:pt x="3541" y="6723"/>
                  </a:lnTo>
                  <a:lnTo>
                    <a:pt x="3452" y="6783"/>
                  </a:lnTo>
                  <a:lnTo>
                    <a:pt x="3347" y="6813"/>
                  </a:lnTo>
                  <a:lnTo>
                    <a:pt x="3228" y="6813"/>
                  </a:lnTo>
                  <a:lnTo>
                    <a:pt x="3093" y="6783"/>
                  </a:lnTo>
                  <a:lnTo>
                    <a:pt x="2959" y="6723"/>
                  </a:lnTo>
                  <a:lnTo>
                    <a:pt x="2809" y="6633"/>
                  </a:lnTo>
                  <a:lnTo>
                    <a:pt x="2645" y="6514"/>
                  </a:lnTo>
                  <a:lnTo>
                    <a:pt x="2481" y="6380"/>
                  </a:lnTo>
                  <a:lnTo>
                    <a:pt x="2316" y="6215"/>
                  </a:lnTo>
                  <a:lnTo>
                    <a:pt x="2137" y="6021"/>
                  </a:lnTo>
                  <a:lnTo>
                    <a:pt x="1973" y="5812"/>
                  </a:lnTo>
                  <a:lnTo>
                    <a:pt x="1793" y="5573"/>
                  </a:lnTo>
                  <a:lnTo>
                    <a:pt x="1629" y="5304"/>
                  </a:lnTo>
                  <a:lnTo>
                    <a:pt x="1450" y="5020"/>
                  </a:lnTo>
                  <a:lnTo>
                    <a:pt x="1285" y="4721"/>
                  </a:lnTo>
                  <a:lnTo>
                    <a:pt x="1121" y="4393"/>
                  </a:lnTo>
                  <a:lnTo>
                    <a:pt x="972" y="4049"/>
                  </a:lnTo>
                  <a:lnTo>
                    <a:pt x="822" y="3705"/>
                  </a:lnTo>
                  <a:lnTo>
                    <a:pt x="703" y="3362"/>
                  </a:lnTo>
                  <a:lnTo>
                    <a:pt x="598" y="3033"/>
                  </a:lnTo>
                  <a:lnTo>
                    <a:pt x="509" y="2704"/>
                  </a:lnTo>
                  <a:lnTo>
                    <a:pt x="449" y="2406"/>
                  </a:lnTo>
                  <a:lnTo>
                    <a:pt x="389" y="2107"/>
                  </a:lnTo>
                  <a:lnTo>
                    <a:pt x="359" y="1838"/>
                  </a:lnTo>
                  <a:lnTo>
                    <a:pt x="344" y="1584"/>
                  </a:lnTo>
                  <a:lnTo>
                    <a:pt x="329" y="1345"/>
                  </a:lnTo>
                  <a:lnTo>
                    <a:pt x="344" y="1136"/>
                  </a:lnTo>
                  <a:lnTo>
                    <a:pt x="374" y="942"/>
                  </a:lnTo>
                  <a:lnTo>
                    <a:pt x="419" y="762"/>
                  </a:lnTo>
                  <a:lnTo>
                    <a:pt x="479" y="628"/>
                  </a:lnTo>
                  <a:lnTo>
                    <a:pt x="539" y="508"/>
                  </a:lnTo>
                  <a:lnTo>
                    <a:pt x="628" y="419"/>
                  </a:lnTo>
                  <a:lnTo>
                    <a:pt x="718" y="359"/>
                  </a:lnTo>
                  <a:lnTo>
                    <a:pt x="822" y="329"/>
                  </a:lnTo>
                  <a:close/>
                  <a:moveTo>
                    <a:pt x="748" y="0"/>
                  </a:moveTo>
                  <a:lnTo>
                    <a:pt x="658" y="15"/>
                  </a:lnTo>
                  <a:lnTo>
                    <a:pt x="583" y="45"/>
                  </a:lnTo>
                  <a:lnTo>
                    <a:pt x="509" y="90"/>
                  </a:lnTo>
                  <a:lnTo>
                    <a:pt x="434" y="135"/>
                  </a:lnTo>
                  <a:lnTo>
                    <a:pt x="374" y="180"/>
                  </a:lnTo>
                  <a:lnTo>
                    <a:pt x="314" y="254"/>
                  </a:lnTo>
                  <a:lnTo>
                    <a:pt x="210" y="404"/>
                  </a:lnTo>
                  <a:lnTo>
                    <a:pt x="120" y="583"/>
                  </a:lnTo>
                  <a:lnTo>
                    <a:pt x="60" y="792"/>
                  </a:lnTo>
                  <a:lnTo>
                    <a:pt x="16" y="1031"/>
                  </a:lnTo>
                  <a:lnTo>
                    <a:pt x="1" y="1285"/>
                  </a:lnTo>
                  <a:lnTo>
                    <a:pt x="1" y="1584"/>
                  </a:lnTo>
                  <a:lnTo>
                    <a:pt x="16" y="1868"/>
                  </a:lnTo>
                  <a:lnTo>
                    <a:pt x="60" y="2182"/>
                  </a:lnTo>
                  <a:lnTo>
                    <a:pt x="120" y="2495"/>
                  </a:lnTo>
                  <a:lnTo>
                    <a:pt x="195" y="2824"/>
                  </a:lnTo>
                  <a:lnTo>
                    <a:pt x="285" y="3153"/>
                  </a:lnTo>
                  <a:lnTo>
                    <a:pt x="389" y="3496"/>
                  </a:lnTo>
                  <a:lnTo>
                    <a:pt x="524" y="3840"/>
                  </a:lnTo>
                  <a:lnTo>
                    <a:pt x="658" y="4183"/>
                  </a:lnTo>
                  <a:lnTo>
                    <a:pt x="807" y="4527"/>
                  </a:lnTo>
                  <a:lnTo>
                    <a:pt x="972" y="4856"/>
                  </a:lnTo>
                  <a:lnTo>
                    <a:pt x="1136" y="5154"/>
                  </a:lnTo>
                  <a:lnTo>
                    <a:pt x="1315" y="5453"/>
                  </a:lnTo>
                  <a:lnTo>
                    <a:pt x="1495" y="5737"/>
                  </a:lnTo>
                  <a:lnTo>
                    <a:pt x="1689" y="6006"/>
                  </a:lnTo>
                  <a:lnTo>
                    <a:pt x="1883" y="6245"/>
                  </a:lnTo>
                  <a:lnTo>
                    <a:pt x="2077" y="6454"/>
                  </a:lnTo>
                  <a:lnTo>
                    <a:pt x="2286" y="6663"/>
                  </a:lnTo>
                  <a:lnTo>
                    <a:pt x="2496" y="6828"/>
                  </a:lnTo>
                  <a:lnTo>
                    <a:pt x="2690" y="6962"/>
                  </a:lnTo>
                  <a:lnTo>
                    <a:pt x="2884" y="7067"/>
                  </a:lnTo>
                  <a:lnTo>
                    <a:pt x="3078" y="7127"/>
                  </a:lnTo>
                  <a:lnTo>
                    <a:pt x="3258" y="7156"/>
                  </a:lnTo>
                  <a:lnTo>
                    <a:pt x="3347" y="7156"/>
                  </a:lnTo>
                  <a:lnTo>
                    <a:pt x="3422" y="7141"/>
                  </a:lnTo>
                  <a:lnTo>
                    <a:pt x="3511" y="7127"/>
                  </a:lnTo>
                  <a:lnTo>
                    <a:pt x="3586" y="7097"/>
                  </a:lnTo>
                  <a:lnTo>
                    <a:pt x="3661" y="7067"/>
                  </a:lnTo>
                  <a:lnTo>
                    <a:pt x="3736" y="7022"/>
                  </a:lnTo>
                  <a:lnTo>
                    <a:pt x="3795" y="6962"/>
                  </a:lnTo>
                  <a:lnTo>
                    <a:pt x="3855" y="6902"/>
                  </a:lnTo>
                  <a:lnTo>
                    <a:pt x="3960" y="6753"/>
                  </a:lnTo>
                  <a:lnTo>
                    <a:pt x="4049" y="6574"/>
                  </a:lnTo>
                  <a:lnTo>
                    <a:pt x="4109" y="6365"/>
                  </a:lnTo>
                  <a:lnTo>
                    <a:pt x="4154" y="6126"/>
                  </a:lnTo>
                  <a:lnTo>
                    <a:pt x="4169" y="5857"/>
                  </a:lnTo>
                  <a:lnTo>
                    <a:pt x="4169" y="5558"/>
                  </a:lnTo>
                  <a:lnTo>
                    <a:pt x="4154" y="5274"/>
                  </a:lnTo>
                  <a:lnTo>
                    <a:pt x="4109" y="4960"/>
                  </a:lnTo>
                  <a:lnTo>
                    <a:pt x="4049" y="4647"/>
                  </a:lnTo>
                  <a:lnTo>
                    <a:pt x="3975" y="4318"/>
                  </a:lnTo>
                  <a:lnTo>
                    <a:pt x="3885" y="3989"/>
                  </a:lnTo>
                  <a:lnTo>
                    <a:pt x="3780" y="3646"/>
                  </a:lnTo>
                  <a:lnTo>
                    <a:pt x="3646" y="3302"/>
                  </a:lnTo>
                  <a:lnTo>
                    <a:pt x="3511" y="2958"/>
                  </a:lnTo>
                  <a:lnTo>
                    <a:pt x="3362" y="2630"/>
                  </a:lnTo>
                  <a:lnTo>
                    <a:pt x="3198" y="2301"/>
                  </a:lnTo>
                  <a:lnTo>
                    <a:pt x="3033" y="1987"/>
                  </a:lnTo>
                  <a:lnTo>
                    <a:pt x="2854" y="1689"/>
                  </a:lnTo>
                  <a:lnTo>
                    <a:pt x="2675" y="1405"/>
                  </a:lnTo>
                  <a:lnTo>
                    <a:pt x="2481" y="1151"/>
                  </a:lnTo>
                  <a:lnTo>
                    <a:pt x="2286" y="912"/>
                  </a:lnTo>
                  <a:lnTo>
                    <a:pt x="2092" y="688"/>
                  </a:lnTo>
                  <a:lnTo>
                    <a:pt x="1883" y="493"/>
                  </a:lnTo>
                  <a:lnTo>
                    <a:pt x="1674" y="314"/>
                  </a:lnTo>
                  <a:lnTo>
                    <a:pt x="1480" y="180"/>
                  </a:lnTo>
                  <a:lnTo>
                    <a:pt x="1285" y="90"/>
                  </a:lnTo>
                  <a:lnTo>
                    <a:pt x="1091" y="15"/>
                  </a:lnTo>
                  <a:lnTo>
                    <a:pt x="91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33"/>
            <p:cNvSpPr/>
            <p:nvPr/>
          </p:nvSpPr>
          <p:spPr>
            <a:xfrm>
              <a:off x="4863842" y="1411512"/>
              <a:ext cx="153076" cy="169090"/>
            </a:xfrm>
            <a:custGeom>
              <a:rect b="b" l="l" r="r" t="t"/>
              <a:pathLst>
                <a:path extrusionOk="0" h="6156" w="5573">
                  <a:moveTo>
                    <a:pt x="4811" y="344"/>
                  </a:moveTo>
                  <a:lnTo>
                    <a:pt x="4916" y="359"/>
                  </a:lnTo>
                  <a:lnTo>
                    <a:pt x="5005" y="389"/>
                  </a:lnTo>
                  <a:lnTo>
                    <a:pt x="5080" y="449"/>
                  </a:lnTo>
                  <a:lnTo>
                    <a:pt x="5140" y="523"/>
                  </a:lnTo>
                  <a:lnTo>
                    <a:pt x="5200" y="628"/>
                  </a:lnTo>
                  <a:lnTo>
                    <a:pt x="5229" y="762"/>
                  </a:lnTo>
                  <a:lnTo>
                    <a:pt x="5229" y="912"/>
                  </a:lnTo>
                  <a:lnTo>
                    <a:pt x="5229" y="1091"/>
                  </a:lnTo>
                  <a:lnTo>
                    <a:pt x="5200" y="1270"/>
                  </a:lnTo>
                  <a:lnTo>
                    <a:pt x="5140" y="1479"/>
                  </a:lnTo>
                  <a:lnTo>
                    <a:pt x="5065" y="1703"/>
                  </a:lnTo>
                  <a:lnTo>
                    <a:pt x="4960" y="1957"/>
                  </a:lnTo>
                  <a:lnTo>
                    <a:pt x="4841" y="2226"/>
                  </a:lnTo>
                  <a:lnTo>
                    <a:pt x="4692" y="2495"/>
                  </a:lnTo>
                  <a:lnTo>
                    <a:pt x="4527" y="2779"/>
                  </a:lnTo>
                  <a:lnTo>
                    <a:pt x="4348" y="3048"/>
                  </a:lnTo>
                  <a:lnTo>
                    <a:pt x="4154" y="3332"/>
                  </a:lnTo>
                  <a:lnTo>
                    <a:pt x="3930" y="3601"/>
                  </a:lnTo>
                  <a:lnTo>
                    <a:pt x="3706" y="3870"/>
                  </a:lnTo>
                  <a:lnTo>
                    <a:pt x="3467" y="4139"/>
                  </a:lnTo>
                  <a:lnTo>
                    <a:pt x="3227" y="4393"/>
                  </a:lnTo>
                  <a:lnTo>
                    <a:pt x="2974" y="4632"/>
                  </a:lnTo>
                  <a:lnTo>
                    <a:pt x="2734" y="4841"/>
                  </a:lnTo>
                  <a:lnTo>
                    <a:pt x="2481" y="5050"/>
                  </a:lnTo>
                  <a:lnTo>
                    <a:pt x="2241" y="5229"/>
                  </a:lnTo>
                  <a:lnTo>
                    <a:pt x="1987" y="5394"/>
                  </a:lnTo>
                  <a:lnTo>
                    <a:pt x="1748" y="5528"/>
                  </a:lnTo>
                  <a:lnTo>
                    <a:pt x="1539" y="5633"/>
                  </a:lnTo>
                  <a:lnTo>
                    <a:pt x="1345" y="5722"/>
                  </a:lnTo>
                  <a:lnTo>
                    <a:pt x="1166" y="5782"/>
                  </a:lnTo>
                  <a:lnTo>
                    <a:pt x="987" y="5812"/>
                  </a:lnTo>
                  <a:lnTo>
                    <a:pt x="837" y="5827"/>
                  </a:lnTo>
                  <a:lnTo>
                    <a:pt x="703" y="5812"/>
                  </a:lnTo>
                  <a:lnTo>
                    <a:pt x="598" y="5782"/>
                  </a:lnTo>
                  <a:lnTo>
                    <a:pt x="494" y="5722"/>
                  </a:lnTo>
                  <a:lnTo>
                    <a:pt x="434" y="5633"/>
                  </a:lnTo>
                  <a:lnTo>
                    <a:pt x="374" y="5528"/>
                  </a:lnTo>
                  <a:lnTo>
                    <a:pt x="344" y="5394"/>
                  </a:lnTo>
                  <a:lnTo>
                    <a:pt x="344" y="5244"/>
                  </a:lnTo>
                  <a:lnTo>
                    <a:pt x="359" y="5065"/>
                  </a:lnTo>
                  <a:lnTo>
                    <a:pt x="389" y="4871"/>
                  </a:lnTo>
                  <a:lnTo>
                    <a:pt x="434" y="4661"/>
                  </a:lnTo>
                  <a:lnTo>
                    <a:pt x="508" y="4437"/>
                  </a:lnTo>
                  <a:lnTo>
                    <a:pt x="613" y="4198"/>
                  </a:lnTo>
                  <a:lnTo>
                    <a:pt x="733" y="3959"/>
                  </a:lnTo>
                  <a:lnTo>
                    <a:pt x="867" y="3690"/>
                  </a:lnTo>
                  <a:lnTo>
                    <a:pt x="1031" y="3422"/>
                  </a:lnTo>
                  <a:lnTo>
                    <a:pt x="1211" y="3153"/>
                  </a:lnTo>
                  <a:lnTo>
                    <a:pt x="1405" y="2869"/>
                  </a:lnTo>
                  <a:lnTo>
                    <a:pt x="1629" y="2570"/>
                  </a:lnTo>
                  <a:lnTo>
                    <a:pt x="1868" y="2286"/>
                  </a:lnTo>
                  <a:lnTo>
                    <a:pt x="2107" y="2017"/>
                  </a:lnTo>
                  <a:lnTo>
                    <a:pt x="2346" y="1763"/>
                  </a:lnTo>
                  <a:lnTo>
                    <a:pt x="2600" y="1539"/>
                  </a:lnTo>
                  <a:lnTo>
                    <a:pt x="2839" y="1315"/>
                  </a:lnTo>
                  <a:lnTo>
                    <a:pt x="3093" y="1121"/>
                  </a:lnTo>
                  <a:lnTo>
                    <a:pt x="3332" y="927"/>
                  </a:lnTo>
                  <a:lnTo>
                    <a:pt x="3586" y="777"/>
                  </a:lnTo>
                  <a:lnTo>
                    <a:pt x="3825" y="628"/>
                  </a:lnTo>
                  <a:lnTo>
                    <a:pt x="4109" y="493"/>
                  </a:lnTo>
                  <a:lnTo>
                    <a:pt x="4273" y="434"/>
                  </a:lnTo>
                  <a:lnTo>
                    <a:pt x="4423" y="389"/>
                  </a:lnTo>
                  <a:lnTo>
                    <a:pt x="4557" y="359"/>
                  </a:lnTo>
                  <a:lnTo>
                    <a:pt x="4692" y="344"/>
                  </a:lnTo>
                  <a:close/>
                  <a:moveTo>
                    <a:pt x="4617" y="0"/>
                  </a:moveTo>
                  <a:lnTo>
                    <a:pt x="4408" y="45"/>
                  </a:lnTo>
                  <a:lnTo>
                    <a:pt x="4169" y="105"/>
                  </a:lnTo>
                  <a:lnTo>
                    <a:pt x="3930" y="210"/>
                  </a:lnTo>
                  <a:lnTo>
                    <a:pt x="3661" y="329"/>
                  </a:lnTo>
                  <a:lnTo>
                    <a:pt x="3407" y="478"/>
                  </a:lnTo>
                  <a:lnTo>
                    <a:pt x="3153" y="658"/>
                  </a:lnTo>
                  <a:lnTo>
                    <a:pt x="2899" y="837"/>
                  </a:lnTo>
                  <a:lnTo>
                    <a:pt x="2630" y="1046"/>
                  </a:lnTo>
                  <a:lnTo>
                    <a:pt x="2376" y="1285"/>
                  </a:lnTo>
                  <a:lnTo>
                    <a:pt x="2122" y="1524"/>
                  </a:lnTo>
                  <a:lnTo>
                    <a:pt x="1868" y="1793"/>
                  </a:lnTo>
                  <a:lnTo>
                    <a:pt x="1614" y="2062"/>
                  </a:lnTo>
                  <a:lnTo>
                    <a:pt x="1375" y="2346"/>
                  </a:lnTo>
                  <a:lnTo>
                    <a:pt x="1151" y="2630"/>
                  </a:lnTo>
                  <a:lnTo>
                    <a:pt x="942" y="2928"/>
                  </a:lnTo>
                  <a:lnTo>
                    <a:pt x="762" y="3212"/>
                  </a:lnTo>
                  <a:lnTo>
                    <a:pt x="583" y="3496"/>
                  </a:lnTo>
                  <a:lnTo>
                    <a:pt x="434" y="3780"/>
                  </a:lnTo>
                  <a:lnTo>
                    <a:pt x="299" y="4064"/>
                  </a:lnTo>
                  <a:lnTo>
                    <a:pt x="195" y="4333"/>
                  </a:lnTo>
                  <a:lnTo>
                    <a:pt x="105" y="4617"/>
                  </a:lnTo>
                  <a:lnTo>
                    <a:pt x="45" y="4871"/>
                  </a:lnTo>
                  <a:lnTo>
                    <a:pt x="1" y="5110"/>
                  </a:lnTo>
                  <a:lnTo>
                    <a:pt x="1" y="5334"/>
                  </a:lnTo>
                  <a:lnTo>
                    <a:pt x="30" y="5528"/>
                  </a:lnTo>
                  <a:lnTo>
                    <a:pt x="75" y="5707"/>
                  </a:lnTo>
                  <a:lnTo>
                    <a:pt x="120" y="5782"/>
                  </a:lnTo>
                  <a:lnTo>
                    <a:pt x="165" y="5857"/>
                  </a:lnTo>
                  <a:lnTo>
                    <a:pt x="225" y="5916"/>
                  </a:lnTo>
                  <a:lnTo>
                    <a:pt x="284" y="5976"/>
                  </a:lnTo>
                  <a:lnTo>
                    <a:pt x="389" y="6051"/>
                  </a:lnTo>
                  <a:lnTo>
                    <a:pt x="523" y="6111"/>
                  </a:lnTo>
                  <a:lnTo>
                    <a:pt x="673" y="6155"/>
                  </a:lnTo>
                  <a:lnTo>
                    <a:pt x="1001" y="6155"/>
                  </a:lnTo>
                  <a:lnTo>
                    <a:pt x="1196" y="6111"/>
                  </a:lnTo>
                  <a:lnTo>
                    <a:pt x="1390" y="6051"/>
                  </a:lnTo>
                  <a:lnTo>
                    <a:pt x="1599" y="5976"/>
                  </a:lnTo>
                  <a:lnTo>
                    <a:pt x="1913" y="5827"/>
                  </a:lnTo>
                  <a:lnTo>
                    <a:pt x="2167" y="5677"/>
                  </a:lnTo>
                  <a:lnTo>
                    <a:pt x="2421" y="5513"/>
                  </a:lnTo>
                  <a:lnTo>
                    <a:pt x="2675" y="5319"/>
                  </a:lnTo>
                  <a:lnTo>
                    <a:pt x="2944" y="5110"/>
                  </a:lnTo>
                  <a:lnTo>
                    <a:pt x="3198" y="4886"/>
                  </a:lnTo>
                  <a:lnTo>
                    <a:pt x="3452" y="4632"/>
                  </a:lnTo>
                  <a:lnTo>
                    <a:pt x="3706" y="4378"/>
                  </a:lnTo>
                  <a:lnTo>
                    <a:pt x="3960" y="4094"/>
                  </a:lnTo>
                  <a:lnTo>
                    <a:pt x="4199" y="3810"/>
                  </a:lnTo>
                  <a:lnTo>
                    <a:pt x="4423" y="3526"/>
                  </a:lnTo>
                  <a:lnTo>
                    <a:pt x="4632" y="3242"/>
                  </a:lnTo>
                  <a:lnTo>
                    <a:pt x="4811" y="2943"/>
                  </a:lnTo>
                  <a:lnTo>
                    <a:pt x="4990" y="2660"/>
                  </a:lnTo>
                  <a:lnTo>
                    <a:pt x="5140" y="2376"/>
                  </a:lnTo>
                  <a:lnTo>
                    <a:pt x="5274" y="2092"/>
                  </a:lnTo>
                  <a:lnTo>
                    <a:pt x="5379" y="1823"/>
                  </a:lnTo>
                  <a:lnTo>
                    <a:pt x="5468" y="1539"/>
                  </a:lnTo>
                  <a:lnTo>
                    <a:pt x="5528" y="1285"/>
                  </a:lnTo>
                  <a:lnTo>
                    <a:pt x="5573" y="1046"/>
                  </a:lnTo>
                  <a:lnTo>
                    <a:pt x="5573" y="822"/>
                  </a:lnTo>
                  <a:lnTo>
                    <a:pt x="5543" y="628"/>
                  </a:lnTo>
                  <a:lnTo>
                    <a:pt x="5498" y="463"/>
                  </a:lnTo>
                  <a:lnTo>
                    <a:pt x="5453" y="374"/>
                  </a:lnTo>
                  <a:lnTo>
                    <a:pt x="5409" y="314"/>
                  </a:lnTo>
                  <a:lnTo>
                    <a:pt x="5349" y="239"/>
                  </a:lnTo>
                  <a:lnTo>
                    <a:pt x="5289" y="180"/>
                  </a:lnTo>
                  <a:lnTo>
                    <a:pt x="5229" y="135"/>
                  </a:lnTo>
                  <a:lnTo>
                    <a:pt x="5155" y="90"/>
                  </a:lnTo>
                  <a:lnTo>
                    <a:pt x="5080" y="60"/>
                  </a:lnTo>
                  <a:lnTo>
                    <a:pt x="5005" y="30"/>
                  </a:lnTo>
                  <a:lnTo>
                    <a:pt x="482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33"/>
            <p:cNvSpPr/>
            <p:nvPr/>
          </p:nvSpPr>
          <p:spPr>
            <a:xfrm>
              <a:off x="4835112" y="1453371"/>
              <a:ext cx="210538" cy="85781"/>
            </a:xfrm>
            <a:custGeom>
              <a:rect b="b" l="l" r="r" t="t"/>
              <a:pathLst>
                <a:path extrusionOk="0" h="3123" w="7665">
                  <a:moveTo>
                    <a:pt x="3541" y="329"/>
                  </a:moveTo>
                  <a:lnTo>
                    <a:pt x="3900" y="344"/>
                  </a:lnTo>
                  <a:lnTo>
                    <a:pt x="4244" y="374"/>
                  </a:lnTo>
                  <a:lnTo>
                    <a:pt x="4602" y="404"/>
                  </a:lnTo>
                  <a:lnTo>
                    <a:pt x="4931" y="448"/>
                  </a:lnTo>
                  <a:lnTo>
                    <a:pt x="5259" y="508"/>
                  </a:lnTo>
                  <a:lnTo>
                    <a:pt x="5573" y="583"/>
                  </a:lnTo>
                  <a:lnTo>
                    <a:pt x="5872" y="672"/>
                  </a:lnTo>
                  <a:lnTo>
                    <a:pt x="6141" y="762"/>
                  </a:lnTo>
                  <a:lnTo>
                    <a:pt x="6395" y="867"/>
                  </a:lnTo>
                  <a:lnTo>
                    <a:pt x="6619" y="971"/>
                  </a:lnTo>
                  <a:lnTo>
                    <a:pt x="6798" y="1076"/>
                  </a:lnTo>
                  <a:lnTo>
                    <a:pt x="6963" y="1180"/>
                  </a:lnTo>
                  <a:lnTo>
                    <a:pt x="7097" y="1285"/>
                  </a:lnTo>
                  <a:lnTo>
                    <a:pt x="7202" y="1404"/>
                  </a:lnTo>
                  <a:lnTo>
                    <a:pt x="7261" y="1509"/>
                  </a:lnTo>
                  <a:lnTo>
                    <a:pt x="7306" y="1629"/>
                  </a:lnTo>
                  <a:lnTo>
                    <a:pt x="7321" y="1733"/>
                  </a:lnTo>
                  <a:lnTo>
                    <a:pt x="7306" y="1838"/>
                  </a:lnTo>
                  <a:lnTo>
                    <a:pt x="7246" y="1942"/>
                  </a:lnTo>
                  <a:lnTo>
                    <a:pt x="7157" y="2047"/>
                  </a:lnTo>
                  <a:lnTo>
                    <a:pt x="7052" y="2151"/>
                  </a:lnTo>
                  <a:lnTo>
                    <a:pt x="6903" y="2241"/>
                  </a:lnTo>
                  <a:lnTo>
                    <a:pt x="6739" y="2346"/>
                  </a:lnTo>
                  <a:lnTo>
                    <a:pt x="6544" y="2420"/>
                  </a:lnTo>
                  <a:lnTo>
                    <a:pt x="6320" y="2510"/>
                  </a:lnTo>
                  <a:lnTo>
                    <a:pt x="6051" y="2585"/>
                  </a:lnTo>
                  <a:lnTo>
                    <a:pt x="5767" y="2644"/>
                  </a:lnTo>
                  <a:lnTo>
                    <a:pt x="5469" y="2704"/>
                  </a:lnTo>
                  <a:lnTo>
                    <a:pt x="5140" y="2734"/>
                  </a:lnTo>
                  <a:lnTo>
                    <a:pt x="4811" y="2764"/>
                  </a:lnTo>
                  <a:lnTo>
                    <a:pt x="4483" y="2779"/>
                  </a:lnTo>
                  <a:lnTo>
                    <a:pt x="4124" y="2779"/>
                  </a:lnTo>
                  <a:lnTo>
                    <a:pt x="3766" y="2764"/>
                  </a:lnTo>
                  <a:lnTo>
                    <a:pt x="3392" y="2749"/>
                  </a:lnTo>
                  <a:lnTo>
                    <a:pt x="3033" y="2704"/>
                  </a:lnTo>
                  <a:lnTo>
                    <a:pt x="2690" y="2659"/>
                  </a:lnTo>
                  <a:lnTo>
                    <a:pt x="2361" y="2585"/>
                  </a:lnTo>
                  <a:lnTo>
                    <a:pt x="2062" y="2525"/>
                  </a:lnTo>
                  <a:lnTo>
                    <a:pt x="1779" y="2435"/>
                  </a:lnTo>
                  <a:lnTo>
                    <a:pt x="1510" y="2346"/>
                  </a:lnTo>
                  <a:lnTo>
                    <a:pt x="1271" y="2256"/>
                  </a:lnTo>
                  <a:lnTo>
                    <a:pt x="1061" y="2151"/>
                  </a:lnTo>
                  <a:lnTo>
                    <a:pt x="867" y="2047"/>
                  </a:lnTo>
                  <a:lnTo>
                    <a:pt x="718" y="1942"/>
                  </a:lnTo>
                  <a:lnTo>
                    <a:pt x="583" y="1823"/>
                  </a:lnTo>
                  <a:lnTo>
                    <a:pt x="479" y="1718"/>
                  </a:lnTo>
                  <a:lnTo>
                    <a:pt x="404" y="1599"/>
                  </a:lnTo>
                  <a:lnTo>
                    <a:pt x="359" y="1494"/>
                  </a:lnTo>
                  <a:lnTo>
                    <a:pt x="344" y="1375"/>
                  </a:lnTo>
                  <a:lnTo>
                    <a:pt x="359" y="1285"/>
                  </a:lnTo>
                  <a:lnTo>
                    <a:pt x="404" y="1210"/>
                  </a:lnTo>
                  <a:lnTo>
                    <a:pt x="464" y="1121"/>
                  </a:lnTo>
                  <a:lnTo>
                    <a:pt x="539" y="1031"/>
                  </a:lnTo>
                  <a:lnTo>
                    <a:pt x="628" y="956"/>
                  </a:lnTo>
                  <a:lnTo>
                    <a:pt x="748" y="867"/>
                  </a:lnTo>
                  <a:lnTo>
                    <a:pt x="897" y="792"/>
                  </a:lnTo>
                  <a:lnTo>
                    <a:pt x="1047" y="717"/>
                  </a:lnTo>
                  <a:lnTo>
                    <a:pt x="1345" y="613"/>
                  </a:lnTo>
                  <a:lnTo>
                    <a:pt x="1614" y="538"/>
                  </a:lnTo>
                  <a:lnTo>
                    <a:pt x="1898" y="463"/>
                  </a:lnTo>
                  <a:lnTo>
                    <a:pt x="2197" y="418"/>
                  </a:lnTo>
                  <a:lnTo>
                    <a:pt x="2526" y="374"/>
                  </a:lnTo>
                  <a:lnTo>
                    <a:pt x="2854" y="344"/>
                  </a:lnTo>
                  <a:lnTo>
                    <a:pt x="3183" y="329"/>
                  </a:lnTo>
                  <a:close/>
                  <a:moveTo>
                    <a:pt x="3168" y="0"/>
                  </a:moveTo>
                  <a:lnTo>
                    <a:pt x="2824" y="15"/>
                  </a:lnTo>
                  <a:lnTo>
                    <a:pt x="2481" y="45"/>
                  </a:lnTo>
                  <a:lnTo>
                    <a:pt x="2137" y="90"/>
                  </a:lnTo>
                  <a:lnTo>
                    <a:pt x="1823" y="135"/>
                  </a:lnTo>
                  <a:lnTo>
                    <a:pt x="1525" y="209"/>
                  </a:lnTo>
                  <a:lnTo>
                    <a:pt x="1241" y="284"/>
                  </a:lnTo>
                  <a:lnTo>
                    <a:pt x="972" y="389"/>
                  </a:lnTo>
                  <a:lnTo>
                    <a:pt x="733" y="493"/>
                  </a:lnTo>
                  <a:lnTo>
                    <a:pt x="524" y="628"/>
                  </a:lnTo>
                  <a:lnTo>
                    <a:pt x="344" y="747"/>
                  </a:lnTo>
                  <a:lnTo>
                    <a:pt x="210" y="897"/>
                  </a:lnTo>
                  <a:lnTo>
                    <a:pt x="105" y="1046"/>
                  </a:lnTo>
                  <a:lnTo>
                    <a:pt x="61" y="1121"/>
                  </a:lnTo>
                  <a:lnTo>
                    <a:pt x="31" y="1195"/>
                  </a:lnTo>
                  <a:lnTo>
                    <a:pt x="16" y="1285"/>
                  </a:lnTo>
                  <a:lnTo>
                    <a:pt x="1" y="1360"/>
                  </a:lnTo>
                  <a:lnTo>
                    <a:pt x="1" y="1449"/>
                  </a:lnTo>
                  <a:lnTo>
                    <a:pt x="16" y="1524"/>
                  </a:lnTo>
                  <a:lnTo>
                    <a:pt x="46" y="1614"/>
                  </a:lnTo>
                  <a:lnTo>
                    <a:pt x="75" y="1688"/>
                  </a:lnTo>
                  <a:lnTo>
                    <a:pt x="150" y="1853"/>
                  </a:lnTo>
                  <a:lnTo>
                    <a:pt x="285" y="2002"/>
                  </a:lnTo>
                  <a:lnTo>
                    <a:pt x="434" y="2151"/>
                  </a:lnTo>
                  <a:lnTo>
                    <a:pt x="643" y="2301"/>
                  </a:lnTo>
                  <a:lnTo>
                    <a:pt x="867" y="2435"/>
                  </a:lnTo>
                  <a:lnTo>
                    <a:pt x="1136" y="2555"/>
                  </a:lnTo>
                  <a:lnTo>
                    <a:pt x="1405" y="2674"/>
                  </a:lnTo>
                  <a:lnTo>
                    <a:pt x="1689" y="2764"/>
                  </a:lnTo>
                  <a:lnTo>
                    <a:pt x="2003" y="2854"/>
                  </a:lnTo>
                  <a:lnTo>
                    <a:pt x="2331" y="2928"/>
                  </a:lnTo>
                  <a:lnTo>
                    <a:pt x="2675" y="2988"/>
                  </a:lnTo>
                  <a:lnTo>
                    <a:pt x="3019" y="3048"/>
                  </a:lnTo>
                  <a:lnTo>
                    <a:pt x="3392" y="3078"/>
                  </a:lnTo>
                  <a:lnTo>
                    <a:pt x="3751" y="3108"/>
                  </a:lnTo>
                  <a:lnTo>
                    <a:pt x="4124" y="3123"/>
                  </a:lnTo>
                  <a:lnTo>
                    <a:pt x="4498" y="3123"/>
                  </a:lnTo>
                  <a:lnTo>
                    <a:pt x="4841" y="3108"/>
                  </a:lnTo>
                  <a:lnTo>
                    <a:pt x="5185" y="3078"/>
                  </a:lnTo>
                  <a:lnTo>
                    <a:pt x="5528" y="3033"/>
                  </a:lnTo>
                  <a:lnTo>
                    <a:pt x="5842" y="2973"/>
                  </a:lnTo>
                  <a:lnTo>
                    <a:pt x="6141" y="2913"/>
                  </a:lnTo>
                  <a:lnTo>
                    <a:pt x="6425" y="2824"/>
                  </a:lnTo>
                  <a:lnTo>
                    <a:pt x="6739" y="2704"/>
                  </a:lnTo>
                  <a:lnTo>
                    <a:pt x="6948" y="2615"/>
                  </a:lnTo>
                  <a:lnTo>
                    <a:pt x="7127" y="2510"/>
                  </a:lnTo>
                  <a:lnTo>
                    <a:pt x="7276" y="2391"/>
                  </a:lnTo>
                  <a:lnTo>
                    <a:pt x="7411" y="2271"/>
                  </a:lnTo>
                  <a:lnTo>
                    <a:pt x="7515" y="2151"/>
                  </a:lnTo>
                  <a:lnTo>
                    <a:pt x="7590" y="2017"/>
                  </a:lnTo>
                  <a:lnTo>
                    <a:pt x="7635" y="1883"/>
                  </a:lnTo>
                  <a:lnTo>
                    <a:pt x="7665" y="1748"/>
                  </a:lnTo>
                  <a:lnTo>
                    <a:pt x="7665" y="1658"/>
                  </a:lnTo>
                  <a:lnTo>
                    <a:pt x="7650" y="1584"/>
                  </a:lnTo>
                  <a:lnTo>
                    <a:pt x="7620" y="1494"/>
                  </a:lnTo>
                  <a:lnTo>
                    <a:pt x="7605" y="1419"/>
                  </a:lnTo>
                  <a:lnTo>
                    <a:pt x="7515" y="1255"/>
                  </a:lnTo>
                  <a:lnTo>
                    <a:pt x="7381" y="1106"/>
                  </a:lnTo>
                  <a:lnTo>
                    <a:pt x="7232" y="956"/>
                  </a:lnTo>
                  <a:lnTo>
                    <a:pt x="7022" y="822"/>
                  </a:lnTo>
                  <a:lnTo>
                    <a:pt x="6798" y="687"/>
                  </a:lnTo>
                  <a:lnTo>
                    <a:pt x="6529" y="553"/>
                  </a:lnTo>
                  <a:lnTo>
                    <a:pt x="6260" y="448"/>
                  </a:lnTo>
                  <a:lnTo>
                    <a:pt x="5977" y="344"/>
                  </a:lnTo>
                  <a:lnTo>
                    <a:pt x="5663" y="254"/>
                  </a:lnTo>
                  <a:lnTo>
                    <a:pt x="5334" y="179"/>
                  </a:lnTo>
                  <a:lnTo>
                    <a:pt x="4991" y="120"/>
                  </a:lnTo>
                  <a:lnTo>
                    <a:pt x="4647" y="75"/>
                  </a:lnTo>
                  <a:lnTo>
                    <a:pt x="4288" y="30"/>
                  </a:lnTo>
                  <a:lnTo>
                    <a:pt x="391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33"/>
            <p:cNvSpPr/>
            <p:nvPr/>
          </p:nvSpPr>
          <p:spPr>
            <a:xfrm>
              <a:off x="4917182" y="1473064"/>
              <a:ext cx="46393" cy="45981"/>
            </a:xfrm>
            <a:custGeom>
              <a:rect b="b" l="l" r="r" t="t"/>
              <a:pathLst>
                <a:path extrusionOk="0" h="1674" w="1689">
                  <a:moveTo>
                    <a:pt x="837" y="0"/>
                  </a:moveTo>
                  <a:lnTo>
                    <a:pt x="673" y="15"/>
                  </a:lnTo>
                  <a:lnTo>
                    <a:pt x="509" y="60"/>
                  </a:lnTo>
                  <a:lnTo>
                    <a:pt x="374" y="150"/>
                  </a:lnTo>
                  <a:lnTo>
                    <a:pt x="240" y="254"/>
                  </a:lnTo>
                  <a:lnTo>
                    <a:pt x="135" y="389"/>
                  </a:lnTo>
                  <a:lnTo>
                    <a:pt x="60" y="523"/>
                  </a:lnTo>
                  <a:lnTo>
                    <a:pt x="16" y="687"/>
                  </a:lnTo>
                  <a:lnTo>
                    <a:pt x="1" y="837"/>
                  </a:lnTo>
                  <a:lnTo>
                    <a:pt x="16" y="1001"/>
                  </a:lnTo>
                  <a:lnTo>
                    <a:pt x="75" y="1166"/>
                  </a:lnTo>
                  <a:lnTo>
                    <a:pt x="150" y="1315"/>
                  </a:lnTo>
                  <a:lnTo>
                    <a:pt x="255" y="1449"/>
                  </a:lnTo>
                  <a:lnTo>
                    <a:pt x="389" y="1539"/>
                  </a:lnTo>
                  <a:lnTo>
                    <a:pt x="539" y="1614"/>
                  </a:lnTo>
                  <a:lnTo>
                    <a:pt x="688" y="1659"/>
                  </a:lnTo>
                  <a:lnTo>
                    <a:pt x="852" y="1674"/>
                  </a:lnTo>
                  <a:lnTo>
                    <a:pt x="1017" y="1659"/>
                  </a:lnTo>
                  <a:lnTo>
                    <a:pt x="1181" y="1614"/>
                  </a:lnTo>
                  <a:lnTo>
                    <a:pt x="1330" y="1524"/>
                  </a:lnTo>
                  <a:lnTo>
                    <a:pt x="1450" y="1420"/>
                  </a:lnTo>
                  <a:lnTo>
                    <a:pt x="1554" y="1300"/>
                  </a:lnTo>
                  <a:lnTo>
                    <a:pt x="1629" y="1151"/>
                  </a:lnTo>
                  <a:lnTo>
                    <a:pt x="1674" y="1001"/>
                  </a:lnTo>
                  <a:lnTo>
                    <a:pt x="1689" y="837"/>
                  </a:lnTo>
                  <a:lnTo>
                    <a:pt x="1674" y="673"/>
                  </a:lnTo>
                  <a:lnTo>
                    <a:pt x="1614" y="508"/>
                  </a:lnTo>
                  <a:lnTo>
                    <a:pt x="1539" y="359"/>
                  </a:lnTo>
                  <a:lnTo>
                    <a:pt x="1435" y="239"/>
                  </a:lnTo>
                  <a:lnTo>
                    <a:pt x="1300" y="135"/>
                  </a:lnTo>
                  <a:lnTo>
                    <a:pt x="1166" y="60"/>
                  </a:lnTo>
                  <a:lnTo>
                    <a:pt x="1002" y="15"/>
                  </a:lnTo>
                  <a:lnTo>
                    <a:pt x="83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33"/>
            <p:cNvSpPr/>
            <p:nvPr/>
          </p:nvSpPr>
          <p:spPr>
            <a:xfrm>
              <a:off x="4873703" y="1407804"/>
              <a:ext cx="27110" cy="27110"/>
            </a:xfrm>
            <a:custGeom>
              <a:rect b="b" l="l" r="r" t="t"/>
              <a:pathLst>
                <a:path extrusionOk="0" h="987" w="987">
                  <a:moveTo>
                    <a:pt x="403" y="1"/>
                  </a:moveTo>
                  <a:lnTo>
                    <a:pt x="299" y="31"/>
                  </a:lnTo>
                  <a:lnTo>
                    <a:pt x="209" y="76"/>
                  </a:lnTo>
                  <a:lnTo>
                    <a:pt x="135" y="150"/>
                  </a:lnTo>
                  <a:lnTo>
                    <a:pt x="75" y="225"/>
                  </a:lnTo>
                  <a:lnTo>
                    <a:pt x="45" y="300"/>
                  </a:lnTo>
                  <a:lnTo>
                    <a:pt x="15" y="389"/>
                  </a:lnTo>
                  <a:lnTo>
                    <a:pt x="0" y="494"/>
                  </a:lnTo>
                  <a:lnTo>
                    <a:pt x="15" y="584"/>
                  </a:lnTo>
                  <a:lnTo>
                    <a:pt x="45" y="688"/>
                  </a:lnTo>
                  <a:lnTo>
                    <a:pt x="90" y="763"/>
                  </a:lnTo>
                  <a:lnTo>
                    <a:pt x="149" y="838"/>
                  </a:lnTo>
                  <a:lnTo>
                    <a:pt x="224" y="897"/>
                  </a:lnTo>
                  <a:lnTo>
                    <a:pt x="314" y="942"/>
                  </a:lnTo>
                  <a:lnTo>
                    <a:pt x="403" y="972"/>
                  </a:lnTo>
                  <a:lnTo>
                    <a:pt x="493" y="987"/>
                  </a:lnTo>
                  <a:lnTo>
                    <a:pt x="598" y="972"/>
                  </a:lnTo>
                  <a:lnTo>
                    <a:pt x="687" y="942"/>
                  </a:lnTo>
                  <a:lnTo>
                    <a:pt x="777" y="897"/>
                  </a:lnTo>
                  <a:lnTo>
                    <a:pt x="852" y="838"/>
                  </a:lnTo>
                  <a:lnTo>
                    <a:pt x="911" y="763"/>
                  </a:lnTo>
                  <a:lnTo>
                    <a:pt x="956" y="673"/>
                  </a:lnTo>
                  <a:lnTo>
                    <a:pt x="986" y="584"/>
                  </a:lnTo>
                  <a:lnTo>
                    <a:pt x="986" y="494"/>
                  </a:lnTo>
                  <a:lnTo>
                    <a:pt x="986" y="389"/>
                  </a:lnTo>
                  <a:lnTo>
                    <a:pt x="956" y="300"/>
                  </a:lnTo>
                  <a:lnTo>
                    <a:pt x="896" y="210"/>
                  </a:lnTo>
                  <a:lnTo>
                    <a:pt x="837" y="135"/>
                  </a:lnTo>
                  <a:lnTo>
                    <a:pt x="762" y="76"/>
                  </a:lnTo>
                  <a:lnTo>
                    <a:pt x="687" y="31"/>
                  </a:lnTo>
                  <a:lnTo>
                    <a:pt x="58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33"/>
            <p:cNvSpPr/>
            <p:nvPr/>
          </p:nvSpPr>
          <p:spPr>
            <a:xfrm>
              <a:off x="5020182" y="1474300"/>
              <a:ext cx="27110" cy="27110"/>
            </a:xfrm>
            <a:custGeom>
              <a:rect b="b" l="l" r="r" t="t"/>
              <a:pathLst>
                <a:path extrusionOk="0" h="987" w="987">
                  <a:moveTo>
                    <a:pt x="389" y="0"/>
                  </a:moveTo>
                  <a:lnTo>
                    <a:pt x="299" y="30"/>
                  </a:lnTo>
                  <a:lnTo>
                    <a:pt x="210" y="75"/>
                  </a:lnTo>
                  <a:lnTo>
                    <a:pt x="135" y="149"/>
                  </a:lnTo>
                  <a:lnTo>
                    <a:pt x="75" y="224"/>
                  </a:lnTo>
                  <a:lnTo>
                    <a:pt x="30" y="299"/>
                  </a:lnTo>
                  <a:lnTo>
                    <a:pt x="1" y="389"/>
                  </a:lnTo>
                  <a:lnTo>
                    <a:pt x="1" y="493"/>
                  </a:lnTo>
                  <a:lnTo>
                    <a:pt x="1" y="583"/>
                  </a:lnTo>
                  <a:lnTo>
                    <a:pt x="30" y="687"/>
                  </a:lnTo>
                  <a:lnTo>
                    <a:pt x="90" y="762"/>
                  </a:lnTo>
                  <a:lnTo>
                    <a:pt x="150" y="837"/>
                  </a:lnTo>
                  <a:lnTo>
                    <a:pt x="225" y="896"/>
                  </a:lnTo>
                  <a:lnTo>
                    <a:pt x="314" y="941"/>
                  </a:lnTo>
                  <a:lnTo>
                    <a:pt x="404" y="971"/>
                  </a:lnTo>
                  <a:lnTo>
                    <a:pt x="494" y="986"/>
                  </a:lnTo>
                  <a:lnTo>
                    <a:pt x="583" y="971"/>
                  </a:lnTo>
                  <a:lnTo>
                    <a:pt x="688" y="941"/>
                  </a:lnTo>
                  <a:lnTo>
                    <a:pt x="777" y="896"/>
                  </a:lnTo>
                  <a:lnTo>
                    <a:pt x="852" y="837"/>
                  </a:lnTo>
                  <a:lnTo>
                    <a:pt x="912" y="762"/>
                  </a:lnTo>
                  <a:lnTo>
                    <a:pt x="942" y="672"/>
                  </a:lnTo>
                  <a:lnTo>
                    <a:pt x="972" y="583"/>
                  </a:lnTo>
                  <a:lnTo>
                    <a:pt x="987" y="478"/>
                  </a:lnTo>
                  <a:lnTo>
                    <a:pt x="972" y="389"/>
                  </a:lnTo>
                  <a:lnTo>
                    <a:pt x="942" y="299"/>
                  </a:lnTo>
                  <a:lnTo>
                    <a:pt x="897" y="209"/>
                  </a:lnTo>
                  <a:lnTo>
                    <a:pt x="837" y="135"/>
                  </a:lnTo>
                  <a:lnTo>
                    <a:pt x="762" y="75"/>
                  </a:lnTo>
                  <a:lnTo>
                    <a:pt x="673" y="30"/>
                  </a:lnTo>
                  <a:lnTo>
                    <a:pt x="58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33"/>
            <p:cNvSpPr/>
            <p:nvPr/>
          </p:nvSpPr>
          <p:spPr>
            <a:xfrm>
              <a:off x="4857690" y="1526816"/>
              <a:ext cx="27110" cy="27110"/>
            </a:xfrm>
            <a:custGeom>
              <a:rect b="b" l="l" r="r" t="t"/>
              <a:pathLst>
                <a:path extrusionOk="0" h="987" w="987">
                  <a:moveTo>
                    <a:pt x="493" y="0"/>
                  </a:moveTo>
                  <a:lnTo>
                    <a:pt x="404" y="15"/>
                  </a:lnTo>
                  <a:lnTo>
                    <a:pt x="299" y="45"/>
                  </a:lnTo>
                  <a:lnTo>
                    <a:pt x="210" y="90"/>
                  </a:lnTo>
                  <a:lnTo>
                    <a:pt x="135" y="150"/>
                  </a:lnTo>
                  <a:lnTo>
                    <a:pt x="75" y="224"/>
                  </a:lnTo>
                  <a:lnTo>
                    <a:pt x="30" y="314"/>
                  </a:lnTo>
                  <a:lnTo>
                    <a:pt x="15" y="404"/>
                  </a:lnTo>
                  <a:lnTo>
                    <a:pt x="0" y="493"/>
                  </a:lnTo>
                  <a:lnTo>
                    <a:pt x="15" y="583"/>
                  </a:lnTo>
                  <a:lnTo>
                    <a:pt x="45" y="688"/>
                  </a:lnTo>
                  <a:lnTo>
                    <a:pt x="90" y="777"/>
                  </a:lnTo>
                  <a:lnTo>
                    <a:pt x="150" y="852"/>
                  </a:lnTo>
                  <a:lnTo>
                    <a:pt x="225" y="912"/>
                  </a:lnTo>
                  <a:lnTo>
                    <a:pt x="314" y="956"/>
                  </a:lnTo>
                  <a:lnTo>
                    <a:pt x="404" y="971"/>
                  </a:lnTo>
                  <a:lnTo>
                    <a:pt x="493" y="986"/>
                  </a:lnTo>
                  <a:lnTo>
                    <a:pt x="598" y="971"/>
                  </a:lnTo>
                  <a:lnTo>
                    <a:pt x="688" y="942"/>
                  </a:lnTo>
                  <a:lnTo>
                    <a:pt x="777" y="897"/>
                  </a:lnTo>
                  <a:lnTo>
                    <a:pt x="852" y="837"/>
                  </a:lnTo>
                  <a:lnTo>
                    <a:pt x="912" y="762"/>
                  </a:lnTo>
                  <a:lnTo>
                    <a:pt x="957" y="673"/>
                  </a:lnTo>
                  <a:lnTo>
                    <a:pt x="986" y="583"/>
                  </a:lnTo>
                  <a:lnTo>
                    <a:pt x="986" y="493"/>
                  </a:lnTo>
                  <a:lnTo>
                    <a:pt x="972" y="389"/>
                  </a:lnTo>
                  <a:lnTo>
                    <a:pt x="942" y="299"/>
                  </a:lnTo>
                  <a:lnTo>
                    <a:pt x="897" y="210"/>
                  </a:lnTo>
                  <a:lnTo>
                    <a:pt x="837" y="135"/>
                  </a:lnTo>
                  <a:lnTo>
                    <a:pt x="762" y="75"/>
                  </a:lnTo>
                  <a:lnTo>
                    <a:pt x="673" y="30"/>
                  </a:lnTo>
                  <a:lnTo>
                    <a:pt x="58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33"/>
            <p:cNvSpPr/>
            <p:nvPr/>
          </p:nvSpPr>
          <p:spPr>
            <a:xfrm>
              <a:off x="3358312" y="1540769"/>
              <a:ext cx="280690" cy="280690"/>
            </a:xfrm>
            <a:custGeom>
              <a:rect b="b" l="l" r="r" t="t"/>
              <a:pathLst>
                <a:path extrusionOk="0" h="10219" w="10219">
                  <a:moveTo>
                    <a:pt x="194" y="0"/>
                  </a:moveTo>
                  <a:lnTo>
                    <a:pt x="149" y="15"/>
                  </a:lnTo>
                  <a:lnTo>
                    <a:pt x="105" y="45"/>
                  </a:lnTo>
                  <a:lnTo>
                    <a:pt x="60" y="75"/>
                  </a:lnTo>
                  <a:lnTo>
                    <a:pt x="30" y="105"/>
                  </a:lnTo>
                  <a:lnTo>
                    <a:pt x="15" y="150"/>
                  </a:lnTo>
                  <a:lnTo>
                    <a:pt x="0" y="195"/>
                  </a:lnTo>
                  <a:lnTo>
                    <a:pt x="0" y="239"/>
                  </a:lnTo>
                  <a:lnTo>
                    <a:pt x="0" y="284"/>
                  </a:lnTo>
                  <a:lnTo>
                    <a:pt x="15" y="329"/>
                  </a:lnTo>
                  <a:lnTo>
                    <a:pt x="30" y="374"/>
                  </a:lnTo>
                  <a:lnTo>
                    <a:pt x="60" y="419"/>
                  </a:lnTo>
                  <a:lnTo>
                    <a:pt x="9800" y="10159"/>
                  </a:lnTo>
                  <a:lnTo>
                    <a:pt x="9845" y="10189"/>
                  </a:lnTo>
                  <a:lnTo>
                    <a:pt x="9890" y="10204"/>
                  </a:lnTo>
                  <a:lnTo>
                    <a:pt x="9935" y="10219"/>
                  </a:lnTo>
                  <a:lnTo>
                    <a:pt x="10025" y="10219"/>
                  </a:lnTo>
                  <a:lnTo>
                    <a:pt x="10069" y="10204"/>
                  </a:lnTo>
                  <a:lnTo>
                    <a:pt x="10114" y="10189"/>
                  </a:lnTo>
                  <a:lnTo>
                    <a:pt x="10144" y="10159"/>
                  </a:lnTo>
                  <a:lnTo>
                    <a:pt x="10174" y="10114"/>
                  </a:lnTo>
                  <a:lnTo>
                    <a:pt x="10204" y="10070"/>
                  </a:lnTo>
                  <a:lnTo>
                    <a:pt x="10219" y="10025"/>
                  </a:lnTo>
                  <a:lnTo>
                    <a:pt x="10219" y="9980"/>
                  </a:lnTo>
                  <a:lnTo>
                    <a:pt x="10219" y="9935"/>
                  </a:lnTo>
                  <a:lnTo>
                    <a:pt x="10204" y="9890"/>
                  </a:lnTo>
                  <a:lnTo>
                    <a:pt x="10174" y="9860"/>
                  </a:lnTo>
                  <a:lnTo>
                    <a:pt x="10144" y="9816"/>
                  </a:lnTo>
                  <a:lnTo>
                    <a:pt x="403" y="75"/>
                  </a:lnTo>
                  <a:lnTo>
                    <a:pt x="374" y="45"/>
                  </a:lnTo>
                  <a:lnTo>
                    <a:pt x="329" y="15"/>
                  </a:lnTo>
                  <a:lnTo>
                    <a:pt x="284"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33"/>
            <p:cNvSpPr/>
            <p:nvPr/>
          </p:nvSpPr>
          <p:spPr>
            <a:xfrm>
              <a:off x="3492074" y="1672060"/>
              <a:ext cx="51721" cy="51749"/>
            </a:xfrm>
            <a:custGeom>
              <a:rect b="b" l="l" r="r" t="t"/>
              <a:pathLst>
                <a:path extrusionOk="0" h="1884" w="1883">
                  <a:moveTo>
                    <a:pt x="837" y="1"/>
                  </a:moveTo>
                  <a:lnTo>
                    <a:pt x="747" y="16"/>
                  </a:lnTo>
                  <a:lnTo>
                    <a:pt x="658" y="46"/>
                  </a:lnTo>
                  <a:lnTo>
                    <a:pt x="568" y="76"/>
                  </a:lnTo>
                  <a:lnTo>
                    <a:pt x="419" y="165"/>
                  </a:lnTo>
                  <a:lnTo>
                    <a:pt x="269" y="285"/>
                  </a:lnTo>
                  <a:lnTo>
                    <a:pt x="165" y="419"/>
                  </a:lnTo>
                  <a:lnTo>
                    <a:pt x="75" y="569"/>
                  </a:lnTo>
                  <a:lnTo>
                    <a:pt x="45" y="658"/>
                  </a:lnTo>
                  <a:lnTo>
                    <a:pt x="15" y="748"/>
                  </a:lnTo>
                  <a:lnTo>
                    <a:pt x="0" y="838"/>
                  </a:lnTo>
                  <a:lnTo>
                    <a:pt x="0" y="942"/>
                  </a:lnTo>
                  <a:lnTo>
                    <a:pt x="0" y="1032"/>
                  </a:lnTo>
                  <a:lnTo>
                    <a:pt x="15" y="1136"/>
                  </a:lnTo>
                  <a:lnTo>
                    <a:pt x="45" y="1226"/>
                  </a:lnTo>
                  <a:lnTo>
                    <a:pt x="75" y="1301"/>
                  </a:lnTo>
                  <a:lnTo>
                    <a:pt x="165" y="1465"/>
                  </a:lnTo>
                  <a:lnTo>
                    <a:pt x="269" y="1599"/>
                  </a:lnTo>
                  <a:lnTo>
                    <a:pt x="419" y="1719"/>
                  </a:lnTo>
                  <a:lnTo>
                    <a:pt x="568" y="1809"/>
                  </a:lnTo>
                  <a:lnTo>
                    <a:pt x="658" y="1839"/>
                  </a:lnTo>
                  <a:lnTo>
                    <a:pt x="747" y="1853"/>
                  </a:lnTo>
                  <a:lnTo>
                    <a:pt x="837" y="1868"/>
                  </a:lnTo>
                  <a:lnTo>
                    <a:pt x="942" y="1883"/>
                  </a:lnTo>
                  <a:lnTo>
                    <a:pt x="1031" y="1868"/>
                  </a:lnTo>
                  <a:lnTo>
                    <a:pt x="1121" y="1853"/>
                  </a:lnTo>
                  <a:lnTo>
                    <a:pt x="1210" y="1839"/>
                  </a:lnTo>
                  <a:lnTo>
                    <a:pt x="1300" y="1809"/>
                  </a:lnTo>
                  <a:lnTo>
                    <a:pt x="1464" y="1719"/>
                  </a:lnTo>
                  <a:lnTo>
                    <a:pt x="1599" y="1599"/>
                  </a:lnTo>
                  <a:lnTo>
                    <a:pt x="1718" y="1465"/>
                  </a:lnTo>
                  <a:lnTo>
                    <a:pt x="1808" y="1301"/>
                  </a:lnTo>
                  <a:lnTo>
                    <a:pt x="1838" y="1226"/>
                  </a:lnTo>
                  <a:lnTo>
                    <a:pt x="1853" y="1136"/>
                  </a:lnTo>
                  <a:lnTo>
                    <a:pt x="1868" y="1032"/>
                  </a:lnTo>
                  <a:lnTo>
                    <a:pt x="1883" y="942"/>
                  </a:lnTo>
                  <a:lnTo>
                    <a:pt x="1868" y="838"/>
                  </a:lnTo>
                  <a:lnTo>
                    <a:pt x="1853" y="748"/>
                  </a:lnTo>
                  <a:lnTo>
                    <a:pt x="1838" y="658"/>
                  </a:lnTo>
                  <a:lnTo>
                    <a:pt x="1808" y="569"/>
                  </a:lnTo>
                  <a:lnTo>
                    <a:pt x="1718" y="419"/>
                  </a:lnTo>
                  <a:lnTo>
                    <a:pt x="1599" y="285"/>
                  </a:lnTo>
                  <a:lnTo>
                    <a:pt x="1464" y="165"/>
                  </a:lnTo>
                  <a:lnTo>
                    <a:pt x="1300" y="76"/>
                  </a:lnTo>
                  <a:lnTo>
                    <a:pt x="1210" y="46"/>
                  </a:lnTo>
                  <a:lnTo>
                    <a:pt x="1121" y="16"/>
                  </a:lnTo>
                  <a:lnTo>
                    <a:pt x="1031" y="1"/>
                  </a:lnTo>
                  <a:close/>
                </a:path>
              </a:pathLst>
            </a:custGeom>
            <a:solidFill>
              <a:srgbClr val="E99B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33"/>
            <p:cNvSpPr/>
            <p:nvPr/>
          </p:nvSpPr>
          <p:spPr>
            <a:xfrm>
              <a:off x="3161760" y="1332326"/>
              <a:ext cx="311481" cy="311481"/>
            </a:xfrm>
            <a:custGeom>
              <a:rect b="b" l="l" r="r" t="t"/>
              <a:pathLst>
                <a:path extrusionOk="0" h="11340" w="11340">
                  <a:moveTo>
                    <a:pt x="5378" y="0"/>
                  </a:moveTo>
                  <a:lnTo>
                    <a:pt x="5094" y="30"/>
                  </a:lnTo>
                  <a:lnTo>
                    <a:pt x="4811" y="60"/>
                  </a:lnTo>
                  <a:lnTo>
                    <a:pt x="4527" y="105"/>
                  </a:lnTo>
                  <a:lnTo>
                    <a:pt x="4258" y="179"/>
                  </a:lnTo>
                  <a:lnTo>
                    <a:pt x="3989" y="254"/>
                  </a:lnTo>
                  <a:lnTo>
                    <a:pt x="3720" y="344"/>
                  </a:lnTo>
                  <a:lnTo>
                    <a:pt x="3466" y="433"/>
                  </a:lnTo>
                  <a:lnTo>
                    <a:pt x="3212" y="553"/>
                  </a:lnTo>
                  <a:lnTo>
                    <a:pt x="2973" y="672"/>
                  </a:lnTo>
                  <a:lnTo>
                    <a:pt x="2734" y="822"/>
                  </a:lnTo>
                  <a:lnTo>
                    <a:pt x="2495" y="956"/>
                  </a:lnTo>
                  <a:lnTo>
                    <a:pt x="2271" y="1120"/>
                  </a:lnTo>
                  <a:lnTo>
                    <a:pt x="2062" y="1285"/>
                  </a:lnTo>
                  <a:lnTo>
                    <a:pt x="1853" y="1464"/>
                  </a:lnTo>
                  <a:lnTo>
                    <a:pt x="1658" y="1658"/>
                  </a:lnTo>
                  <a:lnTo>
                    <a:pt x="1464" y="1853"/>
                  </a:lnTo>
                  <a:lnTo>
                    <a:pt x="1300" y="2062"/>
                  </a:lnTo>
                  <a:lnTo>
                    <a:pt x="1120" y="2271"/>
                  </a:lnTo>
                  <a:lnTo>
                    <a:pt x="971" y="2495"/>
                  </a:lnTo>
                  <a:lnTo>
                    <a:pt x="822" y="2719"/>
                  </a:lnTo>
                  <a:lnTo>
                    <a:pt x="687" y="2958"/>
                  </a:lnTo>
                  <a:lnTo>
                    <a:pt x="553" y="3212"/>
                  </a:lnTo>
                  <a:lnTo>
                    <a:pt x="448" y="3466"/>
                  </a:lnTo>
                  <a:lnTo>
                    <a:pt x="344" y="3720"/>
                  </a:lnTo>
                  <a:lnTo>
                    <a:pt x="254" y="3974"/>
                  </a:lnTo>
                  <a:lnTo>
                    <a:pt x="179" y="4243"/>
                  </a:lnTo>
                  <a:lnTo>
                    <a:pt x="120" y="4527"/>
                  </a:lnTo>
                  <a:lnTo>
                    <a:pt x="60" y="4796"/>
                  </a:lnTo>
                  <a:lnTo>
                    <a:pt x="30" y="5079"/>
                  </a:lnTo>
                  <a:lnTo>
                    <a:pt x="0" y="5378"/>
                  </a:lnTo>
                  <a:lnTo>
                    <a:pt x="0" y="5662"/>
                  </a:lnTo>
                  <a:lnTo>
                    <a:pt x="0" y="5961"/>
                  </a:lnTo>
                  <a:lnTo>
                    <a:pt x="30" y="6245"/>
                  </a:lnTo>
                  <a:lnTo>
                    <a:pt x="60" y="6529"/>
                  </a:lnTo>
                  <a:lnTo>
                    <a:pt x="120" y="6812"/>
                  </a:lnTo>
                  <a:lnTo>
                    <a:pt x="179" y="7081"/>
                  </a:lnTo>
                  <a:lnTo>
                    <a:pt x="254" y="7350"/>
                  </a:lnTo>
                  <a:lnTo>
                    <a:pt x="344" y="7619"/>
                  </a:lnTo>
                  <a:lnTo>
                    <a:pt x="448" y="7873"/>
                  </a:lnTo>
                  <a:lnTo>
                    <a:pt x="553" y="8127"/>
                  </a:lnTo>
                  <a:lnTo>
                    <a:pt x="687" y="8366"/>
                  </a:lnTo>
                  <a:lnTo>
                    <a:pt x="822" y="8605"/>
                  </a:lnTo>
                  <a:lnTo>
                    <a:pt x="971" y="8844"/>
                  </a:lnTo>
                  <a:lnTo>
                    <a:pt x="1120" y="9053"/>
                  </a:lnTo>
                  <a:lnTo>
                    <a:pt x="1300" y="9277"/>
                  </a:lnTo>
                  <a:lnTo>
                    <a:pt x="1464" y="9487"/>
                  </a:lnTo>
                  <a:lnTo>
                    <a:pt x="1658" y="9681"/>
                  </a:lnTo>
                  <a:lnTo>
                    <a:pt x="1853" y="9860"/>
                  </a:lnTo>
                  <a:lnTo>
                    <a:pt x="2062" y="10039"/>
                  </a:lnTo>
                  <a:lnTo>
                    <a:pt x="2271" y="10219"/>
                  </a:lnTo>
                  <a:lnTo>
                    <a:pt x="2495" y="10368"/>
                  </a:lnTo>
                  <a:lnTo>
                    <a:pt x="2734" y="10517"/>
                  </a:lnTo>
                  <a:lnTo>
                    <a:pt x="2973" y="10652"/>
                  </a:lnTo>
                  <a:lnTo>
                    <a:pt x="3212" y="10786"/>
                  </a:lnTo>
                  <a:lnTo>
                    <a:pt x="3466" y="10891"/>
                  </a:lnTo>
                  <a:lnTo>
                    <a:pt x="3720" y="10996"/>
                  </a:lnTo>
                  <a:lnTo>
                    <a:pt x="3989" y="11085"/>
                  </a:lnTo>
                  <a:lnTo>
                    <a:pt x="4258" y="11160"/>
                  </a:lnTo>
                  <a:lnTo>
                    <a:pt x="4527" y="11220"/>
                  </a:lnTo>
                  <a:lnTo>
                    <a:pt x="4811" y="11279"/>
                  </a:lnTo>
                  <a:lnTo>
                    <a:pt x="5094" y="11309"/>
                  </a:lnTo>
                  <a:lnTo>
                    <a:pt x="5378" y="11324"/>
                  </a:lnTo>
                  <a:lnTo>
                    <a:pt x="5677" y="11339"/>
                  </a:lnTo>
                  <a:lnTo>
                    <a:pt x="5961" y="11324"/>
                  </a:lnTo>
                  <a:lnTo>
                    <a:pt x="6245" y="11309"/>
                  </a:lnTo>
                  <a:lnTo>
                    <a:pt x="6529" y="11279"/>
                  </a:lnTo>
                  <a:lnTo>
                    <a:pt x="6812" y="11220"/>
                  </a:lnTo>
                  <a:lnTo>
                    <a:pt x="7081" y="11160"/>
                  </a:lnTo>
                  <a:lnTo>
                    <a:pt x="7350" y="11085"/>
                  </a:lnTo>
                  <a:lnTo>
                    <a:pt x="7619" y="10996"/>
                  </a:lnTo>
                  <a:lnTo>
                    <a:pt x="7873" y="10891"/>
                  </a:lnTo>
                  <a:lnTo>
                    <a:pt x="8127" y="10786"/>
                  </a:lnTo>
                  <a:lnTo>
                    <a:pt x="8366" y="10652"/>
                  </a:lnTo>
                  <a:lnTo>
                    <a:pt x="8605" y="10517"/>
                  </a:lnTo>
                  <a:lnTo>
                    <a:pt x="8844" y="10368"/>
                  </a:lnTo>
                  <a:lnTo>
                    <a:pt x="9068" y="10219"/>
                  </a:lnTo>
                  <a:lnTo>
                    <a:pt x="9278" y="10039"/>
                  </a:lnTo>
                  <a:lnTo>
                    <a:pt x="9487" y="9860"/>
                  </a:lnTo>
                  <a:lnTo>
                    <a:pt x="9681" y="9681"/>
                  </a:lnTo>
                  <a:lnTo>
                    <a:pt x="9875" y="9487"/>
                  </a:lnTo>
                  <a:lnTo>
                    <a:pt x="10039" y="9277"/>
                  </a:lnTo>
                  <a:lnTo>
                    <a:pt x="10219" y="9053"/>
                  </a:lnTo>
                  <a:lnTo>
                    <a:pt x="10368" y="8844"/>
                  </a:lnTo>
                  <a:lnTo>
                    <a:pt x="10517" y="8605"/>
                  </a:lnTo>
                  <a:lnTo>
                    <a:pt x="10652" y="8366"/>
                  </a:lnTo>
                  <a:lnTo>
                    <a:pt x="10786" y="8127"/>
                  </a:lnTo>
                  <a:lnTo>
                    <a:pt x="10891" y="7873"/>
                  </a:lnTo>
                  <a:lnTo>
                    <a:pt x="10996" y="7619"/>
                  </a:lnTo>
                  <a:lnTo>
                    <a:pt x="11085" y="7350"/>
                  </a:lnTo>
                  <a:lnTo>
                    <a:pt x="11160" y="7081"/>
                  </a:lnTo>
                  <a:lnTo>
                    <a:pt x="11220" y="6812"/>
                  </a:lnTo>
                  <a:lnTo>
                    <a:pt x="11279" y="6529"/>
                  </a:lnTo>
                  <a:lnTo>
                    <a:pt x="11309" y="6245"/>
                  </a:lnTo>
                  <a:lnTo>
                    <a:pt x="11339" y="5961"/>
                  </a:lnTo>
                  <a:lnTo>
                    <a:pt x="11339" y="5662"/>
                  </a:lnTo>
                  <a:lnTo>
                    <a:pt x="11339" y="5378"/>
                  </a:lnTo>
                  <a:lnTo>
                    <a:pt x="11309" y="5079"/>
                  </a:lnTo>
                  <a:lnTo>
                    <a:pt x="11279" y="4796"/>
                  </a:lnTo>
                  <a:lnTo>
                    <a:pt x="11220" y="4527"/>
                  </a:lnTo>
                  <a:lnTo>
                    <a:pt x="11160" y="4243"/>
                  </a:lnTo>
                  <a:lnTo>
                    <a:pt x="11085" y="3974"/>
                  </a:lnTo>
                  <a:lnTo>
                    <a:pt x="10996" y="3720"/>
                  </a:lnTo>
                  <a:lnTo>
                    <a:pt x="10891" y="3466"/>
                  </a:lnTo>
                  <a:lnTo>
                    <a:pt x="10786" y="3212"/>
                  </a:lnTo>
                  <a:lnTo>
                    <a:pt x="10652" y="2958"/>
                  </a:lnTo>
                  <a:lnTo>
                    <a:pt x="10517" y="2719"/>
                  </a:lnTo>
                  <a:lnTo>
                    <a:pt x="10368" y="2495"/>
                  </a:lnTo>
                  <a:lnTo>
                    <a:pt x="10219" y="2271"/>
                  </a:lnTo>
                  <a:lnTo>
                    <a:pt x="10039" y="2062"/>
                  </a:lnTo>
                  <a:lnTo>
                    <a:pt x="9875" y="1853"/>
                  </a:lnTo>
                  <a:lnTo>
                    <a:pt x="9681" y="1658"/>
                  </a:lnTo>
                  <a:lnTo>
                    <a:pt x="9487" y="1464"/>
                  </a:lnTo>
                  <a:lnTo>
                    <a:pt x="9278" y="1285"/>
                  </a:lnTo>
                  <a:lnTo>
                    <a:pt x="9068" y="1120"/>
                  </a:lnTo>
                  <a:lnTo>
                    <a:pt x="8844" y="956"/>
                  </a:lnTo>
                  <a:lnTo>
                    <a:pt x="8605" y="822"/>
                  </a:lnTo>
                  <a:lnTo>
                    <a:pt x="8366" y="672"/>
                  </a:lnTo>
                  <a:lnTo>
                    <a:pt x="8127" y="553"/>
                  </a:lnTo>
                  <a:lnTo>
                    <a:pt x="7873" y="433"/>
                  </a:lnTo>
                  <a:lnTo>
                    <a:pt x="7619" y="344"/>
                  </a:lnTo>
                  <a:lnTo>
                    <a:pt x="7350" y="254"/>
                  </a:lnTo>
                  <a:lnTo>
                    <a:pt x="7081" y="179"/>
                  </a:lnTo>
                  <a:lnTo>
                    <a:pt x="6812" y="105"/>
                  </a:lnTo>
                  <a:lnTo>
                    <a:pt x="6529" y="60"/>
                  </a:lnTo>
                  <a:lnTo>
                    <a:pt x="6245" y="30"/>
                  </a:lnTo>
                  <a:lnTo>
                    <a:pt x="5961" y="0"/>
                  </a:lnTo>
                  <a:close/>
                </a:path>
              </a:pathLst>
            </a:custGeom>
            <a:solidFill>
              <a:srgbClr val="E99B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33"/>
            <p:cNvSpPr/>
            <p:nvPr/>
          </p:nvSpPr>
          <p:spPr>
            <a:xfrm>
              <a:off x="3230674" y="1397559"/>
              <a:ext cx="179775" cy="179747"/>
            </a:xfrm>
            <a:custGeom>
              <a:rect b="b" l="l" r="r" t="t"/>
              <a:pathLst>
                <a:path extrusionOk="0" h="6544" w="6545">
                  <a:moveTo>
                    <a:pt x="3377" y="2301"/>
                  </a:moveTo>
                  <a:lnTo>
                    <a:pt x="3467" y="2316"/>
                  </a:lnTo>
                  <a:lnTo>
                    <a:pt x="3556" y="2346"/>
                  </a:lnTo>
                  <a:lnTo>
                    <a:pt x="3646" y="2376"/>
                  </a:lnTo>
                  <a:lnTo>
                    <a:pt x="3736" y="2421"/>
                  </a:lnTo>
                  <a:lnTo>
                    <a:pt x="3810" y="2465"/>
                  </a:lnTo>
                  <a:lnTo>
                    <a:pt x="3960" y="2585"/>
                  </a:lnTo>
                  <a:lnTo>
                    <a:pt x="4079" y="2734"/>
                  </a:lnTo>
                  <a:lnTo>
                    <a:pt x="4124" y="2809"/>
                  </a:lnTo>
                  <a:lnTo>
                    <a:pt x="4169" y="2899"/>
                  </a:lnTo>
                  <a:lnTo>
                    <a:pt x="4199" y="2988"/>
                  </a:lnTo>
                  <a:lnTo>
                    <a:pt x="4229" y="3078"/>
                  </a:lnTo>
                  <a:lnTo>
                    <a:pt x="4244" y="3183"/>
                  </a:lnTo>
                  <a:lnTo>
                    <a:pt x="4244" y="3272"/>
                  </a:lnTo>
                  <a:lnTo>
                    <a:pt x="4244" y="3377"/>
                  </a:lnTo>
                  <a:lnTo>
                    <a:pt x="4229" y="3466"/>
                  </a:lnTo>
                  <a:lnTo>
                    <a:pt x="4199" y="3571"/>
                  </a:lnTo>
                  <a:lnTo>
                    <a:pt x="4169" y="3646"/>
                  </a:lnTo>
                  <a:lnTo>
                    <a:pt x="4124" y="3735"/>
                  </a:lnTo>
                  <a:lnTo>
                    <a:pt x="4079" y="3825"/>
                  </a:lnTo>
                  <a:lnTo>
                    <a:pt x="3960" y="3959"/>
                  </a:lnTo>
                  <a:lnTo>
                    <a:pt x="3810" y="4079"/>
                  </a:lnTo>
                  <a:lnTo>
                    <a:pt x="3736" y="4124"/>
                  </a:lnTo>
                  <a:lnTo>
                    <a:pt x="3646" y="4169"/>
                  </a:lnTo>
                  <a:lnTo>
                    <a:pt x="3556" y="4198"/>
                  </a:lnTo>
                  <a:lnTo>
                    <a:pt x="3467" y="4228"/>
                  </a:lnTo>
                  <a:lnTo>
                    <a:pt x="3377" y="4243"/>
                  </a:lnTo>
                  <a:lnTo>
                    <a:pt x="3168" y="4243"/>
                  </a:lnTo>
                  <a:lnTo>
                    <a:pt x="3078" y="4228"/>
                  </a:lnTo>
                  <a:lnTo>
                    <a:pt x="2989" y="4198"/>
                  </a:lnTo>
                  <a:lnTo>
                    <a:pt x="2899" y="4169"/>
                  </a:lnTo>
                  <a:lnTo>
                    <a:pt x="2810" y="4124"/>
                  </a:lnTo>
                  <a:lnTo>
                    <a:pt x="2735" y="4079"/>
                  </a:lnTo>
                  <a:lnTo>
                    <a:pt x="2585" y="3959"/>
                  </a:lnTo>
                  <a:lnTo>
                    <a:pt x="2466" y="3825"/>
                  </a:lnTo>
                  <a:lnTo>
                    <a:pt x="2421" y="3735"/>
                  </a:lnTo>
                  <a:lnTo>
                    <a:pt x="2376" y="3646"/>
                  </a:lnTo>
                  <a:lnTo>
                    <a:pt x="2346" y="3571"/>
                  </a:lnTo>
                  <a:lnTo>
                    <a:pt x="2316" y="3466"/>
                  </a:lnTo>
                  <a:lnTo>
                    <a:pt x="2302" y="3377"/>
                  </a:lnTo>
                  <a:lnTo>
                    <a:pt x="2302" y="3272"/>
                  </a:lnTo>
                  <a:lnTo>
                    <a:pt x="2302" y="3183"/>
                  </a:lnTo>
                  <a:lnTo>
                    <a:pt x="2316" y="3078"/>
                  </a:lnTo>
                  <a:lnTo>
                    <a:pt x="2346" y="2988"/>
                  </a:lnTo>
                  <a:lnTo>
                    <a:pt x="2376" y="2899"/>
                  </a:lnTo>
                  <a:lnTo>
                    <a:pt x="2421" y="2809"/>
                  </a:lnTo>
                  <a:lnTo>
                    <a:pt x="2466" y="2734"/>
                  </a:lnTo>
                  <a:lnTo>
                    <a:pt x="2585" y="2585"/>
                  </a:lnTo>
                  <a:lnTo>
                    <a:pt x="2735" y="2465"/>
                  </a:lnTo>
                  <a:lnTo>
                    <a:pt x="2810" y="2421"/>
                  </a:lnTo>
                  <a:lnTo>
                    <a:pt x="2899" y="2376"/>
                  </a:lnTo>
                  <a:lnTo>
                    <a:pt x="2989" y="2346"/>
                  </a:lnTo>
                  <a:lnTo>
                    <a:pt x="3078" y="2316"/>
                  </a:lnTo>
                  <a:lnTo>
                    <a:pt x="3168" y="2301"/>
                  </a:lnTo>
                  <a:close/>
                  <a:moveTo>
                    <a:pt x="2824" y="0"/>
                  </a:moveTo>
                  <a:lnTo>
                    <a:pt x="2824" y="927"/>
                  </a:lnTo>
                  <a:lnTo>
                    <a:pt x="2600" y="986"/>
                  </a:lnTo>
                  <a:lnTo>
                    <a:pt x="2361" y="1061"/>
                  </a:lnTo>
                  <a:lnTo>
                    <a:pt x="2152" y="1166"/>
                  </a:lnTo>
                  <a:lnTo>
                    <a:pt x="1943" y="1285"/>
                  </a:lnTo>
                  <a:lnTo>
                    <a:pt x="1241" y="583"/>
                  </a:lnTo>
                  <a:lnTo>
                    <a:pt x="494" y="1345"/>
                  </a:lnTo>
                  <a:lnTo>
                    <a:pt x="1226" y="2062"/>
                  </a:lnTo>
                  <a:lnTo>
                    <a:pt x="1151" y="2197"/>
                  </a:lnTo>
                  <a:lnTo>
                    <a:pt x="1077" y="2346"/>
                  </a:lnTo>
                  <a:lnTo>
                    <a:pt x="1017" y="2495"/>
                  </a:lnTo>
                  <a:lnTo>
                    <a:pt x="972" y="2660"/>
                  </a:lnTo>
                  <a:lnTo>
                    <a:pt x="1" y="2660"/>
                  </a:lnTo>
                  <a:lnTo>
                    <a:pt x="1" y="3720"/>
                  </a:lnTo>
                  <a:lnTo>
                    <a:pt x="927" y="3720"/>
                  </a:lnTo>
                  <a:lnTo>
                    <a:pt x="987" y="3959"/>
                  </a:lnTo>
                  <a:lnTo>
                    <a:pt x="1062" y="4183"/>
                  </a:lnTo>
                  <a:lnTo>
                    <a:pt x="1166" y="4393"/>
                  </a:lnTo>
                  <a:lnTo>
                    <a:pt x="1286" y="4602"/>
                  </a:lnTo>
                  <a:lnTo>
                    <a:pt x="673" y="5214"/>
                  </a:lnTo>
                  <a:lnTo>
                    <a:pt x="1420" y="5961"/>
                  </a:lnTo>
                  <a:lnTo>
                    <a:pt x="2063" y="5319"/>
                  </a:lnTo>
                  <a:lnTo>
                    <a:pt x="2242" y="5423"/>
                  </a:lnTo>
                  <a:lnTo>
                    <a:pt x="2436" y="5498"/>
                  </a:lnTo>
                  <a:lnTo>
                    <a:pt x="2630" y="5573"/>
                  </a:lnTo>
                  <a:lnTo>
                    <a:pt x="2824" y="5618"/>
                  </a:lnTo>
                  <a:lnTo>
                    <a:pt x="2824" y="6544"/>
                  </a:lnTo>
                  <a:lnTo>
                    <a:pt x="3885" y="6544"/>
                  </a:lnTo>
                  <a:lnTo>
                    <a:pt x="3885" y="5573"/>
                  </a:lnTo>
                  <a:lnTo>
                    <a:pt x="4109" y="5513"/>
                  </a:lnTo>
                  <a:lnTo>
                    <a:pt x="4318" y="5423"/>
                  </a:lnTo>
                  <a:lnTo>
                    <a:pt x="4513" y="5304"/>
                  </a:lnTo>
                  <a:lnTo>
                    <a:pt x="4692" y="5184"/>
                  </a:lnTo>
                  <a:lnTo>
                    <a:pt x="5409" y="5887"/>
                  </a:lnTo>
                  <a:lnTo>
                    <a:pt x="6156" y="5140"/>
                  </a:lnTo>
                  <a:lnTo>
                    <a:pt x="5394" y="4378"/>
                  </a:lnTo>
                  <a:lnTo>
                    <a:pt x="5469" y="4213"/>
                  </a:lnTo>
                  <a:lnTo>
                    <a:pt x="5529" y="4064"/>
                  </a:lnTo>
                  <a:lnTo>
                    <a:pt x="5573" y="3885"/>
                  </a:lnTo>
                  <a:lnTo>
                    <a:pt x="5618" y="3720"/>
                  </a:lnTo>
                  <a:lnTo>
                    <a:pt x="6544" y="3720"/>
                  </a:lnTo>
                  <a:lnTo>
                    <a:pt x="6544" y="2660"/>
                  </a:lnTo>
                  <a:lnTo>
                    <a:pt x="5573" y="2660"/>
                  </a:lnTo>
                  <a:lnTo>
                    <a:pt x="5529" y="2495"/>
                  </a:lnTo>
                  <a:lnTo>
                    <a:pt x="5469" y="2346"/>
                  </a:lnTo>
                  <a:lnTo>
                    <a:pt x="5394" y="2197"/>
                  </a:lnTo>
                  <a:lnTo>
                    <a:pt x="5319" y="2062"/>
                  </a:lnTo>
                  <a:lnTo>
                    <a:pt x="6051" y="1345"/>
                  </a:lnTo>
                  <a:lnTo>
                    <a:pt x="5304" y="583"/>
                  </a:lnTo>
                  <a:lnTo>
                    <a:pt x="4587" y="1285"/>
                  </a:lnTo>
                  <a:lnTo>
                    <a:pt x="4438" y="1196"/>
                  </a:lnTo>
                  <a:lnTo>
                    <a:pt x="4259" y="1106"/>
                  </a:lnTo>
                  <a:lnTo>
                    <a:pt x="4079" y="1031"/>
                  </a:lnTo>
                  <a:lnTo>
                    <a:pt x="3885" y="971"/>
                  </a:lnTo>
                  <a:lnTo>
                    <a:pt x="388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33"/>
            <p:cNvSpPr/>
            <p:nvPr/>
          </p:nvSpPr>
          <p:spPr>
            <a:xfrm>
              <a:off x="4149022" y="1269125"/>
              <a:ext cx="12333" cy="373448"/>
            </a:xfrm>
            <a:custGeom>
              <a:rect b="b" l="l" r="r" t="t"/>
              <a:pathLst>
                <a:path extrusionOk="0" h="13596" w="449">
                  <a:moveTo>
                    <a:pt x="180" y="0"/>
                  </a:moveTo>
                  <a:lnTo>
                    <a:pt x="135" y="15"/>
                  </a:lnTo>
                  <a:lnTo>
                    <a:pt x="60" y="60"/>
                  </a:lnTo>
                  <a:lnTo>
                    <a:pt x="16" y="135"/>
                  </a:lnTo>
                  <a:lnTo>
                    <a:pt x="1" y="180"/>
                  </a:lnTo>
                  <a:lnTo>
                    <a:pt x="1" y="224"/>
                  </a:lnTo>
                  <a:lnTo>
                    <a:pt x="1" y="13371"/>
                  </a:lnTo>
                  <a:lnTo>
                    <a:pt x="1" y="13416"/>
                  </a:lnTo>
                  <a:lnTo>
                    <a:pt x="16" y="13446"/>
                  </a:lnTo>
                  <a:lnTo>
                    <a:pt x="60" y="13521"/>
                  </a:lnTo>
                  <a:lnTo>
                    <a:pt x="135" y="13565"/>
                  </a:lnTo>
                  <a:lnTo>
                    <a:pt x="180" y="13580"/>
                  </a:lnTo>
                  <a:lnTo>
                    <a:pt x="225" y="13595"/>
                  </a:lnTo>
                  <a:lnTo>
                    <a:pt x="270" y="13580"/>
                  </a:lnTo>
                  <a:lnTo>
                    <a:pt x="314" y="13565"/>
                  </a:lnTo>
                  <a:lnTo>
                    <a:pt x="374" y="13521"/>
                  </a:lnTo>
                  <a:lnTo>
                    <a:pt x="434" y="13446"/>
                  </a:lnTo>
                  <a:lnTo>
                    <a:pt x="449" y="13416"/>
                  </a:lnTo>
                  <a:lnTo>
                    <a:pt x="449" y="13371"/>
                  </a:lnTo>
                  <a:lnTo>
                    <a:pt x="449" y="224"/>
                  </a:lnTo>
                  <a:lnTo>
                    <a:pt x="449" y="180"/>
                  </a:lnTo>
                  <a:lnTo>
                    <a:pt x="434" y="135"/>
                  </a:lnTo>
                  <a:lnTo>
                    <a:pt x="374" y="60"/>
                  </a:lnTo>
                  <a:lnTo>
                    <a:pt x="314" y="15"/>
                  </a:lnTo>
                  <a:lnTo>
                    <a:pt x="270"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33"/>
            <p:cNvSpPr/>
            <p:nvPr/>
          </p:nvSpPr>
          <p:spPr>
            <a:xfrm>
              <a:off x="4129329" y="1477157"/>
              <a:ext cx="51721" cy="51749"/>
            </a:xfrm>
            <a:custGeom>
              <a:rect b="b" l="l" r="r" t="t"/>
              <a:pathLst>
                <a:path extrusionOk="0" h="1884" w="1883">
                  <a:moveTo>
                    <a:pt x="942" y="1"/>
                  </a:moveTo>
                  <a:lnTo>
                    <a:pt x="837" y="16"/>
                  </a:lnTo>
                  <a:lnTo>
                    <a:pt x="748" y="31"/>
                  </a:lnTo>
                  <a:lnTo>
                    <a:pt x="658" y="45"/>
                  </a:lnTo>
                  <a:lnTo>
                    <a:pt x="568" y="75"/>
                  </a:lnTo>
                  <a:lnTo>
                    <a:pt x="419" y="165"/>
                  </a:lnTo>
                  <a:lnTo>
                    <a:pt x="270" y="285"/>
                  </a:lnTo>
                  <a:lnTo>
                    <a:pt x="165" y="419"/>
                  </a:lnTo>
                  <a:lnTo>
                    <a:pt x="75" y="583"/>
                  </a:lnTo>
                  <a:lnTo>
                    <a:pt x="45" y="658"/>
                  </a:lnTo>
                  <a:lnTo>
                    <a:pt x="16" y="748"/>
                  </a:lnTo>
                  <a:lnTo>
                    <a:pt x="1" y="852"/>
                  </a:lnTo>
                  <a:lnTo>
                    <a:pt x="1" y="942"/>
                  </a:lnTo>
                  <a:lnTo>
                    <a:pt x="1" y="1032"/>
                  </a:lnTo>
                  <a:lnTo>
                    <a:pt x="16" y="1136"/>
                  </a:lnTo>
                  <a:lnTo>
                    <a:pt x="45" y="1226"/>
                  </a:lnTo>
                  <a:lnTo>
                    <a:pt x="75" y="1300"/>
                  </a:lnTo>
                  <a:lnTo>
                    <a:pt x="165" y="1465"/>
                  </a:lnTo>
                  <a:lnTo>
                    <a:pt x="270" y="1599"/>
                  </a:lnTo>
                  <a:lnTo>
                    <a:pt x="419" y="1719"/>
                  </a:lnTo>
                  <a:lnTo>
                    <a:pt x="568" y="1808"/>
                  </a:lnTo>
                  <a:lnTo>
                    <a:pt x="658" y="1838"/>
                  </a:lnTo>
                  <a:lnTo>
                    <a:pt x="748" y="1868"/>
                  </a:lnTo>
                  <a:lnTo>
                    <a:pt x="837" y="1883"/>
                  </a:lnTo>
                  <a:lnTo>
                    <a:pt x="1031" y="1883"/>
                  </a:lnTo>
                  <a:lnTo>
                    <a:pt x="1121" y="1868"/>
                  </a:lnTo>
                  <a:lnTo>
                    <a:pt x="1226" y="1838"/>
                  </a:lnTo>
                  <a:lnTo>
                    <a:pt x="1300" y="1808"/>
                  </a:lnTo>
                  <a:lnTo>
                    <a:pt x="1465" y="1719"/>
                  </a:lnTo>
                  <a:lnTo>
                    <a:pt x="1599" y="1599"/>
                  </a:lnTo>
                  <a:lnTo>
                    <a:pt x="1719" y="1465"/>
                  </a:lnTo>
                  <a:lnTo>
                    <a:pt x="1808" y="1300"/>
                  </a:lnTo>
                  <a:lnTo>
                    <a:pt x="1838" y="1226"/>
                  </a:lnTo>
                  <a:lnTo>
                    <a:pt x="1853" y="1136"/>
                  </a:lnTo>
                  <a:lnTo>
                    <a:pt x="1868" y="1032"/>
                  </a:lnTo>
                  <a:lnTo>
                    <a:pt x="1883" y="942"/>
                  </a:lnTo>
                  <a:lnTo>
                    <a:pt x="1868" y="852"/>
                  </a:lnTo>
                  <a:lnTo>
                    <a:pt x="1853" y="748"/>
                  </a:lnTo>
                  <a:lnTo>
                    <a:pt x="1838" y="658"/>
                  </a:lnTo>
                  <a:lnTo>
                    <a:pt x="1808" y="583"/>
                  </a:lnTo>
                  <a:lnTo>
                    <a:pt x="1719" y="419"/>
                  </a:lnTo>
                  <a:lnTo>
                    <a:pt x="1599" y="285"/>
                  </a:lnTo>
                  <a:lnTo>
                    <a:pt x="1465" y="165"/>
                  </a:lnTo>
                  <a:lnTo>
                    <a:pt x="1300" y="75"/>
                  </a:lnTo>
                  <a:lnTo>
                    <a:pt x="1226" y="45"/>
                  </a:lnTo>
                  <a:lnTo>
                    <a:pt x="1121" y="31"/>
                  </a:lnTo>
                  <a:lnTo>
                    <a:pt x="1031" y="16"/>
                  </a:lnTo>
                  <a:lnTo>
                    <a:pt x="942" y="1"/>
                  </a:lnTo>
                  <a:close/>
                </a:path>
              </a:pathLst>
            </a:custGeom>
            <a:solidFill>
              <a:srgbClr val="E4EA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33"/>
            <p:cNvSpPr/>
            <p:nvPr/>
          </p:nvSpPr>
          <p:spPr>
            <a:xfrm>
              <a:off x="3999246" y="1088175"/>
              <a:ext cx="311893" cy="311481"/>
            </a:xfrm>
            <a:custGeom>
              <a:rect b="b" l="l" r="r" t="t"/>
              <a:pathLst>
                <a:path extrusionOk="0" h="11340" w="11355">
                  <a:moveTo>
                    <a:pt x="5678" y="0"/>
                  </a:moveTo>
                  <a:lnTo>
                    <a:pt x="5379" y="15"/>
                  </a:lnTo>
                  <a:lnTo>
                    <a:pt x="5095" y="30"/>
                  </a:lnTo>
                  <a:lnTo>
                    <a:pt x="4811" y="60"/>
                  </a:lnTo>
                  <a:lnTo>
                    <a:pt x="4527" y="120"/>
                  </a:lnTo>
                  <a:lnTo>
                    <a:pt x="4259" y="179"/>
                  </a:lnTo>
                  <a:lnTo>
                    <a:pt x="3990" y="254"/>
                  </a:lnTo>
                  <a:lnTo>
                    <a:pt x="3721" y="344"/>
                  </a:lnTo>
                  <a:lnTo>
                    <a:pt x="3467" y="448"/>
                  </a:lnTo>
                  <a:lnTo>
                    <a:pt x="3213" y="568"/>
                  </a:lnTo>
                  <a:lnTo>
                    <a:pt x="2974" y="687"/>
                  </a:lnTo>
                  <a:lnTo>
                    <a:pt x="2735" y="822"/>
                  </a:lnTo>
                  <a:lnTo>
                    <a:pt x="2511" y="971"/>
                  </a:lnTo>
                  <a:lnTo>
                    <a:pt x="2287" y="1135"/>
                  </a:lnTo>
                  <a:lnTo>
                    <a:pt x="2062" y="1300"/>
                  </a:lnTo>
                  <a:lnTo>
                    <a:pt x="1868" y="1479"/>
                  </a:lnTo>
                  <a:lnTo>
                    <a:pt x="1659" y="1658"/>
                  </a:lnTo>
                  <a:lnTo>
                    <a:pt x="1480" y="1853"/>
                  </a:lnTo>
                  <a:lnTo>
                    <a:pt x="1301" y="2062"/>
                  </a:lnTo>
                  <a:lnTo>
                    <a:pt x="1136" y="2286"/>
                  </a:lnTo>
                  <a:lnTo>
                    <a:pt x="972" y="2495"/>
                  </a:lnTo>
                  <a:lnTo>
                    <a:pt x="822" y="2734"/>
                  </a:lnTo>
                  <a:lnTo>
                    <a:pt x="688" y="2973"/>
                  </a:lnTo>
                  <a:lnTo>
                    <a:pt x="568" y="3212"/>
                  </a:lnTo>
                  <a:lnTo>
                    <a:pt x="449" y="3466"/>
                  </a:lnTo>
                  <a:lnTo>
                    <a:pt x="344" y="3720"/>
                  </a:lnTo>
                  <a:lnTo>
                    <a:pt x="255" y="3989"/>
                  </a:lnTo>
                  <a:lnTo>
                    <a:pt x="180" y="4258"/>
                  </a:lnTo>
                  <a:lnTo>
                    <a:pt x="120" y="4527"/>
                  </a:lnTo>
                  <a:lnTo>
                    <a:pt x="75" y="4811"/>
                  </a:lnTo>
                  <a:lnTo>
                    <a:pt x="31" y="5094"/>
                  </a:lnTo>
                  <a:lnTo>
                    <a:pt x="16" y="5378"/>
                  </a:lnTo>
                  <a:lnTo>
                    <a:pt x="1" y="5677"/>
                  </a:lnTo>
                  <a:lnTo>
                    <a:pt x="16" y="5961"/>
                  </a:lnTo>
                  <a:lnTo>
                    <a:pt x="31" y="6260"/>
                  </a:lnTo>
                  <a:lnTo>
                    <a:pt x="75" y="6544"/>
                  </a:lnTo>
                  <a:lnTo>
                    <a:pt x="120" y="6812"/>
                  </a:lnTo>
                  <a:lnTo>
                    <a:pt x="180" y="7096"/>
                  </a:lnTo>
                  <a:lnTo>
                    <a:pt x="255" y="7365"/>
                  </a:lnTo>
                  <a:lnTo>
                    <a:pt x="344" y="7619"/>
                  </a:lnTo>
                  <a:lnTo>
                    <a:pt x="449" y="7888"/>
                  </a:lnTo>
                  <a:lnTo>
                    <a:pt x="568" y="8127"/>
                  </a:lnTo>
                  <a:lnTo>
                    <a:pt x="688" y="8381"/>
                  </a:lnTo>
                  <a:lnTo>
                    <a:pt x="822" y="8620"/>
                  </a:lnTo>
                  <a:lnTo>
                    <a:pt x="972" y="8844"/>
                  </a:lnTo>
                  <a:lnTo>
                    <a:pt x="1136" y="9068"/>
                  </a:lnTo>
                  <a:lnTo>
                    <a:pt x="1301" y="9277"/>
                  </a:lnTo>
                  <a:lnTo>
                    <a:pt x="1480" y="9487"/>
                  </a:lnTo>
                  <a:lnTo>
                    <a:pt x="1659" y="9681"/>
                  </a:lnTo>
                  <a:lnTo>
                    <a:pt x="1868" y="9875"/>
                  </a:lnTo>
                  <a:lnTo>
                    <a:pt x="2062" y="10054"/>
                  </a:lnTo>
                  <a:lnTo>
                    <a:pt x="2287" y="10219"/>
                  </a:lnTo>
                  <a:lnTo>
                    <a:pt x="2511" y="10383"/>
                  </a:lnTo>
                  <a:lnTo>
                    <a:pt x="2735" y="10517"/>
                  </a:lnTo>
                  <a:lnTo>
                    <a:pt x="2974" y="10667"/>
                  </a:lnTo>
                  <a:lnTo>
                    <a:pt x="3213" y="10786"/>
                  </a:lnTo>
                  <a:lnTo>
                    <a:pt x="3467" y="10906"/>
                  </a:lnTo>
                  <a:lnTo>
                    <a:pt x="3721" y="10995"/>
                  </a:lnTo>
                  <a:lnTo>
                    <a:pt x="3990" y="11085"/>
                  </a:lnTo>
                  <a:lnTo>
                    <a:pt x="4259" y="11160"/>
                  </a:lnTo>
                  <a:lnTo>
                    <a:pt x="4527" y="11235"/>
                  </a:lnTo>
                  <a:lnTo>
                    <a:pt x="4811" y="11279"/>
                  </a:lnTo>
                  <a:lnTo>
                    <a:pt x="5095" y="11309"/>
                  </a:lnTo>
                  <a:lnTo>
                    <a:pt x="5379" y="11339"/>
                  </a:lnTo>
                  <a:lnTo>
                    <a:pt x="5962" y="11339"/>
                  </a:lnTo>
                  <a:lnTo>
                    <a:pt x="6260" y="11309"/>
                  </a:lnTo>
                  <a:lnTo>
                    <a:pt x="6544" y="11279"/>
                  </a:lnTo>
                  <a:lnTo>
                    <a:pt x="6813" y="11235"/>
                  </a:lnTo>
                  <a:lnTo>
                    <a:pt x="7097" y="11160"/>
                  </a:lnTo>
                  <a:lnTo>
                    <a:pt x="7366" y="11085"/>
                  </a:lnTo>
                  <a:lnTo>
                    <a:pt x="7620" y="10995"/>
                  </a:lnTo>
                  <a:lnTo>
                    <a:pt x="7889" y="10906"/>
                  </a:lnTo>
                  <a:lnTo>
                    <a:pt x="8128" y="10786"/>
                  </a:lnTo>
                  <a:lnTo>
                    <a:pt x="8382" y="10667"/>
                  </a:lnTo>
                  <a:lnTo>
                    <a:pt x="8621" y="10517"/>
                  </a:lnTo>
                  <a:lnTo>
                    <a:pt x="8845" y="10383"/>
                  </a:lnTo>
                  <a:lnTo>
                    <a:pt x="9069" y="10219"/>
                  </a:lnTo>
                  <a:lnTo>
                    <a:pt x="9278" y="10054"/>
                  </a:lnTo>
                  <a:lnTo>
                    <a:pt x="9487" y="9875"/>
                  </a:lnTo>
                  <a:lnTo>
                    <a:pt x="9682" y="9681"/>
                  </a:lnTo>
                  <a:lnTo>
                    <a:pt x="9876" y="9487"/>
                  </a:lnTo>
                  <a:lnTo>
                    <a:pt x="10055" y="9277"/>
                  </a:lnTo>
                  <a:lnTo>
                    <a:pt x="10219" y="9068"/>
                  </a:lnTo>
                  <a:lnTo>
                    <a:pt x="10384" y="8844"/>
                  </a:lnTo>
                  <a:lnTo>
                    <a:pt x="10533" y="8620"/>
                  </a:lnTo>
                  <a:lnTo>
                    <a:pt x="10668" y="8381"/>
                  </a:lnTo>
                  <a:lnTo>
                    <a:pt x="10787" y="8127"/>
                  </a:lnTo>
                  <a:lnTo>
                    <a:pt x="10907" y="7888"/>
                  </a:lnTo>
                  <a:lnTo>
                    <a:pt x="10996" y="7619"/>
                  </a:lnTo>
                  <a:lnTo>
                    <a:pt x="11086" y="7365"/>
                  </a:lnTo>
                  <a:lnTo>
                    <a:pt x="11176" y="7096"/>
                  </a:lnTo>
                  <a:lnTo>
                    <a:pt x="11235" y="6812"/>
                  </a:lnTo>
                  <a:lnTo>
                    <a:pt x="11280" y="6544"/>
                  </a:lnTo>
                  <a:lnTo>
                    <a:pt x="11325" y="6260"/>
                  </a:lnTo>
                  <a:lnTo>
                    <a:pt x="11340" y="5961"/>
                  </a:lnTo>
                  <a:lnTo>
                    <a:pt x="11355" y="5677"/>
                  </a:lnTo>
                  <a:lnTo>
                    <a:pt x="11340" y="5378"/>
                  </a:lnTo>
                  <a:lnTo>
                    <a:pt x="11325" y="5094"/>
                  </a:lnTo>
                  <a:lnTo>
                    <a:pt x="11280" y="4811"/>
                  </a:lnTo>
                  <a:lnTo>
                    <a:pt x="11235" y="4527"/>
                  </a:lnTo>
                  <a:lnTo>
                    <a:pt x="11176" y="4258"/>
                  </a:lnTo>
                  <a:lnTo>
                    <a:pt x="11086" y="3989"/>
                  </a:lnTo>
                  <a:lnTo>
                    <a:pt x="10996" y="3720"/>
                  </a:lnTo>
                  <a:lnTo>
                    <a:pt x="10907" y="3466"/>
                  </a:lnTo>
                  <a:lnTo>
                    <a:pt x="10787" y="3212"/>
                  </a:lnTo>
                  <a:lnTo>
                    <a:pt x="10668" y="2973"/>
                  </a:lnTo>
                  <a:lnTo>
                    <a:pt x="10533" y="2734"/>
                  </a:lnTo>
                  <a:lnTo>
                    <a:pt x="10384" y="2495"/>
                  </a:lnTo>
                  <a:lnTo>
                    <a:pt x="10219" y="2286"/>
                  </a:lnTo>
                  <a:lnTo>
                    <a:pt x="10055" y="2062"/>
                  </a:lnTo>
                  <a:lnTo>
                    <a:pt x="9876" y="1853"/>
                  </a:lnTo>
                  <a:lnTo>
                    <a:pt x="9682" y="1658"/>
                  </a:lnTo>
                  <a:lnTo>
                    <a:pt x="9487" y="1479"/>
                  </a:lnTo>
                  <a:lnTo>
                    <a:pt x="9278" y="1300"/>
                  </a:lnTo>
                  <a:lnTo>
                    <a:pt x="9069" y="1135"/>
                  </a:lnTo>
                  <a:lnTo>
                    <a:pt x="8845" y="971"/>
                  </a:lnTo>
                  <a:lnTo>
                    <a:pt x="8621" y="822"/>
                  </a:lnTo>
                  <a:lnTo>
                    <a:pt x="8382" y="687"/>
                  </a:lnTo>
                  <a:lnTo>
                    <a:pt x="8128" y="568"/>
                  </a:lnTo>
                  <a:lnTo>
                    <a:pt x="7889" y="448"/>
                  </a:lnTo>
                  <a:lnTo>
                    <a:pt x="7620" y="344"/>
                  </a:lnTo>
                  <a:lnTo>
                    <a:pt x="7366" y="254"/>
                  </a:lnTo>
                  <a:lnTo>
                    <a:pt x="7097" y="179"/>
                  </a:lnTo>
                  <a:lnTo>
                    <a:pt x="6813" y="120"/>
                  </a:lnTo>
                  <a:lnTo>
                    <a:pt x="6544" y="60"/>
                  </a:lnTo>
                  <a:lnTo>
                    <a:pt x="6260" y="30"/>
                  </a:lnTo>
                  <a:lnTo>
                    <a:pt x="5962" y="15"/>
                  </a:lnTo>
                  <a:lnTo>
                    <a:pt x="5678" y="0"/>
                  </a:lnTo>
                  <a:close/>
                </a:path>
              </a:pathLst>
            </a:custGeom>
            <a:solidFill>
              <a:srgbClr val="E4EA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33"/>
            <p:cNvSpPr/>
            <p:nvPr/>
          </p:nvSpPr>
          <p:spPr>
            <a:xfrm>
              <a:off x="4067776" y="1152584"/>
              <a:ext cx="178127" cy="178127"/>
            </a:xfrm>
            <a:custGeom>
              <a:rect b="b" l="l" r="r" t="t"/>
              <a:pathLst>
                <a:path extrusionOk="0" h="6485" w="6485">
                  <a:moveTo>
                    <a:pt x="2585" y="329"/>
                  </a:moveTo>
                  <a:lnTo>
                    <a:pt x="2361" y="583"/>
                  </a:lnTo>
                  <a:lnTo>
                    <a:pt x="2167" y="852"/>
                  </a:lnTo>
                  <a:lnTo>
                    <a:pt x="2047" y="1031"/>
                  </a:lnTo>
                  <a:lnTo>
                    <a:pt x="1928" y="1240"/>
                  </a:lnTo>
                  <a:lnTo>
                    <a:pt x="1823" y="1435"/>
                  </a:lnTo>
                  <a:lnTo>
                    <a:pt x="1734" y="1644"/>
                  </a:lnTo>
                  <a:lnTo>
                    <a:pt x="733" y="1644"/>
                  </a:lnTo>
                  <a:lnTo>
                    <a:pt x="897" y="1405"/>
                  </a:lnTo>
                  <a:lnTo>
                    <a:pt x="1091" y="1181"/>
                  </a:lnTo>
                  <a:lnTo>
                    <a:pt x="1300" y="987"/>
                  </a:lnTo>
                  <a:lnTo>
                    <a:pt x="1525" y="807"/>
                  </a:lnTo>
                  <a:lnTo>
                    <a:pt x="1778" y="643"/>
                  </a:lnTo>
                  <a:lnTo>
                    <a:pt x="2032" y="523"/>
                  </a:lnTo>
                  <a:lnTo>
                    <a:pt x="2301" y="419"/>
                  </a:lnTo>
                  <a:lnTo>
                    <a:pt x="2585" y="329"/>
                  </a:lnTo>
                  <a:close/>
                  <a:moveTo>
                    <a:pt x="3123" y="269"/>
                  </a:moveTo>
                  <a:lnTo>
                    <a:pt x="3123" y="1644"/>
                  </a:lnTo>
                  <a:lnTo>
                    <a:pt x="2018" y="1644"/>
                  </a:lnTo>
                  <a:lnTo>
                    <a:pt x="2182" y="1315"/>
                  </a:lnTo>
                  <a:lnTo>
                    <a:pt x="2376" y="1001"/>
                  </a:lnTo>
                  <a:lnTo>
                    <a:pt x="2585" y="733"/>
                  </a:lnTo>
                  <a:lnTo>
                    <a:pt x="2765" y="523"/>
                  </a:lnTo>
                  <a:lnTo>
                    <a:pt x="2929" y="374"/>
                  </a:lnTo>
                  <a:lnTo>
                    <a:pt x="3033" y="269"/>
                  </a:lnTo>
                  <a:close/>
                  <a:moveTo>
                    <a:pt x="3497" y="269"/>
                  </a:moveTo>
                  <a:lnTo>
                    <a:pt x="3676" y="434"/>
                  </a:lnTo>
                  <a:lnTo>
                    <a:pt x="3795" y="568"/>
                  </a:lnTo>
                  <a:lnTo>
                    <a:pt x="3930" y="718"/>
                  </a:lnTo>
                  <a:lnTo>
                    <a:pt x="4079" y="912"/>
                  </a:lnTo>
                  <a:lnTo>
                    <a:pt x="4229" y="1121"/>
                  </a:lnTo>
                  <a:lnTo>
                    <a:pt x="4378" y="1375"/>
                  </a:lnTo>
                  <a:lnTo>
                    <a:pt x="4512" y="1644"/>
                  </a:lnTo>
                  <a:lnTo>
                    <a:pt x="3377" y="1644"/>
                  </a:lnTo>
                  <a:lnTo>
                    <a:pt x="3377" y="269"/>
                  </a:lnTo>
                  <a:close/>
                  <a:moveTo>
                    <a:pt x="3945" y="344"/>
                  </a:moveTo>
                  <a:lnTo>
                    <a:pt x="4229" y="419"/>
                  </a:lnTo>
                  <a:lnTo>
                    <a:pt x="4483" y="523"/>
                  </a:lnTo>
                  <a:lnTo>
                    <a:pt x="4737" y="658"/>
                  </a:lnTo>
                  <a:lnTo>
                    <a:pt x="4976" y="822"/>
                  </a:lnTo>
                  <a:lnTo>
                    <a:pt x="5200" y="987"/>
                  </a:lnTo>
                  <a:lnTo>
                    <a:pt x="5409" y="1196"/>
                  </a:lnTo>
                  <a:lnTo>
                    <a:pt x="5603" y="1405"/>
                  </a:lnTo>
                  <a:lnTo>
                    <a:pt x="5767" y="1644"/>
                  </a:lnTo>
                  <a:lnTo>
                    <a:pt x="4796" y="1644"/>
                  </a:lnTo>
                  <a:lnTo>
                    <a:pt x="4707" y="1435"/>
                  </a:lnTo>
                  <a:lnTo>
                    <a:pt x="4602" y="1240"/>
                  </a:lnTo>
                  <a:lnTo>
                    <a:pt x="4483" y="1031"/>
                  </a:lnTo>
                  <a:lnTo>
                    <a:pt x="4363" y="852"/>
                  </a:lnTo>
                  <a:lnTo>
                    <a:pt x="4154" y="583"/>
                  </a:lnTo>
                  <a:lnTo>
                    <a:pt x="3945" y="344"/>
                  </a:lnTo>
                  <a:close/>
                  <a:moveTo>
                    <a:pt x="1629" y="1913"/>
                  </a:moveTo>
                  <a:lnTo>
                    <a:pt x="1554" y="2182"/>
                  </a:lnTo>
                  <a:lnTo>
                    <a:pt x="1480" y="2466"/>
                  </a:lnTo>
                  <a:lnTo>
                    <a:pt x="1450" y="2749"/>
                  </a:lnTo>
                  <a:lnTo>
                    <a:pt x="1420" y="3048"/>
                  </a:lnTo>
                  <a:lnTo>
                    <a:pt x="270" y="3048"/>
                  </a:lnTo>
                  <a:lnTo>
                    <a:pt x="314" y="2749"/>
                  </a:lnTo>
                  <a:lnTo>
                    <a:pt x="374" y="2451"/>
                  </a:lnTo>
                  <a:lnTo>
                    <a:pt x="464" y="2182"/>
                  </a:lnTo>
                  <a:lnTo>
                    <a:pt x="583" y="1913"/>
                  </a:lnTo>
                  <a:close/>
                  <a:moveTo>
                    <a:pt x="3123" y="1913"/>
                  </a:moveTo>
                  <a:lnTo>
                    <a:pt x="3123" y="3048"/>
                  </a:lnTo>
                  <a:lnTo>
                    <a:pt x="1689" y="3048"/>
                  </a:lnTo>
                  <a:lnTo>
                    <a:pt x="1704" y="2749"/>
                  </a:lnTo>
                  <a:lnTo>
                    <a:pt x="1749" y="2466"/>
                  </a:lnTo>
                  <a:lnTo>
                    <a:pt x="1823" y="2182"/>
                  </a:lnTo>
                  <a:lnTo>
                    <a:pt x="1913" y="1913"/>
                  </a:lnTo>
                  <a:close/>
                  <a:moveTo>
                    <a:pt x="4617" y="1913"/>
                  </a:moveTo>
                  <a:lnTo>
                    <a:pt x="4707" y="2182"/>
                  </a:lnTo>
                  <a:lnTo>
                    <a:pt x="4781" y="2466"/>
                  </a:lnTo>
                  <a:lnTo>
                    <a:pt x="4826" y="2749"/>
                  </a:lnTo>
                  <a:lnTo>
                    <a:pt x="4841" y="3048"/>
                  </a:lnTo>
                  <a:lnTo>
                    <a:pt x="3377" y="3048"/>
                  </a:lnTo>
                  <a:lnTo>
                    <a:pt x="3377" y="1913"/>
                  </a:lnTo>
                  <a:close/>
                  <a:moveTo>
                    <a:pt x="5917" y="1913"/>
                  </a:moveTo>
                  <a:lnTo>
                    <a:pt x="6036" y="2182"/>
                  </a:lnTo>
                  <a:lnTo>
                    <a:pt x="6126" y="2451"/>
                  </a:lnTo>
                  <a:lnTo>
                    <a:pt x="6186" y="2749"/>
                  </a:lnTo>
                  <a:lnTo>
                    <a:pt x="6216" y="3048"/>
                  </a:lnTo>
                  <a:lnTo>
                    <a:pt x="5110" y="3048"/>
                  </a:lnTo>
                  <a:lnTo>
                    <a:pt x="5080" y="2749"/>
                  </a:lnTo>
                  <a:lnTo>
                    <a:pt x="5035" y="2466"/>
                  </a:lnTo>
                  <a:lnTo>
                    <a:pt x="4976" y="2182"/>
                  </a:lnTo>
                  <a:lnTo>
                    <a:pt x="4901" y="1913"/>
                  </a:lnTo>
                  <a:close/>
                  <a:moveTo>
                    <a:pt x="1420" y="3302"/>
                  </a:moveTo>
                  <a:lnTo>
                    <a:pt x="1435" y="3601"/>
                  </a:lnTo>
                  <a:lnTo>
                    <a:pt x="1465" y="3885"/>
                  </a:lnTo>
                  <a:lnTo>
                    <a:pt x="1525" y="4169"/>
                  </a:lnTo>
                  <a:lnTo>
                    <a:pt x="1584" y="4438"/>
                  </a:lnTo>
                  <a:lnTo>
                    <a:pt x="524" y="4438"/>
                  </a:lnTo>
                  <a:lnTo>
                    <a:pt x="419" y="4169"/>
                  </a:lnTo>
                  <a:lnTo>
                    <a:pt x="329" y="3885"/>
                  </a:lnTo>
                  <a:lnTo>
                    <a:pt x="285" y="3601"/>
                  </a:lnTo>
                  <a:lnTo>
                    <a:pt x="270" y="3302"/>
                  </a:lnTo>
                  <a:close/>
                  <a:moveTo>
                    <a:pt x="3123" y="3302"/>
                  </a:moveTo>
                  <a:lnTo>
                    <a:pt x="3123" y="4438"/>
                  </a:lnTo>
                  <a:lnTo>
                    <a:pt x="1853" y="4438"/>
                  </a:lnTo>
                  <a:lnTo>
                    <a:pt x="1778" y="4169"/>
                  </a:lnTo>
                  <a:lnTo>
                    <a:pt x="1734" y="3885"/>
                  </a:lnTo>
                  <a:lnTo>
                    <a:pt x="1704" y="3601"/>
                  </a:lnTo>
                  <a:lnTo>
                    <a:pt x="1689" y="3302"/>
                  </a:lnTo>
                  <a:close/>
                  <a:moveTo>
                    <a:pt x="4841" y="3302"/>
                  </a:moveTo>
                  <a:lnTo>
                    <a:pt x="4826" y="3601"/>
                  </a:lnTo>
                  <a:lnTo>
                    <a:pt x="4796" y="3885"/>
                  </a:lnTo>
                  <a:lnTo>
                    <a:pt x="4737" y="4169"/>
                  </a:lnTo>
                  <a:lnTo>
                    <a:pt x="4677" y="4438"/>
                  </a:lnTo>
                  <a:lnTo>
                    <a:pt x="3377" y="4438"/>
                  </a:lnTo>
                  <a:lnTo>
                    <a:pt x="3377" y="3302"/>
                  </a:lnTo>
                  <a:close/>
                  <a:moveTo>
                    <a:pt x="6230" y="3302"/>
                  </a:moveTo>
                  <a:lnTo>
                    <a:pt x="6201" y="3601"/>
                  </a:lnTo>
                  <a:lnTo>
                    <a:pt x="6156" y="3885"/>
                  </a:lnTo>
                  <a:lnTo>
                    <a:pt x="6081" y="4169"/>
                  </a:lnTo>
                  <a:lnTo>
                    <a:pt x="5977" y="4438"/>
                  </a:lnTo>
                  <a:lnTo>
                    <a:pt x="4946" y="4438"/>
                  </a:lnTo>
                  <a:lnTo>
                    <a:pt x="5005" y="4169"/>
                  </a:lnTo>
                  <a:lnTo>
                    <a:pt x="5050" y="3885"/>
                  </a:lnTo>
                  <a:lnTo>
                    <a:pt x="5095" y="3601"/>
                  </a:lnTo>
                  <a:lnTo>
                    <a:pt x="5110" y="3302"/>
                  </a:lnTo>
                  <a:close/>
                  <a:moveTo>
                    <a:pt x="5842" y="4692"/>
                  </a:moveTo>
                  <a:lnTo>
                    <a:pt x="5678" y="4960"/>
                  </a:lnTo>
                  <a:lnTo>
                    <a:pt x="5484" y="5214"/>
                  </a:lnTo>
                  <a:lnTo>
                    <a:pt x="5274" y="5438"/>
                  </a:lnTo>
                  <a:lnTo>
                    <a:pt x="5035" y="5633"/>
                  </a:lnTo>
                  <a:lnTo>
                    <a:pt x="4766" y="5797"/>
                  </a:lnTo>
                  <a:lnTo>
                    <a:pt x="4497" y="5946"/>
                  </a:lnTo>
                  <a:lnTo>
                    <a:pt x="4214" y="6066"/>
                  </a:lnTo>
                  <a:lnTo>
                    <a:pt x="3900" y="6156"/>
                  </a:lnTo>
                  <a:lnTo>
                    <a:pt x="3900" y="6156"/>
                  </a:lnTo>
                  <a:lnTo>
                    <a:pt x="4109" y="5946"/>
                  </a:lnTo>
                  <a:lnTo>
                    <a:pt x="4303" y="5737"/>
                  </a:lnTo>
                  <a:lnTo>
                    <a:pt x="4468" y="5498"/>
                  </a:lnTo>
                  <a:lnTo>
                    <a:pt x="4617" y="5244"/>
                  </a:lnTo>
                  <a:lnTo>
                    <a:pt x="4751" y="4975"/>
                  </a:lnTo>
                  <a:lnTo>
                    <a:pt x="4856" y="4692"/>
                  </a:lnTo>
                  <a:close/>
                  <a:moveTo>
                    <a:pt x="1659" y="4692"/>
                  </a:moveTo>
                  <a:lnTo>
                    <a:pt x="1778" y="4975"/>
                  </a:lnTo>
                  <a:lnTo>
                    <a:pt x="1913" y="5244"/>
                  </a:lnTo>
                  <a:lnTo>
                    <a:pt x="2062" y="5498"/>
                  </a:lnTo>
                  <a:lnTo>
                    <a:pt x="2227" y="5737"/>
                  </a:lnTo>
                  <a:lnTo>
                    <a:pt x="2421" y="5961"/>
                  </a:lnTo>
                  <a:lnTo>
                    <a:pt x="2630" y="6156"/>
                  </a:lnTo>
                  <a:lnTo>
                    <a:pt x="2316" y="6081"/>
                  </a:lnTo>
                  <a:lnTo>
                    <a:pt x="2032" y="5961"/>
                  </a:lnTo>
                  <a:lnTo>
                    <a:pt x="1749" y="5812"/>
                  </a:lnTo>
                  <a:lnTo>
                    <a:pt x="1480" y="5648"/>
                  </a:lnTo>
                  <a:lnTo>
                    <a:pt x="1241" y="5438"/>
                  </a:lnTo>
                  <a:lnTo>
                    <a:pt x="1017" y="5214"/>
                  </a:lnTo>
                  <a:lnTo>
                    <a:pt x="822" y="4975"/>
                  </a:lnTo>
                  <a:lnTo>
                    <a:pt x="643" y="4692"/>
                  </a:lnTo>
                  <a:close/>
                  <a:moveTo>
                    <a:pt x="3123" y="4692"/>
                  </a:moveTo>
                  <a:lnTo>
                    <a:pt x="3123" y="6200"/>
                  </a:lnTo>
                  <a:lnTo>
                    <a:pt x="3018" y="6141"/>
                  </a:lnTo>
                  <a:lnTo>
                    <a:pt x="2899" y="6051"/>
                  </a:lnTo>
                  <a:lnTo>
                    <a:pt x="2750" y="5917"/>
                  </a:lnTo>
                  <a:lnTo>
                    <a:pt x="2585" y="5752"/>
                  </a:lnTo>
                  <a:lnTo>
                    <a:pt x="2421" y="5558"/>
                  </a:lnTo>
                  <a:lnTo>
                    <a:pt x="2257" y="5304"/>
                  </a:lnTo>
                  <a:lnTo>
                    <a:pt x="2092" y="5020"/>
                  </a:lnTo>
                  <a:lnTo>
                    <a:pt x="2018" y="4871"/>
                  </a:lnTo>
                  <a:lnTo>
                    <a:pt x="1943" y="4692"/>
                  </a:lnTo>
                  <a:close/>
                  <a:moveTo>
                    <a:pt x="4587" y="4692"/>
                  </a:moveTo>
                  <a:lnTo>
                    <a:pt x="4483" y="4931"/>
                  </a:lnTo>
                  <a:lnTo>
                    <a:pt x="4363" y="5155"/>
                  </a:lnTo>
                  <a:lnTo>
                    <a:pt x="4244" y="5364"/>
                  </a:lnTo>
                  <a:lnTo>
                    <a:pt x="4094" y="5558"/>
                  </a:lnTo>
                  <a:lnTo>
                    <a:pt x="3975" y="5707"/>
                  </a:lnTo>
                  <a:lnTo>
                    <a:pt x="3870" y="5827"/>
                  </a:lnTo>
                  <a:lnTo>
                    <a:pt x="3661" y="6021"/>
                  </a:lnTo>
                  <a:lnTo>
                    <a:pt x="3482" y="6141"/>
                  </a:lnTo>
                  <a:lnTo>
                    <a:pt x="3377" y="6215"/>
                  </a:lnTo>
                  <a:lnTo>
                    <a:pt x="3377" y="4692"/>
                  </a:lnTo>
                  <a:close/>
                  <a:moveTo>
                    <a:pt x="3243" y="1"/>
                  </a:moveTo>
                  <a:lnTo>
                    <a:pt x="2914" y="15"/>
                  </a:lnTo>
                  <a:lnTo>
                    <a:pt x="2600" y="60"/>
                  </a:lnTo>
                  <a:lnTo>
                    <a:pt x="2286" y="150"/>
                  </a:lnTo>
                  <a:lnTo>
                    <a:pt x="1988" y="254"/>
                  </a:lnTo>
                  <a:lnTo>
                    <a:pt x="1704" y="389"/>
                  </a:lnTo>
                  <a:lnTo>
                    <a:pt x="1435" y="553"/>
                  </a:lnTo>
                  <a:lnTo>
                    <a:pt x="1181" y="747"/>
                  </a:lnTo>
                  <a:lnTo>
                    <a:pt x="957" y="957"/>
                  </a:lnTo>
                  <a:lnTo>
                    <a:pt x="748" y="1181"/>
                  </a:lnTo>
                  <a:lnTo>
                    <a:pt x="553" y="1435"/>
                  </a:lnTo>
                  <a:lnTo>
                    <a:pt x="404" y="1704"/>
                  </a:lnTo>
                  <a:lnTo>
                    <a:pt x="255" y="1987"/>
                  </a:lnTo>
                  <a:lnTo>
                    <a:pt x="150" y="2271"/>
                  </a:lnTo>
                  <a:lnTo>
                    <a:pt x="75" y="2585"/>
                  </a:lnTo>
                  <a:lnTo>
                    <a:pt x="16" y="2914"/>
                  </a:lnTo>
                  <a:lnTo>
                    <a:pt x="1" y="3242"/>
                  </a:lnTo>
                  <a:lnTo>
                    <a:pt x="16" y="3571"/>
                  </a:lnTo>
                  <a:lnTo>
                    <a:pt x="75" y="3900"/>
                  </a:lnTo>
                  <a:lnTo>
                    <a:pt x="150" y="4199"/>
                  </a:lnTo>
                  <a:lnTo>
                    <a:pt x="255" y="4497"/>
                  </a:lnTo>
                  <a:lnTo>
                    <a:pt x="404" y="4781"/>
                  </a:lnTo>
                  <a:lnTo>
                    <a:pt x="553" y="5050"/>
                  </a:lnTo>
                  <a:lnTo>
                    <a:pt x="748" y="5304"/>
                  </a:lnTo>
                  <a:lnTo>
                    <a:pt x="957" y="5528"/>
                  </a:lnTo>
                  <a:lnTo>
                    <a:pt x="1181" y="5737"/>
                  </a:lnTo>
                  <a:lnTo>
                    <a:pt x="1435" y="5931"/>
                  </a:lnTo>
                  <a:lnTo>
                    <a:pt x="1704" y="6096"/>
                  </a:lnTo>
                  <a:lnTo>
                    <a:pt x="1988" y="6230"/>
                  </a:lnTo>
                  <a:lnTo>
                    <a:pt x="2286" y="6335"/>
                  </a:lnTo>
                  <a:lnTo>
                    <a:pt x="2600" y="6410"/>
                  </a:lnTo>
                  <a:lnTo>
                    <a:pt x="2914" y="6469"/>
                  </a:lnTo>
                  <a:lnTo>
                    <a:pt x="3243" y="6484"/>
                  </a:lnTo>
                  <a:lnTo>
                    <a:pt x="3571" y="6469"/>
                  </a:lnTo>
                  <a:lnTo>
                    <a:pt x="3900" y="6410"/>
                  </a:lnTo>
                  <a:lnTo>
                    <a:pt x="4214" y="6335"/>
                  </a:lnTo>
                  <a:lnTo>
                    <a:pt x="4512" y="6230"/>
                  </a:lnTo>
                  <a:lnTo>
                    <a:pt x="4796" y="6096"/>
                  </a:lnTo>
                  <a:lnTo>
                    <a:pt x="5065" y="5931"/>
                  </a:lnTo>
                  <a:lnTo>
                    <a:pt x="5304" y="5737"/>
                  </a:lnTo>
                  <a:lnTo>
                    <a:pt x="5543" y="5528"/>
                  </a:lnTo>
                  <a:lnTo>
                    <a:pt x="5752" y="5304"/>
                  </a:lnTo>
                  <a:lnTo>
                    <a:pt x="5932" y="5050"/>
                  </a:lnTo>
                  <a:lnTo>
                    <a:pt x="6096" y="4781"/>
                  </a:lnTo>
                  <a:lnTo>
                    <a:pt x="6230" y="4497"/>
                  </a:lnTo>
                  <a:lnTo>
                    <a:pt x="6350" y="4199"/>
                  </a:lnTo>
                  <a:lnTo>
                    <a:pt x="6425" y="3900"/>
                  </a:lnTo>
                  <a:lnTo>
                    <a:pt x="6470" y="3571"/>
                  </a:lnTo>
                  <a:lnTo>
                    <a:pt x="6484" y="3242"/>
                  </a:lnTo>
                  <a:lnTo>
                    <a:pt x="6470" y="2914"/>
                  </a:lnTo>
                  <a:lnTo>
                    <a:pt x="6425" y="2585"/>
                  </a:lnTo>
                  <a:lnTo>
                    <a:pt x="6350" y="2271"/>
                  </a:lnTo>
                  <a:lnTo>
                    <a:pt x="6230" y="1987"/>
                  </a:lnTo>
                  <a:lnTo>
                    <a:pt x="6096" y="1704"/>
                  </a:lnTo>
                  <a:lnTo>
                    <a:pt x="5932" y="1435"/>
                  </a:lnTo>
                  <a:lnTo>
                    <a:pt x="5752" y="1181"/>
                  </a:lnTo>
                  <a:lnTo>
                    <a:pt x="5543" y="957"/>
                  </a:lnTo>
                  <a:lnTo>
                    <a:pt x="5304" y="747"/>
                  </a:lnTo>
                  <a:lnTo>
                    <a:pt x="5065" y="553"/>
                  </a:lnTo>
                  <a:lnTo>
                    <a:pt x="4796" y="389"/>
                  </a:lnTo>
                  <a:lnTo>
                    <a:pt x="4512" y="254"/>
                  </a:lnTo>
                  <a:lnTo>
                    <a:pt x="4214" y="150"/>
                  </a:lnTo>
                  <a:lnTo>
                    <a:pt x="3900" y="60"/>
                  </a:lnTo>
                  <a:lnTo>
                    <a:pt x="3571" y="15"/>
                  </a:lnTo>
                  <a:lnTo>
                    <a:pt x="324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7" name="Google Shape;327;p33"/>
          <p:cNvGrpSpPr/>
          <p:nvPr/>
        </p:nvGrpSpPr>
        <p:grpSpPr>
          <a:xfrm>
            <a:off x="12" y="2150877"/>
            <a:ext cx="2692632" cy="2825777"/>
            <a:chOff x="196463" y="-370926"/>
            <a:chExt cx="2847538" cy="341401"/>
          </a:xfrm>
        </p:grpSpPr>
        <p:grpSp>
          <p:nvGrpSpPr>
            <p:cNvPr id="328" name="Google Shape;328;p33"/>
            <p:cNvGrpSpPr/>
            <p:nvPr/>
          </p:nvGrpSpPr>
          <p:grpSpPr>
            <a:xfrm>
              <a:off x="196463" y="-370926"/>
              <a:ext cx="2847538" cy="341401"/>
              <a:chOff x="-260737" y="-370926"/>
              <a:chExt cx="2847538" cy="341401"/>
            </a:xfrm>
          </p:grpSpPr>
          <p:sp>
            <p:nvSpPr>
              <p:cNvPr id="329" name="Google Shape;329;p33"/>
              <p:cNvSpPr txBox="1"/>
              <p:nvPr/>
            </p:nvSpPr>
            <p:spPr>
              <a:xfrm>
                <a:off x="525801" y="-370926"/>
                <a:ext cx="2061000" cy="35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latin typeface="Fira Sans Extra Condensed"/>
                    <a:ea typeface="Fira Sans Extra Condensed"/>
                    <a:cs typeface="Fira Sans Extra Condensed"/>
                    <a:sym typeface="Fira Sans Extra Condensed"/>
                  </a:rPr>
                  <a:t>XGB + CV + SVD</a:t>
                </a:r>
                <a:endParaRPr b="1" sz="1800">
                  <a:solidFill>
                    <a:srgbClr val="000000"/>
                  </a:solidFill>
                  <a:latin typeface="Fira Sans Extra Condensed"/>
                  <a:ea typeface="Fira Sans Extra Condensed"/>
                  <a:cs typeface="Fira Sans Extra Condensed"/>
                  <a:sym typeface="Fira Sans Extra Condensed"/>
                </a:endParaRPr>
              </a:p>
            </p:txBody>
          </p:sp>
          <p:sp>
            <p:nvSpPr>
              <p:cNvPr id="330" name="Google Shape;330;p33"/>
              <p:cNvSpPr txBox="1"/>
              <p:nvPr/>
            </p:nvSpPr>
            <p:spPr>
              <a:xfrm>
                <a:off x="-260737" y="-335225"/>
                <a:ext cx="2512800" cy="305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XGBoost + Countvectorizer has the best accuracy score.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Although it </a:t>
                </a:r>
                <a:r>
                  <a:rPr lang="en">
                    <a:latin typeface="Roboto"/>
                    <a:ea typeface="Roboto"/>
                    <a:cs typeface="Roboto"/>
                    <a:sym typeface="Roboto"/>
                  </a:rPr>
                  <a:t>ranks </a:t>
                </a:r>
                <a:r>
                  <a:rPr lang="en">
                    <a:latin typeface="Roboto"/>
                    <a:ea typeface="Roboto"/>
                    <a:cs typeface="Roboto"/>
                    <a:sym typeface="Roboto"/>
                  </a:rPr>
                  <a:t>second in terms of training time, 7.61 seconds is pretty fast.</a:t>
                </a:r>
                <a:endParaRPr>
                  <a:latin typeface="Roboto"/>
                  <a:ea typeface="Roboto"/>
                  <a:cs typeface="Roboto"/>
                  <a:sym typeface="Roboto"/>
                </a:endParaRPr>
              </a:p>
            </p:txBody>
          </p:sp>
        </p:grpSp>
        <p:sp>
          <p:nvSpPr>
            <p:cNvPr id="331" name="Google Shape;331;p33"/>
            <p:cNvSpPr txBox="1"/>
            <p:nvPr/>
          </p:nvSpPr>
          <p:spPr>
            <a:xfrm>
              <a:off x="358571" y="-370923"/>
              <a:ext cx="504900" cy="35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800">
                  <a:solidFill>
                    <a:srgbClr val="2776EA"/>
                  </a:solidFill>
                  <a:latin typeface="Fira Sans Extra Condensed"/>
                  <a:ea typeface="Fira Sans Extra Condensed"/>
                  <a:cs typeface="Fira Sans Extra Condensed"/>
                  <a:sym typeface="Fira Sans Extra Condensed"/>
                </a:rPr>
                <a:t>04</a:t>
              </a:r>
              <a:endParaRPr b="1" sz="1800">
                <a:solidFill>
                  <a:srgbClr val="2776EA"/>
                </a:solidFill>
                <a:latin typeface="Fira Sans Extra Condensed"/>
                <a:ea typeface="Fira Sans Extra Condensed"/>
                <a:cs typeface="Fira Sans Extra Condensed"/>
                <a:sym typeface="Fira Sans Extra Condensed"/>
              </a:endParaRPr>
            </a:p>
          </p:txBody>
        </p:sp>
      </p:grpSp>
      <p:sp>
        <p:nvSpPr>
          <p:cNvPr id="332" name="Google Shape;332;p33"/>
          <p:cNvSpPr/>
          <p:nvPr/>
        </p:nvSpPr>
        <p:spPr>
          <a:xfrm>
            <a:off x="6134725" y="4253500"/>
            <a:ext cx="924000" cy="295200"/>
          </a:xfrm>
          <a:prstGeom prst="roundRect">
            <a:avLst>
              <a:gd fmla="val 50000" name="adj"/>
            </a:avLst>
          </a:prstGeom>
          <a:solidFill>
            <a:srgbClr val="3D85C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Fira Sans Extra Condensed"/>
                <a:ea typeface="Fira Sans Extra Condensed"/>
                <a:cs typeface="Fira Sans Extra Condensed"/>
                <a:sym typeface="Fira Sans Extra Condensed"/>
              </a:rPr>
              <a:t>48.58</a:t>
            </a:r>
            <a:r>
              <a:rPr b="1" lang="en" sz="1800">
                <a:solidFill>
                  <a:srgbClr val="FFFFFF"/>
                </a:solidFill>
                <a:latin typeface="Fira Sans Extra Condensed"/>
                <a:ea typeface="Fira Sans Extra Condensed"/>
                <a:cs typeface="Fira Sans Extra Condensed"/>
                <a:sym typeface="Fira Sans Extra Condensed"/>
              </a:rPr>
              <a:t>%</a:t>
            </a:r>
            <a:endParaRPr>
              <a:solidFill>
                <a:srgbClr val="FFFFFF"/>
              </a:solidFill>
            </a:endParaRPr>
          </a:p>
        </p:txBody>
      </p:sp>
      <p:sp>
        <p:nvSpPr>
          <p:cNvPr id="333" name="Google Shape;333;p33"/>
          <p:cNvSpPr/>
          <p:nvPr/>
        </p:nvSpPr>
        <p:spPr>
          <a:xfrm>
            <a:off x="3023050" y="4651675"/>
            <a:ext cx="924000" cy="295200"/>
          </a:xfrm>
          <a:prstGeom prst="roundRect">
            <a:avLst>
              <a:gd fmla="val 50000" name="adj"/>
            </a:avLst>
          </a:prstGeom>
          <a:solidFill>
            <a:srgbClr val="E99B2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Fira Sans Extra Condensed"/>
                <a:ea typeface="Fira Sans Extra Condensed"/>
                <a:cs typeface="Fira Sans Extra Condensed"/>
                <a:sym typeface="Fira Sans Extra Condensed"/>
              </a:rPr>
              <a:t>13.78</a:t>
            </a:r>
            <a:r>
              <a:rPr b="1" lang="en" sz="1800">
                <a:solidFill>
                  <a:srgbClr val="FFFFFF"/>
                </a:solidFill>
                <a:latin typeface="Fira Sans Extra Condensed"/>
                <a:ea typeface="Fira Sans Extra Condensed"/>
                <a:cs typeface="Fira Sans Extra Condensed"/>
                <a:sym typeface="Fira Sans Extra Condensed"/>
              </a:rPr>
              <a:t>s</a:t>
            </a:r>
            <a:endParaRPr>
              <a:solidFill>
                <a:srgbClr val="FFFFFF"/>
              </a:solidFill>
            </a:endParaRPr>
          </a:p>
        </p:txBody>
      </p:sp>
      <p:sp>
        <p:nvSpPr>
          <p:cNvPr id="334" name="Google Shape;334;p33"/>
          <p:cNvSpPr/>
          <p:nvPr/>
        </p:nvSpPr>
        <p:spPr>
          <a:xfrm>
            <a:off x="4060263" y="4651663"/>
            <a:ext cx="924000" cy="295200"/>
          </a:xfrm>
          <a:prstGeom prst="roundRect">
            <a:avLst>
              <a:gd fmla="val 50000" name="adj"/>
            </a:avLst>
          </a:prstGeom>
          <a:solidFill>
            <a:srgbClr val="E4EA2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Fira Sans Extra Condensed"/>
                <a:ea typeface="Fira Sans Extra Condensed"/>
                <a:cs typeface="Fira Sans Extra Condensed"/>
                <a:sym typeface="Fira Sans Extra Condensed"/>
              </a:rPr>
              <a:t>54.55</a:t>
            </a:r>
            <a:r>
              <a:rPr b="1" lang="en" sz="1800">
                <a:solidFill>
                  <a:srgbClr val="FFFFFF"/>
                </a:solidFill>
                <a:latin typeface="Fira Sans Extra Condensed"/>
                <a:ea typeface="Fira Sans Extra Condensed"/>
                <a:cs typeface="Fira Sans Extra Condensed"/>
                <a:sym typeface="Fira Sans Extra Condensed"/>
              </a:rPr>
              <a:t>s</a:t>
            </a:r>
            <a:endParaRPr>
              <a:solidFill>
                <a:srgbClr val="FFFFFF"/>
              </a:solidFill>
            </a:endParaRPr>
          </a:p>
        </p:txBody>
      </p:sp>
      <p:sp>
        <p:nvSpPr>
          <p:cNvPr id="335" name="Google Shape;335;p33"/>
          <p:cNvSpPr/>
          <p:nvPr/>
        </p:nvSpPr>
        <p:spPr>
          <a:xfrm>
            <a:off x="5097500" y="4651675"/>
            <a:ext cx="924000" cy="295200"/>
          </a:xfrm>
          <a:prstGeom prst="roundRect">
            <a:avLst>
              <a:gd fmla="val 50000" name="adj"/>
            </a:avLst>
          </a:prstGeom>
          <a:solidFill>
            <a:srgbClr val="26EAB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Fira Sans Extra Condensed"/>
                <a:ea typeface="Fira Sans Extra Condensed"/>
                <a:cs typeface="Fira Sans Extra Condensed"/>
                <a:sym typeface="Fira Sans Extra Condensed"/>
              </a:rPr>
              <a:t>7.61</a:t>
            </a:r>
            <a:r>
              <a:rPr b="1" lang="en" sz="1800">
                <a:solidFill>
                  <a:srgbClr val="FFFFFF"/>
                </a:solidFill>
                <a:latin typeface="Fira Sans Extra Condensed"/>
                <a:ea typeface="Fira Sans Extra Condensed"/>
                <a:cs typeface="Fira Sans Extra Condensed"/>
                <a:sym typeface="Fira Sans Extra Condensed"/>
              </a:rPr>
              <a:t>s</a:t>
            </a:r>
            <a:endParaRPr>
              <a:solidFill>
                <a:srgbClr val="FFFFFF"/>
              </a:solidFill>
            </a:endParaRPr>
          </a:p>
        </p:txBody>
      </p:sp>
      <p:sp>
        <p:nvSpPr>
          <p:cNvPr id="336" name="Google Shape;336;p33"/>
          <p:cNvSpPr/>
          <p:nvPr/>
        </p:nvSpPr>
        <p:spPr>
          <a:xfrm>
            <a:off x="6134725" y="4651675"/>
            <a:ext cx="924000" cy="295200"/>
          </a:xfrm>
          <a:prstGeom prst="roundRect">
            <a:avLst>
              <a:gd fmla="val 50000" name="adj"/>
            </a:avLst>
          </a:prstGeom>
          <a:solidFill>
            <a:srgbClr val="3D85C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Fira Sans Extra Condensed"/>
                <a:ea typeface="Fira Sans Extra Condensed"/>
                <a:cs typeface="Fira Sans Extra Condensed"/>
                <a:sym typeface="Fira Sans Extra Condensed"/>
              </a:rPr>
              <a:t>5.84</a:t>
            </a:r>
            <a:r>
              <a:rPr b="1" lang="en" sz="1800">
                <a:solidFill>
                  <a:srgbClr val="FFFFFF"/>
                </a:solidFill>
                <a:latin typeface="Fira Sans Extra Condensed"/>
                <a:ea typeface="Fira Sans Extra Condensed"/>
                <a:cs typeface="Fira Sans Extra Condensed"/>
                <a:sym typeface="Fira Sans Extra Condensed"/>
              </a:rPr>
              <a:t>s</a:t>
            </a:r>
            <a:endParaRPr>
              <a:solidFill>
                <a:srgbClr val="FFFFFF"/>
              </a:solidFill>
            </a:endParaRPr>
          </a:p>
        </p:txBody>
      </p:sp>
      <p:pic>
        <p:nvPicPr>
          <p:cNvPr id="337" name="Google Shape;337;p33"/>
          <p:cNvPicPr preferRelativeResize="0"/>
          <p:nvPr/>
        </p:nvPicPr>
        <p:blipFill>
          <a:blip r:embed="rId3">
            <a:alphaModFix/>
          </a:blip>
          <a:stretch>
            <a:fillRect/>
          </a:stretch>
        </p:blipFill>
        <p:spPr>
          <a:xfrm>
            <a:off x="2483050" y="843488"/>
            <a:ext cx="4976000" cy="345652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34"/>
          <p:cNvSpPr txBox="1"/>
          <p:nvPr/>
        </p:nvSpPr>
        <p:spPr>
          <a:xfrm>
            <a:off x="457288" y="397300"/>
            <a:ext cx="8229600" cy="371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800">
                <a:solidFill>
                  <a:srgbClr val="000000"/>
                </a:solidFill>
                <a:latin typeface="Economica"/>
                <a:ea typeface="Economica"/>
                <a:cs typeface="Economica"/>
                <a:sym typeface="Economica"/>
              </a:rPr>
              <a:t>Conclusion</a:t>
            </a:r>
            <a:endParaRPr b="1" sz="2800">
              <a:solidFill>
                <a:srgbClr val="000000"/>
              </a:solidFill>
              <a:latin typeface="Economica"/>
              <a:ea typeface="Economica"/>
              <a:cs typeface="Economica"/>
              <a:sym typeface="Economica"/>
            </a:endParaRPr>
          </a:p>
        </p:txBody>
      </p:sp>
      <p:grpSp>
        <p:nvGrpSpPr>
          <p:cNvPr id="343" name="Google Shape;343;p34"/>
          <p:cNvGrpSpPr/>
          <p:nvPr/>
        </p:nvGrpSpPr>
        <p:grpSpPr>
          <a:xfrm>
            <a:off x="236475" y="1152750"/>
            <a:ext cx="2716350" cy="687475"/>
            <a:chOff x="-68250" y="2569788"/>
            <a:chExt cx="2716350" cy="687475"/>
          </a:xfrm>
        </p:grpSpPr>
        <p:sp>
          <p:nvSpPr>
            <p:cNvPr id="344" name="Google Shape;344;p34"/>
            <p:cNvSpPr txBox="1"/>
            <p:nvPr/>
          </p:nvSpPr>
          <p:spPr>
            <a:xfrm>
              <a:off x="-68250" y="2569788"/>
              <a:ext cx="2583000" cy="682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latin typeface="Roboto"/>
                  <a:ea typeface="Roboto"/>
                  <a:cs typeface="Roboto"/>
                  <a:sym typeface="Roboto"/>
                </a:rPr>
                <a:t>XGBoost + Countvectorizer is the optimal model that we tested and compared.</a:t>
              </a:r>
              <a:r>
                <a:rPr lang="en">
                  <a:solidFill>
                    <a:schemeClr val="dk1"/>
                  </a:solidFill>
                  <a:latin typeface="Roboto"/>
                  <a:ea typeface="Roboto"/>
                  <a:cs typeface="Roboto"/>
                  <a:sym typeface="Roboto"/>
                </a:rPr>
                <a:t> </a:t>
              </a:r>
              <a:endParaRPr b="1">
                <a:solidFill>
                  <a:srgbClr val="000000"/>
                </a:solidFill>
              </a:endParaRPr>
            </a:p>
            <a:p>
              <a:pPr indent="0" lvl="0" marL="0" rtl="0" algn="l">
                <a:spcBef>
                  <a:spcPts val="0"/>
                </a:spcBef>
                <a:spcAft>
                  <a:spcPts val="0"/>
                </a:spcAft>
                <a:buNone/>
              </a:pPr>
              <a:r>
                <a:t/>
              </a:r>
              <a:endParaRPr>
                <a:latin typeface="Roboto"/>
                <a:ea typeface="Roboto"/>
                <a:cs typeface="Roboto"/>
                <a:sym typeface="Roboto"/>
              </a:endParaRPr>
            </a:p>
          </p:txBody>
        </p:sp>
        <p:sp>
          <p:nvSpPr>
            <p:cNvPr id="345" name="Google Shape;345;p34"/>
            <p:cNvSpPr/>
            <p:nvPr/>
          </p:nvSpPr>
          <p:spPr>
            <a:xfrm>
              <a:off x="2514600" y="2574463"/>
              <a:ext cx="133500" cy="682800"/>
            </a:xfrm>
            <a:prstGeom prst="roundRect">
              <a:avLst>
                <a:gd fmla="val 50000" name="adj"/>
              </a:avLst>
            </a:prstGeom>
            <a:solidFill>
              <a:srgbClr val="E4EA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6" name="Google Shape;346;p34"/>
          <p:cNvGrpSpPr/>
          <p:nvPr/>
        </p:nvGrpSpPr>
        <p:grpSpPr>
          <a:xfrm>
            <a:off x="5532225" y="1150350"/>
            <a:ext cx="2849850" cy="689875"/>
            <a:chOff x="-201750" y="4045813"/>
            <a:chExt cx="2849850" cy="689875"/>
          </a:xfrm>
        </p:grpSpPr>
        <p:sp>
          <p:nvSpPr>
            <p:cNvPr id="347" name="Google Shape;347;p34"/>
            <p:cNvSpPr txBox="1"/>
            <p:nvPr/>
          </p:nvSpPr>
          <p:spPr>
            <a:xfrm>
              <a:off x="-201750" y="4045813"/>
              <a:ext cx="2716500" cy="687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BOW (Countvectorizer) has the best performance in the whole project dealing with Text. The reason could be the single dimensionality of the data</a:t>
              </a:r>
              <a:r>
                <a:rPr b="1" lang="en"/>
                <a:t>.</a:t>
              </a:r>
              <a:endParaRPr sz="800">
                <a:latin typeface="Roboto"/>
                <a:ea typeface="Roboto"/>
                <a:cs typeface="Roboto"/>
                <a:sym typeface="Roboto"/>
              </a:endParaRPr>
            </a:p>
          </p:txBody>
        </p:sp>
        <p:sp>
          <p:nvSpPr>
            <p:cNvPr id="348" name="Google Shape;348;p34"/>
            <p:cNvSpPr/>
            <p:nvPr/>
          </p:nvSpPr>
          <p:spPr>
            <a:xfrm>
              <a:off x="2514600" y="4052888"/>
              <a:ext cx="133500" cy="682800"/>
            </a:xfrm>
            <a:prstGeom prst="roundRect">
              <a:avLst>
                <a:gd fmla="val 50000" name="adj"/>
              </a:avLst>
            </a:prstGeom>
            <a:solidFill>
              <a:srgbClr val="EA48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9" name="Google Shape;349;p34"/>
          <p:cNvGrpSpPr/>
          <p:nvPr/>
        </p:nvGrpSpPr>
        <p:grpSpPr>
          <a:xfrm flipH="1">
            <a:off x="2190801" y="2219569"/>
            <a:ext cx="4762566" cy="2450821"/>
            <a:chOff x="2190804" y="2219569"/>
            <a:chExt cx="4762566" cy="2450821"/>
          </a:xfrm>
        </p:grpSpPr>
        <p:sp>
          <p:nvSpPr>
            <p:cNvPr id="350" name="Google Shape;350;p34"/>
            <p:cNvSpPr/>
            <p:nvPr/>
          </p:nvSpPr>
          <p:spPr>
            <a:xfrm rot="5400000">
              <a:off x="6246130" y="3081576"/>
              <a:ext cx="773103" cy="502410"/>
            </a:xfrm>
            <a:custGeom>
              <a:rect b="b" l="l" r="r" t="t"/>
              <a:pathLst>
                <a:path extrusionOk="0" h="6110" w="9402">
                  <a:moveTo>
                    <a:pt x="590" y="0"/>
                  </a:moveTo>
                  <a:lnTo>
                    <a:pt x="475" y="13"/>
                  </a:lnTo>
                  <a:lnTo>
                    <a:pt x="360" y="52"/>
                  </a:lnTo>
                  <a:lnTo>
                    <a:pt x="244" y="116"/>
                  </a:lnTo>
                  <a:lnTo>
                    <a:pt x="155" y="192"/>
                  </a:lnTo>
                  <a:lnTo>
                    <a:pt x="91" y="282"/>
                  </a:lnTo>
                  <a:lnTo>
                    <a:pt x="39" y="397"/>
                  </a:lnTo>
                  <a:lnTo>
                    <a:pt x="1" y="513"/>
                  </a:lnTo>
                  <a:lnTo>
                    <a:pt x="1" y="628"/>
                  </a:lnTo>
                  <a:lnTo>
                    <a:pt x="14" y="743"/>
                  </a:lnTo>
                  <a:lnTo>
                    <a:pt x="52" y="858"/>
                  </a:lnTo>
                  <a:lnTo>
                    <a:pt x="116" y="961"/>
                  </a:lnTo>
                  <a:lnTo>
                    <a:pt x="3626" y="5866"/>
                  </a:lnTo>
                  <a:lnTo>
                    <a:pt x="3677" y="5918"/>
                  </a:lnTo>
                  <a:lnTo>
                    <a:pt x="3728" y="5969"/>
                  </a:lnTo>
                  <a:lnTo>
                    <a:pt x="3779" y="6007"/>
                  </a:lnTo>
                  <a:lnTo>
                    <a:pt x="3843" y="6046"/>
                  </a:lnTo>
                  <a:lnTo>
                    <a:pt x="3907" y="6071"/>
                  </a:lnTo>
                  <a:lnTo>
                    <a:pt x="3984" y="6097"/>
                  </a:lnTo>
                  <a:lnTo>
                    <a:pt x="4048" y="6110"/>
                  </a:lnTo>
                  <a:lnTo>
                    <a:pt x="8787" y="6110"/>
                  </a:lnTo>
                  <a:lnTo>
                    <a:pt x="8915" y="6097"/>
                  </a:lnTo>
                  <a:lnTo>
                    <a:pt x="9030" y="6071"/>
                  </a:lnTo>
                  <a:lnTo>
                    <a:pt x="9133" y="6007"/>
                  </a:lnTo>
                  <a:lnTo>
                    <a:pt x="9223" y="5943"/>
                  </a:lnTo>
                  <a:lnTo>
                    <a:pt x="9299" y="5841"/>
                  </a:lnTo>
                  <a:lnTo>
                    <a:pt x="9351" y="5738"/>
                  </a:lnTo>
                  <a:lnTo>
                    <a:pt x="9389" y="5636"/>
                  </a:lnTo>
                  <a:lnTo>
                    <a:pt x="9402" y="5508"/>
                  </a:lnTo>
                  <a:lnTo>
                    <a:pt x="9389" y="5380"/>
                  </a:lnTo>
                  <a:lnTo>
                    <a:pt x="9351" y="5277"/>
                  </a:lnTo>
                  <a:lnTo>
                    <a:pt x="9299" y="5162"/>
                  </a:lnTo>
                  <a:lnTo>
                    <a:pt x="9223" y="5072"/>
                  </a:lnTo>
                  <a:lnTo>
                    <a:pt x="9133" y="5008"/>
                  </a:lnTo>
                  <a:lnTo>
                    <a:pt x="9030" y="4944"/>
                  </a:lnTo>
                  <a:lnTo>
                    <a:pt x="8915" y="4919"/>
                  </a:lnTo>
                  <a:lnTo>
                    <a:pt x="8787" y="4906"/>
                  </a:lnTo>
                  <a:lnTo>
                    <a:pt x="4432" y="4906"/>
                  </a:lnTo>
                  <a:lnTo>
                    <a:pt x="1102" y="256"/>
                  </a:lnTo>
                  <a:lnTo>
                    <a:pt x="1013" y="154"/>
                  </a:lnTo>
                  <a:lnTo>
                    <a:pt x="923" y="90"/>
                  </a:lnTo>
                  <a:lnTo>
                    <a:pt x="821" y="39"/>
                  </a:lnTo>
                  <a:lnTo>
                    <a:pt x="705" y="0"/>
                  </a:lnTo>
                  <a:close/>
                </a:path>
              </a:pathLst>
            </a:custGeom>
            <a:solidFill>
              <a:srgbClr val="E4EA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34"/>
            <p:cNvSpPr/>
            <p:nvPr/>
          </p:nvSpPr>
          <p:spPr>
            <a:xfrm rot="5400000">
              <a:off x="5640011" y="3252690"/>
              <a:ext cx="833129" cy="100153"/>
            </a:xfrm>
            <a:custGeom>
              <a:rect b="b" l="l" r="r" t="t"/>
              <a:pathLst>
                <a:path extrusionOk="0" h="1218" w="10132">
                  <a:moveTo>
                    <a:pt x="603" y="1"/>
                  </a:moveTo>
                  <a:lnTo>
                    <a:pt x="488" y="13"/>
                  </a:lnTo>
                  <a:lnTo>
                    <a:pt x="372" y="39"/>
                  </a:lnTo>
                  <a:lnTo>
                    <a:pt x="270" y="103"/>
                  </a:lnTo>
                  <a:lnTo>
                    <a:pt x="180" y="180"/>
                  </a:lnTo>
                  <a:lnTo>
                    <a:pt x="103" y="270"/>
                  </a:lnTo>
                  <a:lnTo>
                    <a:pt x="52" y="372"/>
                  </a:lnTo>
                  <a:lnTo>
                    <a:pt x="14" y="487"/>
                  </a:lnTo>
                  <a:lnTo>
                    <a:pt x="1" y="603"/>
                  </a:lnTo>
                  <a:lnTo>
                    <a:pt x="14" y="731"/>
                  </a:lnTo>
                  <a:lnTo>
                    <a:pt x="52" y="846"/>
                  </a:lnTo>
                  <a:lnTo>
                    <a:pt x="103" y="948"/>
                  </a:lnTo>
                  <a:lnTo>
                    <a:pt x="180" y="1038"/>
                  </a:lnTo>
                  <a:lnTo>
                    <a:pt x="270" y="1102"/>
                  </a:lnTo>
                  <a:lnTo>
                    <a:pt x="372" y="1166"/>
                  </a:lnTo>
                  <a:lnTo>
                    <a:pt x="488" y="1204"/>
                  </a:lnTo>
                  <a:lnTo>
                    <a:pt x="603" y="1217"/>
                  </a:lnTo>
                  <a:lnTo>
                    <a:pt x="9517" y="1217"/>
                  </a:lnTo>
                  <a:lnTo>
                    <a:pt x="9645" y="1204"/>
                  </a:lnTo>
                  <a:lnTo>
                    <a:pt x="9760" y="1166"/>
                  </a:lnTo>
                  <a:lnTo>
                    <a:pt x="9863" y="1102"/>
                  </a:lnTo>
                  <a:lnTo>
                    <a:pt x="9953" y="1038"/>
                  </a:lnTo>
                  <a:lnTo>
                    <a:pt x="10029" y="948"/>
                  </a:lnTo>
                  <a:lnTo>
                    <a:pt x="10081" y="846"/>
                  </a:lnTo>
                  <a:lnTo>
                    <a:pt x="10119" y="731"/>
                  </a:lnTo>
                  <a:lnTo>
                    <a:pt x="10132" y="603"/>
                  </a:lnTo>
                  <a:lnTo>
                    <a:pt x="10119" y="487"/>
                  </a:lnTo>
                  <a:lnTo>
                    <a:pt x="10081" y="372"/>
                  </a:lnTo>
                  <a:lnTo>
                    <a:pt x="10029" y="270"/>
                  </a:lnTo>
                  <a:lnTo>
                    <a:pt x="9953" y="180"/>
                  </a:lnTo>
                  <a:lnTo>
                    <a:pt x="9863" y="103"/>
                  </a:lnTo>
                  <a:lnTo>
                    <a:pt x="9760" y="39"/>
                  </a:lnTo>
                  <a:lnTo>
                    <a:pt x="9645" y="13"/>
                  </a:lnTo>
                  <a:lnTo>
                    <a:pt x="9517" y="1"/>
                  </a:lnTo>
                  <a:close/>
                </a:path>
              </a:pathLst>
            </a:custGeom>
            <a:solidFill>
              <a:srgbClr val="E4EA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34"/>
            <p:cNvSpPr/>
            <p:nvPr/>
          </p:nvSpPr>
          <p:spPr>
            <a:xfrm rot="5400000">
              <a:off x="4963886" y="2950455"/>
              <a:ext cx="1182760" cy="354976"/>
            </a:xfrm>
            <a:custGeom>
              <a:rect b="b" l="l" r="r" t="t"/>
              <a:pathLst>
                <a:path extrusionOk="0" h="4317" w="14384">
                  <a:moveTo>
                    <a:pt x="10439" y="0"/>
                  </a:moveTo>
                  <a:lnTo>
                    <a:pt x="10324" y="13"/>
                  </a:lnTo>
                  <a:lnTo>
                    <a:pt x="10209" y="39"/>
                  </a:lnTo>
                  <a:lnTo>
                    <a:pt x="10106" y="90"/>
                  </a:lnTo>
                  <a:lnTo>
                    <a:pt x="10016" y="167"/>
                  </a:lnTo>
                  <a:lnTo>
                    <a:pt x="6917" y="3100"/>
                  </a:lnTo>
                  <a:lnTo>
                    <a:pt x="615" y="3100"/>
                  </a:lnTo>
                  <a:lnTo>
                    <a:pt x="487" y="3113"/>
                  </a:lnTo>
                  <a:lnTo>
                    <a:pt x="372" y="3151"/>
                  </a:lnTo>
                  <a:lnTo>
                    <a:pt x="270" y="3202"/>
                  </a:lnTo>
                  <a:lnTo>
                    <a:pt x="180" y="3279"/>
                  </a:lnTo>
                  <a:lnTo>
                    <a:pt x="103" y="3369"/>
                  </a:lnTo>
                  <a:lnTo>
                    <a:pt x="52" y="3471"/>
                  </a:lnTo>
                  <a:lnTo>
                    <a:pt x="13" y="3587"/>
                  </a:lnTo>
                  <a:lnTo>
                    <a:pt x="1" y="3715"/>
                  </a:lnTo>
                  <a:lnTo>
                    <a:pt x="13" y="3830"/>
                  </a:lnTo>
                  <a:lnTo>
                    <a:pt x="52" y="3945"/>
                  </a:lnTo>
                  <a:lnTo>
                    <a:pt x="103" y="4048"/>
                  </a:lnTo>
                  <a:lnTo>
                    <a:pt x="180" y="4137"/>
                  </a:lnTo>
                  <a:lnTo>
                    <a:pt x="270" y="4214"/>
                  </a:lnTo>
                  <a:lnTo>
                    <a:pt x="372" y="4265"/>
                  </a:lnTo>
                  <a:lnTo>
                    <a:pt x="487" y="4304"/>
                  </a:lnTo>
                  <a:lnTo>
                    <a:pt x="615" y="4317"/>
                  </a:lnTo>
                  <a:lnTo>
                    <a:pt x="7160" y="4317"/>
                  </a:lnTo>
                  <a:lnTo>
                    <a:pt x="7276" y="4304"/>
                  </a:lnTo>
                  <a:lnTo>
                    <a:pt x="7391" y="4278"/>
                  </a:lnTo>
                  <a:lnTo>
                    <a:pt x="7493" y="4227"/>
                  </a:lnTo>
                  <a:lnTo>
                    <a:pt x="7583" y="4150"/>
                  </a:lnTo>
                  <a:lnTo>
                    <a:pt x="10682" y="1217"/>
                  </a:lnTo>
                  <a:lnTo>
                    <a:pt x="13769" y="1217"/>
                  </a:lnTo>
                  <a:lnTo>
                    <a:pt x="13897" y="1204"/>
                  </a:lnTo>
                  <a:lnTo>
                    <a:pt x="14012" y="1166"/>
                  </a:lnTo>
                  <a:lnTo>
                    <a:pt x="14115" y="1115"/>
                  </a:lnTo>
                  <a:lnTo>
                    <a:pt x="14205" y="1038"/>
                  </a:lnTo>
                  <a:lnTo>
                    <a:pt x="14281" y="948"/>
                  </a:lnTo>
                  <a:lnTo>
                    <a:pt x="14333" y="846"/>
                  </a:lnTo>
                  <a:lnTo>
                    <a:pt x="14371" y="730"/>
                  </a:lnTo>
                  <a:lnTo>
                    <a:pt x="14384" y="602"/>
                  </a:lnTo>
                  <a:lnTo>
                    <a:pt x="14371" y="487"/>
                  </a:lnTo>
                  <a:lnTo>
                    <a:pt x="14333" y="372"/>
                  </a:lnTo>
                  <a:lnTo>
                    <a:pt x="14281" y="269"/>
                  </a:lnTo>
                  <a:lnTo>
                    <a:pt x="14205" y="180"/>
                  </a:lnTo>
                  <a:lnTo>
                    <a:pt x="14115" y="103"/>
                  </a:lnTo>
                  <a:lnTo>
                    <a:pt x="14012" y="52"/>
                  </a:lnTo>
                  <a:lnTo>
                    <a:pt x="13897" y="13"/>
                  </a:lnTo>
                  <a:lnTo>
                    <a:pt x="13769" y="0"/>
                  </a:lnTo>
                  <a:close/>
                </a:path>
              </a:pathLst>
            </a:custGeom>
            <a:solidFill>
              <a:srgbClr val="E4EA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34"/>
            <p:cNvSpPr/>
            <p:nvPr/>
          </p:nvSpPr>
          <p:spPr>
            <a:xfrm rot="5400000">
              <a:off x="4017633" y="2875171"/>
              <a:ext cx="1471297" cy="337051"/>
            </a:xfrm>
            <a:custGeom>
              <a:rect b="b" l="l" r="r" t="t"/>
              <a:pathLst>
                <a:path extrusionOk="0" h="4099" w="17893">
                  <a:moveTo>
                    <a:pt x="12590" y="0"/>
                  </a:moveTo>
                  <a:lnTo>
                    <a:pt x="12514" y="26"/>
                  </a:lnTo>
                  <a:lnTo>
                    <a:pt x="12450" y="39"/>
                  </a:lnTo>
                  <a:lnTo>
                    <a:pt x="12373" y="77"/>
                  </a:lnTo>
                  <a:lnTo>
                    <a:pt x="7301" y="2882"/>
                  </a:lnTo>
                  <a:lnTo>
                    <a:pt x="602" y="2882"/>
                  </a:lnTo>
                  <a:lnTo>
                    <a:pt x="474" y="2895"/>
                  </a:lnTo>
                  <a:lnTo>
                    <a:pt x="372" y="2933"/>
                  </a:lnTo>
                  <a:lnTo>
                    <a:pt x="256" y="2985"/>
                  </a:lnTo>
                  <a:lnTo>
                    <a:pt x="167" y="3062"/>
                  </a:lnTo>
                  <a:lnTo>
                    <a:pt x="103" y="3151"/>
                  </a:lnTo>
                  <a:lnTo>
                    <a:pt x="39" y="3254"/>
                  </a:lnTo>
                  <a:lnTo>
                    <a:pt x="13" y="3369"/>
                  </a:lnTo>
                  <a:lnTo>
                    <a:pt x="0" y="3497"/>
                  </a:lnTo>
                  <a:lnTo>
                    <a:pt x="13" y="3612"/>
                  </a:lnTo>
                  <a:lnTo>
                    <a:pt x="39" y="3728"/>
                  </a:lnTo>
                  <a:lnTo>
                    <a:pt x="103" y="3830"/>
                  </a:lnTo>
                  <a:lnTo>
                    <a:pt x="167" y="3920"/>
                  </a:lnTo>
                  <a:lnTo>
                    <a:pt x="256" y="3996"/>
                  </a:lnTo>
                  <a:lnTo>
                    <a:pt x="372" y="4048"/>
                  </a:lnTo>
                  <a:lnTo>
                    <a:pt x="474" y="4086"/>
                  </a:lnTo>
                  <a:lnTo>
                    <a:pt x="602" y="4099"/>
                  </a:lnTo>
                  <a:lnTo>
                    <a:pt x="7531" y="4099"/>
                  </a:lnTo>
                  <a:lnTo>
                    <a:pt x="7608" y="4073"/>
                  </a:lnTo>
                  <a:lnTo>
                    <a:pt x="7685" y="4061"/>
                  </a:lnTo>
                  <a:lnTo>
                    <a:pt x="7749" y="4022"/>
                  </a:lnTo>
                  <a:lnTo>
                    <a:pt x="12834" y="1217"/>
                  </a:lnTo>
                  <a:lnTo>
                    <a:pt x="17278" y="1217"/>
                  </a:lnTo>
                  <a:lnTo>
                    <a:pt x="17406" y="1204"/>
                  </a:lnTo>
                  <a:lnTo>
                    <a:pt x="17521" y="1166"/>
                  </a:lnTo>
                  <a:lnTo>
                    <a:pt x="17624" y="1115"/>
                  </a:lnTo>
                  <a:lnTo>
                    <a:pt x="17714" y="1038"/>
                  </a:lnTo>
                  <a:lnTo>
                    <a:pt x="17778" y="948"/>
                  </a:lnTo>
                  <a:lnTo>
                    <a:pt x="17842" y="846"/>
                  </a:lnTo>
                  <a:lnTo>
                    <a:pt x="17880" y="730"/>
                  </a:lnTo>
                  <a:lnTo>
                    <a:pt x="17893" y="602"/>
                  </a:lnTo>
                  <a:lnTo>
                    <a:pt x="17880" y="487"/>
                  </a:lnTo>
                  <a:lnTo>
                    <a:pt x="17842" y="372"/>
                  </a:lnTo>
                  <a:lnTo>
                    <a:pt x="17778" y="269"/>
                  </a:lnTo>
                  <a:lnTo>
                    <a:pt x="17714" y="180"/>
                  </a:lnTo>
                  <a:lnTo>
                    <a:pt x="17624" y="103"/>
                  </a:lnTo>
                  <a:lnTo>
                    <a:pt x="17521" y="52"/>
                  </a:lnTo>
                  <a:lnTo>
                    <a:pt x="17406" y="13"/>
                  </a:lnTo>
                  <a:lnTo>
                    <a:pt x="17278" y="0"/>
                  </a:lnTo>
                  <a:close/>
                </a:path>
              </a:pathLst>
            </a:custGeom>
            <a:solidFill>
              <a:srgbClr val="E99B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34"/>
            <p:cNvSpPr/>
            <p:nvPr/>
          </p:nvSpPr>
          <p:spPr>
            <a:xfrm rot="5400000">
              <a:off x="3464141" y="3069482"/>
              <a:ext cx="1102671" cy="317069"/>
            </a:xfrm>
            <a:custGeom>
              <a:rect b="b" l="l" r="r" t="t"/>
              <a:pathLst>
                <a:path extrusionOk="0" h="3856" w="13410">
                  <a:moveTo>
                    <a:pt x="8312" y="0"/>
                  </a:moveTo>
                  <a:lnTo>
                    <a:pt x="8184" y="13"/>
                  </a:lnTo>
                  <a:lnTo>
                    <a:pt x="8069" y="51"/>
                  </a:lnTo>
                  <a:lnTo>
                    <a:pt x="7967" y="103"/>
                  </a:lnTo>
                  <a:lnTo>
                    <a:pt x="7877" y="179"/>
                  </a:lnTo>
                  <a:lnTo>
                    <a:pt x="7800" y="269"/>
                  </a:lnTo>
                  <a:lnTo>
                    <a:pt x="7749" y="371"/>
                  </a:lnTo>
                  <a:lnTo>
                    <a:pt x="7710" y="487"/>
                  </a:lnTo>
                  <a:lnTo>
                    <a:pt x="7698" y="615"/>
                  </a:lnTo>
                  <a:lnTo>
                    <a:pt x="7698" y="2638"/>
                  </a:lnTo>
                  <a:lnTo>
                    <a:pt x="602" y="2638"/>
                  </a:lnTo>
                  <a:lnTo>
                    <a:pt x="487" y="2651"/>
                  </a:lnTo>
                  <a:lnTo>
                    <a:pt x="372" y="2690"/>
                  </a:lnTo>
                  <a:lnTo>
                    <a:pt x="269" y="2754"/>
                  </a:lnTo>
                  <a:lnTo>
                    <a:pt x="179" y="2818"/>
                  </a:lnTo>
                  <a:lnTo>
                    <a:pt x="103" y="2907"/>
                  </a:lnTo>
                  <a:lnTo>
                    <a:pt x="51" y="3010"/>
                  </a:lnTo>
                  <a:lnTo>
                    <a:pt x="13" y="3125"/>
                  </a:lnTo>
                  <a:lnTo>
                    <a:pt x="0" y="3253"/>
                  </a:lnTo>
                  <a:lnTo>
                    <a:pt x="13" y="3369"/>
                  </a:lnTo>
                  <a:lnTo>
                    <a:pt x="51" y="3484"/>
                  </a:lnTo>
                  <a:lnTo>
                    <a:pt x="103" y="3586"/>
                  </a:lnTo>
                  <a:lnTo>
                    <a:pt x="179" y="3676"/>
                  </a:lnTo>
                  <a:lnTo>
                    <a:pt x="269" y="3753"/>
                  </a:lnTo>
                  <a:lnTo>
                    <a:pt x="372" y="3817"/>
                  </a:lnTo>
                  <a:lnTo>
                    <a:pt x="487" y="3842"/>
                  </a:lnTo>
                  <a:lnTo>
                    <a:pt x="602" y="3855"/>
                  </a:lnTo>
                  <a:lnTo>
                    <a:pt x="8312" y="3855"/>
                  </a:lnTo>
                  <a:lnTo>
                    <a:pt x="8428" y="3842"/>
                  </a:lnTo>
                  <a:lnTo>
                    <a:pt x="8543" y="3817"/>
                  </a:lnTo>
                  <a:lnTo>
                    <a:pt x="8645" y="3753"/>
                  </a:lnTo>
                  <a:lnTo>
                    <a:pt x="8735" y="3676"/>
                  </a:lnTo>
                  <a:lnTo>
                    <a:pt x="8812" y="3586"/>
                  </a:lnTo>
                  <a:lnTo>
                    <a:pt x="8863" y="3484"/>
                  </a:lnTo>
                  <a:lnTo>
                    <a:pt x="8902" y="3369"/>
                  </a:lnTo>
                  <a:lnTo>
                    <a:pt x="8914" y="3253"/>
                  </a:lnTo>
                  <a:lnTo>
                    <a:pt x="8914" y="1217"/>
                  </a:lnTo>
                  <a:lnTo>
                    <a:pt x="12795" y="1217"/>
                  </a:lnTo>
                  <a:lnTo>
                    <a:pt x="12923" y="1204"/>
                  </a:lnTo>
                  <a:lnTo>
                    <a:pt x="13038" y="1166"/>
                  </a:lnTo>
                  <a:lnTo>
                    <a:pt x="13141" y="1114"/>
                  </a:lnTo>
                  <a:lnTo>
                    <a:pt x="13231" y="1037"/>
                  </a:lnTo>
                  <a:lnTo>
                    <a:pt x="13295" y="948"/>
                  </a:lnTo>
                  <a:lnTo>
                    <a:pt x="13359" y="845"/>
                  </a:lnTo>
                  <a:lnTo>
                    <a:pt x="13397" y="730"/>
                  </a:lnTo>
                  <a:lnTo>
                    <a:pt x="13410" y="615"/>
                  </a:lnTo>
                  <a:lnTo>
                    <a:pt x="13397" y="487"/>
                  </a:lnTo>
                  <a:lnTo>
                    <a:pt x="13359" y="371"/>
                  </a:lnTo>
                  <a:lnTo>
                    <a:pt x="13295" y="269"/>
                  </a:lnTo>
                  <a:lnTo>
                    <a:pt x="13231" y="179"/>
                  </a:lnTo>
                  <a:lnTo>
                    <a:pt x="13141" y="103"/>
                  </a:lnTo>
                  <a:lnTo>
                    <a:pt x="13038" y="51"/>
                  </a:lnTo>
                  <a:lnTo>
                    <a:pt x="12923" y="13"/>
                  </a:lnTo>
                  <a:lnTo>
                    <a:pt x="12795" y="0"/>
                  </a:lnTo>
                  <a:close/>
                </a:path>
              </a:pathLst>
            </a:custGeom>
            <a:solidFill>
              <a:srgbClr val="E99B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34"/>
            <p:cNvSpPr/>
            <p:nvPr/>
          </p:nvSpPr>
          <p:spPr>
            <a:xfrm rot="5400000">
              <a:off x="3011828" y="3429115"/>
              <a:ext cx="601412" cy="99084"/>
            </a:xfrm>
            <a:custGeom>
              <a:rect b="b" l="l" r="r" t="t"/>
              <a:pathLst>
                <a:path extrusionOk="0" h="1205" w="7314">
                  <a:moveTo>
                    <a:pt x="487" y="1"/>
                  </a:moveTo>
                  <a:lnTo>
                    <a:pt x="372" y="39"/>
                  </a:lnTo>
                  <a:lnTo>
                    <a:pt x="270" y="103"/>
                  </a:lnTo>
                  <a:lnTo>
                    <a:pt x="180" y="167"/>
                  </a:lnTo>
                  <a:lnTo>
                    <a:pt x="103" y="257"/>
                  </a:lnTo>
                  <a:lnTo>
                    <a:pt x="52" y="360"/>
                  </a:lnTo>
                  <a:lnTo>
                    <a:pt x="13" y="475"/>
                  </a:lnTo>
                  <a:lnTo>
                    <a:pt x="1" y="603"/>
                  </a:lnTo>
                  <a:lnTo>
                    <a:pt x="13" y="718"/>
                  </a:lnTo>
                  <a:lnTo>
                    <a:pt x="52" y="833"/>
                  </a:lnTo>
                  <a:lnTo>
                    <a:pt x="103" y="936"/>
                  </a:lnTo>
                  <a:lnTo>
                    <a:pt x="180" y="1026"/>
                  </a:lnTo>
                  <a:lnTo>
                    <a:pt x="270" y="1102"/>
                  </a:lnTo>
                  <a:lnTo>
                    <a:pt x="372" y="1166"/>
                  </a:lnTo>
                  <a:lnTo>
                    <a:pt x="487" y="1192"/>
                  </a:lnTo>
                  <a:lnTo>
                    <a:pt x="603" y="1205"/>
                  </a:lnTo>
                  <a:lnTo>
                    <a:pt x="6699" y="1205"/>
                  </a:lnTo>
                  <a:lnTo>
                    <a:pt x="6827" y="1192"/>
                  </a:lnTo>
                  <a:lnTo>
                    <a:pt x="6942" y="1166"/>
                  </a:lnTo>
                  <a:lnTo>
                    <a:pt x="7045" y="1102"/>
                  </a:lnTo>
                  <a:lnTo>
                    <a:pt x="7135" y="1026"/>
                  </a:lnTo>
                  <a:lnTo>
                    <a:pt x="7199" y="936"/>
                  </a:lnTo>
                  <a:lnTo>
                    <a:pt x="7263" y="833"/>
                  </a:lnTo>
                  <a:lnTo>
                    <a:pt x="7301" y="718"/>
                  </a:lnTo>
                  <a:lnTo>
                    <a:pt x="7314" y="603"/>
                  </a:lnTo>
                  <a:lnTo>
                    <a:pt x="7301" y="475"/>
                  </a:lnTo>
                  <a:lnTo>
                    <a:pt x="7263" y="360"/>
                  </a:lnTo>
                  <a:lnTo>
                    <a:pt x="7199" y="257"/>
                  </a:lnTo>
                  <a:lnTo>
                    <a:pt x="7135" y="167"/>
                  </a:lnTo>
                  <a:lnTo>
                    <a:pt x="7045" y="103"/>
                  </a:lnTo>
                  <a:lnTo>
                    <a:pt x="6942" y="39"/>
                  </a:lnTo>
                  <a:lnTo>
                    <a:pt x="6827" y="1"/>
                  </a:lnTo>
                  <a:close/>
                </a:path>
              </a:pathLst>
            </a:custGeom>
            <a:solidFill>
              <a:srgbClr val="EA48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34"/>
            <p:cNvSpPr/>
            <p:nvPr/>
          </p:nvSpPr>
          <p:spPr>
            <a:xfrm rot="5400000">
              <a:off x="2397292" y="3188466"/>
              <a:ext cx="1082689" cy="99084"/>
            </a:xfrm>
            <a:custGeom>
              <a:rect b="b" l="l" r="r" t="t"/>
              <a:pathLst>
                <a:path extrusionOk="0" h="1205" w="13167">
                  <a:moveTo>
                    <a:pt x="602" y="1"/>
                  </a:moveTo>
                  <a:lnTo>
                    <a:pt x="487" y="14"/>
                  </a:lnTo>
                  <a:lnTo>
                    <a:pt x="372" y="39"/>
                  </a:lnTo>
                  <a:lnTo>
                    <a:pt x="269" y="103"/>
                  </a:lnTo>
                  <a:lnTo>
                    <a:pt x="180" y="180"/>
                  </a:lnTo>
                  <a:lnTo>
                    <a:pt x="103" y="270"/>
                  </a:lnTo>
                  <a:lnTo>
                    <a:pt x="52" y="372"/>
                  </a:lnTo>
                  <a:lnTo>
                    <a:pt x="13" y="487"/>
                  </a:lnTo>
                  <a:lnTo>
                    <a:pt x="0" y="603"/>
                  </a:lnTo>
                  <a:lnTo>
                    <a:pt x="13" y="731"/>
                  </a:lnTo>
                  <a:lnTo>
                    <a:pt x="52" y="846"/>
                  </a:lnTo>
                  <a:lnTo>
                    <a:pt x="103" y="949"/>
                  </a:lnTo>
                  <a:lnTo>
                    <a:pt x="180" y="1038"/>
                  </a:lnTo>
                  <a:lnTo>
                    <a:pt x="269" y="1102"/>
                  </a:lnTo>
                  <a:lnTo>
                    <a:pt x="372" y="1166"/>
                  </a:lnTo>
                  <a:lnTo>
                    <a:pt x="487" y="1205"/>
                  </a:lnTo>
                  <a:lnTo>
                    <a:pt x="12680" y="1205"/>
                  </a:lnTo>
                  <a:lnTo>
                    <a:pt x="12795" y="1166"/>
                  </a:lnTo>
                  <a:lnTo>
                    <a:pt x="12898" y="1102"/>
                  </a:lnTo>
                  <a:lnTo>
                    <a:pt x="12988" y="1038"/>
                  </a:lnTo>
                  <a:lnTo>
                    <a:pt x="13052" y="949"/>
                  </a:lnTo>
                  <a:lnTo>
                    <a:pt x="13116" y="846"/>
                  </a:lnTo>
                  <a:lnTo>
                    <a:pt x="13154" y="731"/>
                  </a:lnTo>
                  <a:lnTo>
                    <a:pt x="13167" y="603"/>
                  </a:lnTo>
                  <a:lnTo>
                    <a:pt x="13154" y="487"/>
                  </a:lnTo>
                  <a:lnTo>
                    <a:pt x="13116" y="372"/>
                  </a:lnTo>
                  <a:lnTo>
                    <a:pt x="13052" y="270"/>
                  </a:lnTo>
                  <a:lnTo>
                    <a:pt x="12988" y="180"/>
                  </a:lnTo>
                  <a:lnTo>
                    <a:pt x="12898" y="103"/>
                  </a:lnTo>
                  <a:lnTo>
                    <a:pt x="12795" y="39"/>
                  </a:lnTo>
                  <a:lnTo>
                    <a:pt x="12680" y="14"/>
                  </a:lnTo>
                  <a:lnTo>
                    <a:pt x="12552" y="1"/>
                  </a:lnTo>
                  <a:close/>
                </a:path>
              </a:pathLst>
            </a:custGeom>
            <a:solidFill>
              <a:srgbClr val="EA48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34"/>
            <p:cNvSpPr/>
            <p:nvPr/>
          </p:nvSpPr>
          <p:spPr>
            <a:xfrm rot="5400000">
              <a:off x="1983390" y="3148466"/>
              <a:ext cx="907874" cy="353907"/>
            </a:xfrm>
            <a:custGeom>
              <a:rect b="b" l="l" r="r" t="t"/>
              <a:pathLst>
                <a:path extrusionOk="0" h="4304" w="11041">
                  <a:moveTo>
                    <a:pt x="6597" y="1"/>
                  </a:moveTo>
                  <a:lnTo>
                    <a:pt x="6520" y="13"/>
                  </a:lnTo>
                  <a:lnTo>
                    <a:pt x="6456" y="39"/>
                  </a:lnTo>
                  <a:lnTo>
                    <a:pt x="6392" y="65"/>
                  </a:lnTo>
                  <a:lnTo>
                    <a:pt x="6328" y="103"/>
                  </a:lnTo>
                  <a:lnTo>
                    <a:pt x="6276" y="141"/>
                  </a:lnTo>
                  <a:lnTo>
                    <a:pt x="6225" y="193"/>
                  </a:lnTo>
                  <a:lnTo>
                    <a:pt x="6174" y="257"/>
                  </a:lnTo>
                  <a:lnTo>
                    <a:pt x="4137" y="3087"/>
                  </a:lnTo>
                  <a:lnTo>
                    <a:pt x="603" y="3087"/>
                  </a:lnTo>
                  <a:lnTo>
                    <a:pt x="487" y="3100"/>
                  </a:lnTo>
                  <a:lnTo>
                    <a:pt x="372" y="3138"/>
                  </a:lnTo>
                  <a:lnTo>
                    <a:pt x="270" y="3190"/>
                  </a:lnTo>
                  <a:lnTo>
                    <a:pt x="180" y="3267"/>
                  </a:lnTo>
                  <a:lnTo>
                    <a:pt x="103" y="3356"/>
                  </a:lnTo>
                  <a:lnTo>
                    <a:pt x="39" y="3459"/>
                  </a:lnTo>
                  <a:lnTo>
                    <a:pt x="13" y="3574"/>
                  </a:lnTo>
                  <a:lnTo>
                    <a:pt x="1" y="3689"/>
                  </a:lnTo>
                  <a:lnTo>
                    <a:pt x="13" y="3817"/>
                  </a:lnTo>
                  <a:lnTo>
                    <a:pt x="39" y="3933"/>
                  </a:lnTo>
                  <a:lnTo>
                    <a:pt x="103" y="4035"/>
                  </a:lnTo>
                  <a:lnTo>
                    <a:pt x="180" y="4125"/>
                  </a:lnTo>
                  <a:lnTo>
                    <a:pt x="270" y="4189"/>
                  </a:lnTo>
                  <a:lnTo>
                    <a:pt x="372" y="4253"/>
                  </a:lnTo>
                  <a:lnTo>
                    <a:pt x="487" y="4291"/>
                  </a:lnTo>
                  <a:lnTo>
                    <a:pt x="603" y="4304"/>
                  </a:lnTo>
                  <a:lnTo>
                    <a:pt x="4458" y="4304"/>
                  </a:lnTo>
                  <a:lnTo>
                    <a:pt x="4522" y="4291"/>
                  </a:lnTo>
                  <a:lnTo>
                    <a:pt x="4599" y="4278"/>
                  </a:lnTo>
                  <a:lnTo>
                    <a:pt x="4663" y="4266"/>
                  </a:lnTo>
                  <a:lnTo>
                    <a:pt x="4727" y="4227"/>
                  </a:lnTo>
                  <a:lnTo>
                    <a:pt x="4791" y="4202"/>
                  </a:lnTo>
                  <a:lnTo>
                    <a:pt x="4855" y="4150"/>
                  </a:lnTo>
                  <a:lnTo>
                    <a:pt x="4906" y="4099"/>
                  </a:lnTo>
                  <a:lnTo>
                    <a:pt x="4944" y="4048"/>
                  </a:lnTo>
                  <a:lnTo>
                    <a:pt x="6981" y="1217"/>
                  </a:lnTo>
                  <a:lnTo>
                    <a:pt x="10426" y="1217"/>
                  </a:lnTo>
                  <a:lnTo>
                    <a:pt x="10554" y="1204"/>
                  </a:lnTo>
                  <a:lnTo>
                    <a:pt x="10669" y="1166"/>
                  </a:lnTo>
                  <a:lnTo>
                    <a:pt x="10772" y="1115"/>
                  </a:lnTo>
                  <a:lnTo>
                    <a:pt x="10862" y="1038"/>
                  </a:lnTo>
                  <a:lnTo>
                    <a:pt x="10926" y="948"/>
                  </a:lnTo>
                  <a:lnTo>
                    <a:pt x="10990" y="846"/>
                  </a:lnTo>
                  <a:lnTo>
                    <a:pt x="11028" y="731"/>
                  </a:lnTo>
                  <a:lnTo>
                    <a:pt x="11041" y="603"/>
                  </a:lnTo>
                  <a:lnTo>
                    <a:pt x="11028" y="487"/>
                  </a:lnTo>
                  <a:lnTo>
                    <a:pt x="10990" y="372"/>
                  </a:lnTo>
                  <a:lnTo>
                    <a:pt x="10926" y="270"/>
                  </a:lnTo>
                  <a:lnTo>
                    <a:pt x="10862" y="180"/>
                  </a:lnTo>
                  <a:lnTo>
                    <a:pt x="10772" y="103"/>
                  </a:lnTo>
                  <a:lnTo>
                    <a:pt x="10669" y="52"/>
                  </a:lnTo>
                  <a:lnTo>
                    <a:pt x="10554" y="13"/>
                  </a:lnTo>
                  <a:lnTo>
                    <a:pt x="10426" y="1"/>
                  </a:lnTo>
                  <a:close/>
                </a:path>
              </a:pathLst>
            </a:custGeom>
            <a:solidFill>
              <a:srgbClr val="EA48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34"/>
            <p:cNvSpPr/>
            <p:nvPr/>
          </p:nvSpPr>
          <p:spPr>
            <a:xfrm rot="5400000">
              <a:off x="4363555" y="3511883"/>
              <a:ext cx="268637" cy="100071"/>
            </a:xfrm>
            <a:custGeom>
              <a:rect b="b" l="l" r="r" t="t"/>
              <a:pathLst>
                <a:path extrusionOk="0" h="1217" w="3267">
                  <a:moveTo>
                    <a:pt x="602" y="0"/>
                  </a:moveTo>
                  <a:lnTo>
                    <a:pt x="487" y="13"/>
                  </a:lnTo>
                  <a:lnTo>
                    <a:pt x="372" y="51"/>
                  </a:lnTo>
                  <a:lnTo>
                    <a:pt x="269" y="103"/>
                  </a:lnTo>
                  <a:lnTo>
                    <a:pt x="179" y="180"/>
                  </a:lnTo>
                  <a:lnTo>
                    <a:pt x="103" y="269"/>
                  </a:lnTo>
                  <a:lnTo>
                    <a:pt x="39" y="372"/>
                  </a:lnTo>
                  <a:lnTo>
                    <a:pt x="13" y="487"/>
                  </a:lnTo>
                  <a:lnTo>
                    <a:pt x="0" y="615"/>
                  </a:lnTo>
                  <a:lnTo>
                    <a:pt x="13" y="730"/>
                  </a:lnTo>
                  <a:lnTo>
                    <a:pt x="39" y="846"/>
                  </a:lnTo>
                  <a:lnTo>
                    <a:pt x="103" y="948"/>
                  </a:lnTo>
                  <a:lnTo>
                    <a:pt x="179" y="1038"/>
                  </a:lnTo>
                  <a:lnTo>
                    <a:pt x="269" y="1115"/>
                  </a:lnTo>
                  <a:lnTo>
                    <a:pt x="372" y="1166"/>
                  </a:lnTo>
                  <a:lnTo>
                    <a:pt x="487" y="1204"/>
                  </a:lnTo>
                  <a:lnTo>
                    <a:pt x="602" y="1217"/>
                  </a:lnTo>
                  <a:lnTo>
                    <a:pt x="2664" y="1217"/>
                  </a:lnTo>
                  <a:lnTo>
                    <a:pt x="2792" y="1204"/>
                  </a:lnTo>
                  <a:lnTo>
                    <a:pt x="2895" y="1166"/>
                  </a:lnTo>
                  <a:lnTo>
                    <a:pt x="3010" y="1115"/>
                  </a:lnTo>
                  <a:lnTo>
                    <a:pt x="3100" y="1038"/>
                  </a:lnTo>
                  <a:lnTo>
                    <a:pt x="3164" y="948"/>
                  </a:lnTo>
                  <a:lnTo>
                    <a:pt x="3228" y="846"/>
                  </a:lnTo>
                  <a:lnTo>
                    <a:pt x="3253" y="730"/>
                  </a:lnTo>
                  <a:lnTo>
                    <a:pt x="3266" y="615"/>
                  </a:lnTo>
                  <a:lnTo>
                    <a:pt x="3253" y="487"/>
                  </a:lnTo>
                  <a:lnTo>
                    <a:pt x="3228" y="372"/>
                  </a:lnTo>
                  <a:lnTo>
                    <a:pt x="3164" y="269"/>
                  </a:lnTo>
                  <a:lnTo>
                    <a:pt x="3100" y="180"/>
                  </a:lnTo>
                  <a:lnTo>
                    <a:pt x="3010" y="103"/>
                  </a:lnTo>
                  <a:lnTo>
                    <a:pt x="2895" y="51"/>
                  </a:lnTo>
                  <a:lnTo>
                    <a:pt x="2792" y="13"/>
                  </a:lnTo>
                  <a:lnTo>
                    <a:pt x="2664" y="0"/>
                  </a:lnTo>
                  <a:close/>
                </a:path>
              </a:pathLst>
            </a:custGeom>
            <a:solidFill>
              <a:srgbClr val="E99B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34"/>
            <p:cNvSpPr/>
            <p:nvPr/>
          </p:nvSpPr>
          <p:spPr>
            <a:xfrm rot="5400000">
              <a:off x="6508919" y="3603406"/>
              <a:ext cx="82" cy="82"/>
            </a:xfrm>
            <a:custGeom>
              <a:rect b="b" l="l" r="r" t="t"/>
              <a:pathLst>
                <a:path extrusionOk="0" fill="none" h="1" w="1">
                  <a:moveTo>
                    <a:pt x="1" y="1"/>
                  </a:moveTo>
                  <a:lnTo>
                    <a:pt x="1" y="1"/>
                  </a:lnTo>
                </a:path>
              </a:pathLst>
            </a:custGeom>
            <a:noFill/>
            <a:ln cap="rnd" cmpd="sng" w="15700">
              <a:solidFill>
                <a:srgbClr val="231F2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34"/>
            <p:cNvSpPr/>
            <p:nvPr/>
          </p:nvSpPr>
          <p:spPr>
            <a:xfrm rot="5400000">
              <a:off x="4387287" y="4062113"/>
              <a:ext cx="968969" cy="159110"/>
            </a:xfrm>
            <a:custGeom>
              <a:rect b="b" l="l" r="r" t="t"/>
              <a:pathLst>
                <a:path extrusionOk="0" h="1935" w="11784">
                  <a:moveTo>
                    <a:pt x="794" y="1"/>
                  </a:moveTo>
                  <a:lnTo>
                    <a:pt x="705" y="14"/>
                  </a:lnTo>
                  <a:lnTo>
                    <a:pt x="628" y="39"/>
                  </a:lnTo>
                  <a:lnTo>
                    <a:pt x="538" y="78"/>
                  </a:lnTo>
                  <a:lnTo>
                    <a:pt x="461" y="116"/>
                  </a:lnTo>
                  <a:lnTo>
                    <a:pt x="384" y="167"/>
                  </a:lnTo>
                  <a:lnTo>
                    <a:pt x="320" y="219"/>
                  </a:lnTo>
                  <a:lnTo>
                    <a:pt x="256" y="283"/>
                  </a:lnTo>
                  <a:lnTo>
                    <a:pt x="205" y="347"/>
                  </a:lnTo>
                  <a:lnTo>
                    <a:pt x="154" y="423"/>
                  </a:lnTo>
                  <a:lnTo>
                    <a:pt x="103" y="500"/>
                  </a:lnTo>
                  <a:lnTo>
                    <a:pt x="64" y="590"/>
                  </a:lnTo>
                  <a:lnTo>
                    <a:pt x="39" y="680"/>
                  </a:lnTo>
                  <a:lnTo>
                    <a:pt x="13" y="769"/>
                  </a:lnTo>
                  <a:lnTo>
                    <a:pt x="0" y="872"/>
                  </a:lnTo>
                  <a:lnTo>
                    <a:pt x="0" y="961"/>
                  </a:lnTo>
                  <a:lnTo>
                    <a:pt x="0" y="1064"/>
                  </a:lnTo>
                  <a:lnTo>
                    <a:pt x="13" y="1166"/>
                  </a:lnTo>
                  <a:lnTo>
                    <a:pt x="39" y="1256"/>
                  </a:lnTo>
                  <a:lnTo>
                    <a:pt x="64" y="1346"/>
                  </a:lnTo>
                  <a:lnTo>
                    <a:pt x="103" y="1435"/>
                  </a:lnTo>
                  <a:lnTo>
                    <a:pt x="154" y="1512"/>
                  </a:lnTo>
                  <a:lnTo>
                    <a:pt x="205" y="1589"/>
                  </a:lnTo>
                  <a:lnTo>
                    <a:pt x="256" y="1653"/>
                  </a:lnTo>
                  <a:lnTo>
                    <a:pt x="320" y="1717"/>
                  </a:lnTo>
                  <a:lnTo>
                    <a:pt x="384" y="1768"/>
                  </a:lnTo>
                  <a:lnTo>
                    <a:pt x="461" y="1820"/>
                  </a:lnTo>
                  <a:lnTo>
                    <a:pt x="538" y="1858"/>
                  </a:lnTo>
                  <a:lnTo>
                    <a:pt x="628" y="1896"/>
                  </a:lnTo>
                  <a:lnTo>
                    <a:pt x="705" y="1922"/>
                  </a:lnTo>
                  <a:lnTo>
                    <a:pt x="794" y="1935"/>
                  </a:lnTo>
                  <a:lnTo>
                    <a:pt x="10989" y="1935"/>
                  </a:lnTo>
                  <a:lnTo>
                    <a:pt x="11079" y="1922"/>
                  </a:lnTo>
                  <a:lnTo>
                    <a:pt x="11156" y="1896"/>
                  </a:lnTo>
                  <a:lnTo>
                    <a:pt x="11245" y="1858"/>
                  </a:lnTo>
                  <a:lnTo>
                    <a:pt x="11322" y="1820"/>
                  </a:lnTo>
                  <a:lnTo>
                    <a:pt x="11386" y="1768"/>
                  </a:lnTo>
                  <a:lnTo>
                    <a:pt x="11463" y="1717"/>
                  </a:lnTo>
                  <a:lnTo>
                    <a:pt x="11527" y="1653"/>
                  </a:lnTo>
                  <a:lnTo>
                    <a:pt x="11578" y="1589"/>
                  </a:lnTo>
                  <a:lnTo>
                    <a:pt x="11630" y="1512"/>
                  </a:lnTo>
                  <a:lnTo>
                    <a:pt x="11681" y="1435"/>
                  </a:lnTo>
                  <a:lnTo>
                    <a:pt x="11719" y="1346"/>
                  </a:lnTo>
                  <a:lnTo>
                    <a:pt x="11745" y="1256"/>
                  </a:lnTo>
                  <a:lnTo>
                    <a:pt x="11771" y="1166"/>
                  </a:lnTo>
                  <a:lnTo>
                    <a:pt x="11783" y="1064"/>
                  </a:lnTo>
                  <a:lnTo>
                    <a:pt x="11783" y="961"/>
                  </a:lnTo>
                  <a:lnTo>
                    <a:pt x="11783" y="872"/>
                  </a:lnTo>
                  <a:lnTo>
                    <a:pt x="11771" y="769"/>
                  </a:lnTo>
                  <a:lnTo>
                    <a:pt x="11745" y="680"/>
                  </a:lnTo>
                  <a:lnTo>
                    <a:pt x="11719" y="590"/>
                  </a:lnTo>
                  <a:lnTo>
                    <a:pt x="11681" y="500"/>
                  </a:lnTo>
                  <a:lnTo>
                    <a:pt x="11630" y="423"/>
                  </a:lnTo>
                  <a:lnTo>
                    <a:pt x="11578" y="347"/>
                  </a:lnTo>
                  <a:lnTo>
                    <a:pt x="11527" y="283"/>
                  </a:lnTo>
                  <a:lnTo>
                    <a:pt x="11463" y="219"/>
                  </a:lnTo>
                  <a:lnTo>
                    <a:pt x="11386" y="167"/>
                  </a:lnTo>
                  <a:lnTo>
                    <a:pt x="11322" y="116"/>
                  </a:lnTo>
                  <a:lnTo>
                    <a:pt x="11245" y="78"/>
                  </a:lnTo>
                  <a:lnTo>
                    <a:pt x="11156" y="39"/>
                  </a:lnTo>
                  <a:lnTo>
                    <a:pt x="11079" y="14"/>
                  </a:lnTo>
                  <a:lnTo>
                    <a:pt x="10989"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34"/>
            <p:cNvSpPr/>
            <p:nvPr/>
          </p:nvSpPr>
          <p:spPr>
            <a:xfrm rot="5400000">
              <a:off x="4013390" y="4062113"/>
              <a:ext cx="968969" cy="159110"/>
            </a:xfrm>
            <a:custGeom>
              <a:rect b="b" l="l" r="r" t="t"/>
              <a:pathLst>
                <a:path extrusionOk="0" h="1935" w="11784">
                  <a:moveTo>
                    <a:pt x="794" y="1"/>
                  </a:moveTo>
                  <a:lnTo>
                    <a:pt x="705" y="13"/>
                  </a:lnTo>
                  <a:lnTo>
                    <a:pt x="628" y="39"/>
                  </a:lnTo>
                  <a:lnTo>
                    <a:pt x="538" y="77"/>
                  </a:lnTo>
                  <a:lnTo>
                    <a:pt x="461" y="116"/>
                  </a:lnTo>
                  <a:lnTo>
                    <a:pt x="384" y="167"/>
                  </a:lnTo>
                  <a:lnTo>
                    <a:pt x="320" y="218"/>
                  </a:lnTo>
                  <a:lnTo>
                    <a:pt x="256" y="282"/>
                  </a:lnTo>
                  <a:lnTo>
                    <a:pt x="205" y="346"/>
                  </a:lnTo>
                  <a:lnTo>
                    <a:pt x="154" y="423"/>
                  </a:lnTo>
                  <a:lnTo>
                    <a:pt x="103" y="500"/>
                  </a:lnTo>
                  <a:lnTo>
                    <a:pt x="64" y="590"/>
                  </a:lnTo>
                  <a:lnTo>
                    <a:pt x="39" y="679"/>
                  </a:lnTo>
                  <a:lnTo>
                    <a:pt x="13" y="769"/>
                  </a:lnTo>
                  <a:lnTo>
                    <a:pt x="0" y="872"/>
                  </a:lnTo>
                  <a:lnTo>
                    <a:pt x="0" y="974"/>
                  </a:lnTo>
                  <a:lnTo>
                    <a:pt x="0" y="1064"/>
                  </a:lnTo>
                  <a:lnTo>
                    <a:pt x="13" y="1166"/>
                  </a:lnTo>
                  <a:lnTo>
                    <a:pt x="39" y="1256"/>
                  </a:lnTo>
                  <a:lnTo>
                    <a:pt x="64" y="1345"/>
                  </a:lnTo>
                  <a:lnTo>
                    <a:pt x="103" y="1435"/>
                  </a:lnTo>
                  <a:lnTo>
                    <a:pt x="154" y="1512"/>
                  </a:lnTo>
                  <a:lnTo>
                    <a:pt x="205" y="1589"/>
                  </a:lnTo>
                  <a:lnTo>
                    <a:pt x="256" y="1653"/>
                  </a:lnTo>
                  <a:lnTo>
                    <a:pt x="320" y="1717"/>
                  </a:lnTo>
                  <a:lnTo>
                    <a:pt x="384" y="1768"/>
                  </a:lnTo>
                  <a:lnTo>
                    <a:pt x="461" y="1819"/>
                  </a:lnTo>
                  <a:lnTo>
                    <a:pt x="538" y="1858"/>
                  </a:lnTo>
                  <a:lnTo>
                    <a:pt x="628" y="1896"/>
                  </a:lnTo>
                  <a:lnTo>
                    <a:pt x="705" y="1922"/>
                  </a:lnTo>
                  <a:lnTo>
                    <a:pt x="794" y="1935"/>
                  </a:lnTo>
                  <a:lnTo>
                    <a:pt x="10989" y="1935"/>
                  </a:lnTo>
                  <a:lnTo>
                    <a:pt x="11079" y="1922"/>
                  </a:lnTo>
                  <a:lnTo>
                    <a:pt x="11156" y="1896"/>
                  </a:lnTo>
                  <a:lnTo>
                    <a:pt x="11245" y="1858"/>
                  </a:lnTo>
                  <a:lnTo>
                    <a:pt x="11322" y="1819"/>
                  </a:lnTo>
                  <a:lnTo>
                    <a:pt x="11386" y="1768"/>
                  </a:lnTo>
                  <a:lnTo>
                    <a:pt x="11463" y="1717"/>
                  </a:lnTo>
                  <a:lnTo>
                    <a:pt x="11527" y="1653"/>
                  </a:lnTo>
                  <a:lnTo>
                    <a:pt x="11578" y="1589"/>
                  </a:lnTo>
                  <a:lnTo>
                    <a:pt x="11630" y="1512"/>
                  </a:lnTo>
                  <a:lnTo>
                    <a:pt x="11681" y="1435"/>
                  </a:lnTo>
                  <a:lnTo>
                    <a:pt x="11719" y="1345"/>
                  </a:lnTo>
                  <a:lnTo>
                    <a:pt x="11745" y="1256"/>
                  </a:lnTo>
                  <a:lnTo>
                    <a:pt x="11771" y="1166"/>
                  </a:lnTo>
                  <a:lnTo>
                    <a:pt x="11783" y="1064"/>
                  </a:lnTo>
                  <a:lnTo>
                    <a:pt x="11783" y="974"/>
                  </a:lnTo>
                  <a:lnTo>
                    <a:pt x="11783" y="872"/>
                  </a:lnTo>
                  <a:lnTo>
                    <a:pt x="11771" y="769"/>
                  </a:lnTo>
                  <a:lnTo>
                    <a:pt x="11745" y="679"/>
                  </a:lnTo>
                  <a:lnTo>
                    <a:pt x="11719" y="590"/>
                  </a:lnTo>
                  <a:lnTo>
                    <a:pt x="11681" y="500"/>
                  </a:lnTo>
                  <a:lnTo>
                    <a:pt x="11630" y="423"/>
                  </a:lnTo>
                  <a:lnTo>
                    <a:pt x="11578" y="346"/>
                  </a:lnTo>
                  <a:lnTo>
                    <a:pt x="11527" y="282"/>
                  </a:lnTo>
                  <a:lnTo>
                    <a:pt x="11463" y="218"/>
                  </a:lnTo>
                  <a:lnTo>
                    <a:pt x="11386" y="167"/>
                  </a:lnTo>
                  <a:lnTo>
                    <a:pt x="11322" y="116"/>
                  </a:lnTo>
                  <a:lnTo>
                    <a:pt x="11245" y="77"/>
                  </a:lnTo>
                  <a:lnTo>
                    <a:pt x="11156" y="39"/>
                  </a:lnTo>
                  <a:lnTo>
                    <a:pt x="11079" y="13"/>
                  </a:lnTo>
                  <a:lnTo>
                    <a:pt x="10989"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34"/>
            <p:cNvSpPr/>
            <p:nvPr/>
          </p:nvSpPr>
          <p:spPr>
            <a:xfrm rot="5400000">
              <a:off x="3638957" y="4061578"/>
              <a:ext cx="968969" cy="160179"/>
            </a:xfrm>
            <a:custGeom>
              <a:rect b="b" l="l" r="r" t="t"/>
              <a:pathLst>
                <a:path extrusionOk="0" h="1948" w="11784">
                  <a:moveTo>
                    <a:pt x="794" y="0"/>
                  </a:moveTo>
                  <a:lnTo>
                    <a:pt x="705" y="13"/>
                  </a:lnTo>
                  <a:lnTo>
                    <a:pt x="628" y="39"/>
                  </a:lnTo>
                  <a:lnTo>
                    <a:pt x="538" y="77"/>
                  </a:lnTo>
                  <a:lnTo>
                    <a:pt x="461" y="116"/>
                  </a:lnTo>
                  <a:lnTo>
                    <a:pt x="384" y="167"/>
                  </a:lnTo>
                  <a:lnTo>
                    <a:pt x="320" y="218"/>
                  </a:lnTo>
                  <a:lnTo>
                    <a:pt x="256" y="282"/>
                  </a:lnTo>
                  <a:lnTo>
                    <a:pt x="205" y="359"/>
                  </a:lnTo>
                  <a:lnTo>
                    <a:pt x="154" y="423"/>
                  </a:lnTo>
                  <a:lnTo>
                    <a:pt x="103" y="513"/>
                  </a:lnTo>
                  <a:lnTo>
                    <a:pt x="64" y="590"/>
                  </a:lnTo>
                  <a:lnTo>
                    <a:pt x="39" y="679"/>
                  </a:lnTo>
                  <a:lnTo>
                    <a:pt x="13" y="769"/>
                  </a:lnTo>
                  <a:lnTo>
                    <a:pt x="0" y="871"/>
                  </a:lnTo>
                  <a:lnTo>
                    <a:pt x="0" y="974"/>
                  </a:lnTo>
                  <a:lnTo>
                    <a:pt x="0" y="1076"/>
                  </a:lnTo>
                  <a:lnTo>
                    <a:pt x="13" y="1166"/>
                  </a:lnTo>
                  <a:lnTo>
                    <a:pt x="39" y="1256"/>
                  </a:lnTo>
                  <a:lnTo>
                    <a:pt x="64" y="1345"/>
                  </a:lnTo>
                  <a:lnTo>
                    <a:pt x="103" y="1435"/>
                  </a:lnTo>
                  <a:lnTo>
                    <a:pt x="154" y="1512"/>
                  </a:lnTo>
                  <a:lnTo>
                    <a:pt x="205" y="1589"/>
                  </a:lnTo>
                  <a:lnTo>
                    <a:pt x="256" y="1653"/>
                  </a:lnTo>
                  <a:lnTo>
                    <a:pt x="320" y="1717"/>
                  </a:lnTo>
                  <a:lnTo>
                    <a:pt x="384" y="1781"/>
                  </a:lnTo>
                  <a:lnTo>
                    <a:pt x="461" y="1819"/>
                  </a:lnTo>
                  <a:lnTo>
                    <a:pt x="538" y="1870"/>
                  </a:lnTo>
                  <a:lnTo>
                    <a:pt x="628" y="1896"/>
                  </a:lnTo>
                  <a:lnTo>
                    <a:pt x="705" y="1922"/>
                  </a:lnTo>
                  <a:lnTo>
                    <a:pt x="794" y="1934"/>
                  </a:lnTo>
                  <a:lnTo>
                    <a:pt x="884" y="1947"/>
                  </a:lnTo>
                  <a:lnTo>
                    <a:pt x="10900" y="1947"/>
                  </a:lnTo>
                  <a:lnTo>
                    <a:pt x="10989" y="1934"/>
                  </a:lnTo>
                  <a:lnTo>
                    <a:pt x="11079" y="1922"/>
                  </a:lnTo>
                  <a:lnTo>
                    <a:pt x="11156" y="1896"/>
                  </a:lnTo>
                  <a:lnTo>
                    <a:pt x="11245" y="1870"/>
                  </a:lnTo>
                  <a:lnTo>
                    <a:pt x="11322" y="1819"/>
                  </a:lnTo>
                  <a:lnTo>
                    <a:pt x="11386" y="1781"/>
                  </a:lnTo>
                  <a:lnTo>
                    <a:pt x="11463" y="1717"/>
                  </a:lnTo>
                  <a:lnTo>
                    <a:pt x="11527" y="1653"/>
                  </a:lnTo>
                  <a:lnTo>
                    <a:pt x="11578" y="1589"/>
                  </a:lnTo>
                  <a:lnTo>
                    <a:pt x="11630" y="1512"/>
                  </a:lnTo>
                  <a:lnTo>
                    <a:pt x="11681" y="1435"/>
                  </a:lnTo>
                  <a:lnTo>
                    <a:pt x="11719" y="1345"/>
                  </a:lnTo>
                  <a:lnTo>
                    <a:pt x="11745" y="1256"/>
                  </a:lnTo>
                  <a:lnTo>
                    <a:pt x="11771" y="1166"/>
                  </a:lnTo>
                  <a:lnTo>
                    <a:pt x="11783" y="1076"/>
                  </a:lnTo>
                  <a:lnTo>
                    <a:pt x="11783" y="974"/>
                  </a:lnTo>
                  <a:lnTo>
                    <a:pt x="11783" y="871"/>
                  </a:lnTo>
                  <a:lnTo>
                    <a:pt x="11771" y="769"/>
                  </a:lnTo>
                  <a:lnTo>
                    <a:pt x="11745" y="679"/>
                  </a:lnTo>
                  <a:lnTo>
                    <a:pt x="11719" y="590"/>
                  </a:lnTo>
                  <a:lnTo>
                    <a:pt x="11681" y="513"/>
                  </a:lnTo>
                  <a:lnTo>
                    <a:pt x="11630" y="423"/>
                  </a:lnTo>
                  <a:lnTo>
                    <a:pt x="11578" y="359"/>
                  </a:lnTo>
                  <a:lnTo>
                    <a:pt x="11527" y="282"/>
                  </a:lnTo>
                  <a:lnTo>
                    <a:pt x="11463" y="218"/>
                  </a:lnTo>
                  <a:lnTo>
                    <a:pt x="11386" y="167"/>
                  </a:lnTo>
                  <a:lnTo>
                    <a:pt x="11322" y="116"/>
                  </a:lnTo>
                  <a:lnTo>
                    <a:pt x="11245" y="77"/>
                  </a:lnTo>
                  <a:lnTo>
                    <a:pt x="11156" y="39"/>
                  </a:lnTo>
                  <a:lnTo>
                    <a:pt x="11079" y="13"/>
                  </a:lnTo>
                  <a:lnTo>
                    <a:pt x="10989"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34"/>
            <p:cNvSpPr/>
            <p:nvPr/>
          </p:nvSpPr>
          <p:spPr>
            <a:xfrm rot="5400000">
              <a:off x="2454112" y="4061578"/>
              <a:ext cx="968969" cy="160179"/>
            </a:xfrm>
            <a:custGeom>
              <a:rect b="b" l="l" r="r" t="t"/>
              <a:pathLst>
                <a:path extrusionOk="0" h="1948" w="11784">
                  <a:moveTo>
                    <a:pt x="884" y="0"/>
                  </a:moveTo>
                  <a:lnTo>
                    <a:pt x="794" y="13"/>
                  </a:lnTo>
                  <a:lnTo>
                    <a:pt x="705" y="26"/>
                  </a:lnTo>
                  <a:lnTo>
                    <a:pt x="628" y="52"/>
                  </a:lnTo>
                  <a:lnTo>
                    <a:pt x="538" y="77"/>
                  </a:lnTo>
                  <a:lnTo>
                    <a:pt x="461" y="116"/>
                  </a:lnTo>
                  <a:lnTo>
                    <a:pt x="384" y="167"/>
                  </a:lnTo>
                  <a:lnTo>
                    <a:pt x="320" y="231"/>
                  </a:lnTo>
                  <a:lnTo>
                    <a:pt x="256" y="282"/>
                  </a:lnTo>
                  <a:lnTo>
                    <a:pt x="205" y="359"/>
                  </a:lnTo>
                  <a:lnTo>
                    <a:pt x="154" y="436"/>
                  </a:lnTo>
                  <a:lnTo>
                    <a:pt x="103" y="513"/>
                  </a:lnTo>
                  <a:lnTo>
                    <a:pt x="64" y="602"/>
                  </a:lnTo>
                  <a:lnTo>
                    <a:pt x="39" y="692"/>
                  </a:lnTo>
                  <a:lnTo>
                    <a:pt x="13" y="782"/>
                  </a:lnTo>
                  <a:lnTo>
                    <a:pt x="0" y="871"/>
                  </a:lnTo>
                  <a:lnTo>
                    <a:pt x="0" y="974"/>
                  </a:lnTo>
                  <a:lnTo>
                    <a:pt x="0" y="1076"/>
                  </a:lnTo>
                  <a:lnTo>
                    <a:pt x="13" y="1166"/>
                  </a:lnTo>
                  <a:lnTo>
                    <a:pt x="39" y="1268"/>
                  </a:lnTo>
                  <a:lnTo>
                    <a:pt x="64" y="1358"/>
                  </a:lnTo>
                  <a:lnTo>
                    <a:pt x="103" y="1435"/>
                  </a:lnTo>
                  <a:lnTo>
                    <a:pt x="154" y="1512"/>
                  </a:lnTo>
                  <a:lnTo>
                    <a:pt x="205" y="1588"/>
                  </a:lnTo>
                  <a:lnTo>
                    <a:pt x="256" y="1665"/>
                  </a:lnTo>
                  <a:lnTo>
                    <a:pt x="320" y="1729"/>
                  </a:lnTo>
                  <a:lnTo>
                    <a:pt x="384" y="1781"/>
                  </a:lnTo>
                  <a:lnTo>
                    <a:pt x="461" y="1832"/>
                  </a:lnTo>
                  <a:lnTo>
                    <a:pt x="538" y="1870"/>
                  </a:lnTo>
                  <a:lnTo>
                    <a:pt x="628" y="1909"/>
                  </a:lnTo>
                  <a:lnTo>
                    <a:pt x="705" y="1921"/>
                  </a:lnTo>
                  <a:lnTo>
                    <a:pt x="794" y="1947"/>
                  </a:lnTo>
                  <a:lnTo>
                    <a:pt x="10989" y="1947"/>
                  </a:lnTo>
                  <a:lnTo>
                    <a:pt x="11079" y="1921"/>
                  </a:lnTo>
                  <a:lnTo>
                    <a:pt x="11156" y="1909"/>
                  </a:lnTo>
                  <a:lnTo>
                    <a:pt x="11245" y="1870"/>
                  </a:lnTo>
                  <a:lnTo>
                    <a:pt x="11322" y="1832"/>
                  </a:lnTo>
                  <a:lnTo>
                    <a:pt x="11399" y="1781"/>
                  </a:lnTo>
                  <a:lnTo>
                    <a:pt x="11463" y="1729"/>
                  </a:lnTo>
                  <a:lnTo>
                    <a:pt x="11527" y="1665"/>
                  </a:lnTo>
                  <a:lnTo>
                    <a:pt x="11578" y="1588"/>
                  </a:lnTo>
                  <a:lnTo>
                    <a:pt x="11630" y="1512"/>
                  </a:lnTo>
                  <a:lnTo>
                    <a:pt x="11681" y="1435"/>
                  </a:lnTo>
                  <a:lnTo>
                    <a:pt x="11719" y="1358"/>
                  </a:lnTo>
                  <a:lnTo>
                    <a:pt x="11745" y="1268"/>
                  </a:lnTo>
                  <a:lnTo>
                    <a:pt x="11771" y="1166"/>
                  </a:lnTo>
                  <a:lnTo>
                    <a:pt x="11783" y="1076"/>
                  </a:lnTo>
                  <a:lnTo>
                    <a:pt x="11783" y="974"/>
                  </a:lnTo>
                  <a:lnTo>
                    <a:pt x="11783" y="871"/>
                  </a:lnTo>
                  <a:lnTo>
                    <a:pt x="11771" y="782"/>
                  </a:lnTo>
                  <a:lnTo>
                    <a:pt x="11745" y="692"/>
                  </a:lnTo>
                  <a:lnTo>
                    <a:pt x="11719" y="602"/>
                  </a:lnTo>
                  <a:lnTo>
                    <a:pt x="11681" y="513"/>
                  </a:lnTo>
                  <a:lnTo>
                    <a:pt x="11630" y="436"/>
                  </a:lnTo>
                  <a:lnTo>
                    <a:pt x="11578" y="359"/>
                  </a:lnTo>
                  <a:lnTo>
                    <a:pt x="11527" y="282"/>
                  </a:lnTo>
                  <a:lnTo>
                    <a:pt x="11463" y="231"/>
                  </a:lnTo>
                  <a:lnTo>
                    <a:pt x="11399" y="167"/>
                  </a:lnTo>
                  <a:lnTo>
                    <a:pt x="11322" y="116"/>
                  </a:lnTo>
                  <a:lnTo>
                    <a:pt x="11245" y="77"/>
                  </a:lnTo>
                  <a:lnTo>
                    <a:pt x="11156" y="52"/>
                  </a:lnTo>
                  <a:lnTo>
                    <a:pt x="11079" y="26"/>
                  </a:lnTo>
                  <a:lnTo>
                    <a:pt x="10989" y="13"/>
                  </a:lnTo>
                  <a:lnTo>
                    <a:pt x="10900"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34"/>
            <p:cNvSpPr/>
            <p:nvPr/>
          </p:nvSpPr>
          <p:spPr>
            <a:xfrm rot="5400000">
              <a:off x="2828009" y="4061578"/>
              <a:ext cx="968969" cy="160179"/>
            </a:xfrm>
            <a:custGeom>
              <a:rect b="b" l="l" r="r" t="t"/>
              <a:pathLst>
                <a:path extrusionOk="0" h="1948" w="11784">
                  <a:moveTo>
                    <a:pt x="794" y="1"/>
                  </a:moveTo>
                  <a:lnTo>
                    <a:pt x="705" y="26"/>
                  </a:lnTo>
                  <a:lnTo>
                    <a:pt x="628" y="52"/>
                  </a:lnTo>
                  <a:lnTo>
                    <a:pt x="538" y="77"/>
                  </a:lnTo>
                  <a:lnTo>
                    <a:pt x="461" y="116"/>
                  </a:lnTo>
                  <a:lnTo>
                    <a:pt x="384" y="167"/>
                  </a:lnTo>
                  <a:lnTo>
                    <a:pt x="320" y="218"/>
                  </a:lnTo>
                  <a:lnTo>
                    <a:pt x="256" y="282"/>
                  </a:lnTo>
                  <a:lnTo>
                    <a:pt x="205" y="359"/>
                  </a:lnTo>
                  <a:lnTo>
                    <a:pt x="154" y="436"/>
                  </a:lnTo>
                  <a:lnTo>
                    <a:pt x="103" y="513"/>
                  </a:lnTo>
                  <a:lnTo>
                    <a:pt x="64" y="590"/>
                  </a:lnTo>
                  <a:lnTo>
                    <a:pt x="39" y="679"/>
                  </a:lnTo>
                  <a:lnTo>
                    <a:pt x="13" y="782"/>
                  </a:lnTo>
                  <a:lnTo>
                    <a:pt x="0" y="871"/>
                  </a:lnTo>
                  <a:lnTo>
                    <a:pt x="0" y="974"/>
                  </a:lnTo>
                  <a:lnTo>
                    <a:pt x="0" y="1076"/>
                  </a:lnTo>
                  <a:lnTo>
                    <a:pt x="13" y="1166"/>
                  </a:lnTo>
                  <a:lnTo>
                    <a:pt x="39" y="1256"/>
                  </a:lnTo>
                  <a:lnTo>
                    <a:pt x="64" y="1345"/>
                  </a:lnTo>
                  <a:lnTo>
                    <a:pt x="103" y="1435"/>
                  </a:lnTo>
                  <a:lnTo>
                    <a:pt x="154" y="1512"/>
                  </a:lnTo>
                  <a:lnTo>
                    <a:pt x="205" y="1589"/>
                  </a:lnTo>
                  <a:lnTo>
                    <a:pt x="256" y="1666"/>
                  </a:lnTo>
                  <a:lnTo>
                    <a:pt x="320" y="1717"/>
                  </a:lnTo>
                  <a:lnTo>
                    <a:pt x="384" y="1781"/>
                  </a:lnTo>
                  <a:lnTo>
                    <a:pt x="461" y="1832"/>
                  </a:lnTo>
                  <a:lnTo>
                    <a:pt x="538" y="1870"/>
                  </a:lnTo>
                  <a:lnTo>
                    <a:pt x="628" y="1896"/>
                  </a:lnTo>
                  <a:lnTo>
                    <a:pt x="705" y="1922"/>
                  </a:lnTo>
                  <a:lnTo>
                    <a:pt x="794" y="1934"/>
                  </a:lnTo>
                  <a:lnTo>
                    <a:pt x="884" y="1947"/>
                  </a:lnTo>
                  <a:lnTo>
                    <a:pt x="10900" y="1947"/>
                  </a:lnTo>
                  <a:lnTo>
                    <a:pt x="10989" y="1934"/>
                  </a:lnTo>
                  <a:lnTo>
                    <a:pt x="11079" y="1922"/>
                  </a:lnTo>
                  <a:lnTo>
                    <a:pt x="11156" y="1896"/>
                  </a:lnTo>
                  <a:lnTo>
                    <a:pt x="11245" y="1870"/>
                  </a:lnTo>
                  <a:lnTo>
                    <a:pt x="11322" y="1832"/>
                  </a:lnTo>
                  <a:lnTo>
                    <a:pt x="11399" y="1781"/>
                  </a:lnTo>
                  <a:lnTo>
                    <a:pt x="11463" y="1717"/>
                  </a:lnTo>
                  <a:lnTo>
                    <a:pt x="11527" y="1666"/>
                  </a:lnTo>
                  <a:lnTo>
                    <a:pt x="11578" y="1589"/>
                  </a:lnTo>
                  <a:lnTo>
                    <a:pt x="11630" y="1512"/>
                  </a:lnTo>
                  <a:lnTo>
                    <a:pt x="11681" y="1435"/>
                  </a:lnTo>
                  <a:lnTo>
                    <a:pt x="11719" y="1345"/>
                  </a:lnTo>
                  <a:lnTo>
                    <a:pt x="11745" y="1256"/>
                  </a:lnTo>
                  <a:lnTo>
                    <a:pt x="11771" y="1166"/>
                  </a:lnTo>
                  <a:lnTo>
                    <a:pt x="11783" y="1076"/>
                  </a:lnTo>
                  <a:lnTo>
                    <a:pt x="11783" y="974"/>
                  </a:lnTo>
                  <a:lnTo>
                    <a:pt x="11783" y="871"/>
                  </a:lnTo>
                  <a:lnTo>
                    <a:pt x="11771" y="782"/>
                  </a:lnTo>
                  <a:lnTo>
                    <a:pt x="11745" y="679"/>
                  </a:lnTo>
                  <a:lnTo>
                    <a:pt x="11719" y="590"/>
                  </a:lnTo>
                  <a:lnTo>
                    <a:pt x="11681" y="513"/>
                  </a:lnTo>
                  <a:lnTo>
                    <a:pt x="11630" y="436"/>
                  </a:lnTo>
                  <a:lnTo>
                    <a:pt x="11578" y="359"/>
                  </a:lnTo>
                  <a:lnTo>
                    <a:pt x="11527" y="282"/>
                  </a:lnTo>
                  <a:lnTo>
                    <a:pt x="11463" y="218"/>
                  </a:lnTo>
                  <a:lnTo>
                    <a:pt x="11399" y="167"/>
                  </a:lnTo>
                  <a:lnTo>
                    <a:pt x="11322" y="116"/>
                  </a:lnTo>
                  <a:lnTo>
                    <a:pt x="11245" y="77"/>
                  </a:lnTo>
                  <a:lnTo>
                    <a:pt x="11156" y="52"/>
                  </a:lnTo>
                  <a:lnTo>
                    <a:pt x="11079" y="26"/>
                  </a:lnTo>
                  <a:lnTo>
                    <a:pt x="10989"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34"/>
            <p:cNvSpPr/>
            <p:nvPr/>
          </p:nvSpPr>
          <p:spPr>
            <a:xfrm rot="5400000">
              <a:off x="2080255" y="4061620"/>
              <a:ext cx="968969" cy="160097"/>
            </a:xfrm>
            <a:custGeom>
              <a:rect b="b" l="l" r="r" t="t"/>
              <a:pathLst>
                <a:path extrusionOk="0" h="1947" w="11784">
                  <a:moveTo>
                    <a:pt x="884" y="0"/>
                  </a:moveTo>
                  <a:lnTo>
                    <a:pt x="794" y="13"/>
                  </a:lnTo>
                  <a:lnTo>
                    <a:pt x="705" y="26"/>
                  </a:lnTo>
                  <a:lnTo>
                    <a:pt x="628" y="51"/>
                  </a:lnTo>
                  <a:lnTo>
                    <a:pt x="538" y="77"/>
                  </a:lnTo>
                  <a:lnTo>
                    <a:pt x="461" y="128"/>
                  </a:lnTo>
                  <a:lnTo>
                    <a:pt x="384" y="167"/>
                  </a:lnTo>
                  <a:lnTo>
                    <a:pt x="320" y="231"/>
                  </a:lnTo>
                  <a:lnTo>
                    <a:pt x="256" y="295"/>
                  </a:lnTo>
                  <a:lnTo>
                    <a:pt x="205" y="359"/>
                  </a:lnTo>
                  <a:lnTo>
                    <a:pt x="154" y="436"/>
                  </a:lnTo>
                  <a:lnTo>
                    <a:pt x="103" y="512"/>
                  </a:lnTo>
                  <a:lnTo>
                    <a:pt x="64" y="602"/>
                  </a:lnTo>
                  <a:lnTo>
                    <a:pt x="39" y="692"/>
                  </a:lnTo>
                  <a:lnTo>
                    <a:pt x="13" y="781"/>
                  </a:lnTo>
                  <a:lnTo>
                    <a:pt x="0" y="871"/>
                  </a:lnTo>
                  <a:lnTo>
                    <a:pt x="0" y="974"/>
                  </a:lnTo>
                  <a:lnTo>
                    <a:pt x="0" y="1076"/>
                  </a:lnTo>
                  <a:lnTo>
                    <a:pt x="13" y="1178"/>
                  </a:lnTo>
                  <a:lnTo>
                    <a:pt x="39" y="1268"/>
                  </a:lnTo>
                  <a:lnTo>
                    <a:pt x="64" y="1358"/>
                  </a:lnTo>
                  <a:lnTo>
                    <a:pt x="103" y="1435"/>
                  </a:lnTo>
                  <a:lnTo>
                    <a:pt x="154" y="1524"/>
                  </a:lnTo>
                  <a:lnTo>
                    <a:pt x="205" y="1588"/>
                  </a:lnTo>
                  <a:lnTo>
                    <a:pt x="256" y="1665"/>
                  </a:lnTo>
                  <a:lnTo>
                    <a:pt x="320" y="1729"/>
                  </a:lnTo>
                  <a:lnTo>
                    <a:pt x="384" y="1780"/>
                  </a:lnTo>
                  <a:lnTo>
                    <a:pt x="461" y="1832"/>
                  </a:lnTo>
                  <a:lnTo>
                    <a:pt x="538" y="1870"/>
                  </a:lnTo>
                  <a:lnTo>
                    <a:pt x="628" y="1908"/>
                  </a:lnTo>
                  <a:lnTo>
                    <a:pt x="705" y="1934"/>
                  </a:lnTo>
                  <a:lnTo>
                    <a:pt x="794" y="1947"/>
                  </a:lnTo>
                  <a:lnTo>
                    <a:pt x="10989" y="1947"/>
                  </a:lnTo>
                  <a:lnTo>
                    <a:pt x="11079" y="1934"/>
                  </a:lnTo>
                  <a:lnTo>
                    <a:pt x="11156" y="1908"/>
                  </a:lnTo>
                  <a:lnTo>
                    <a:pt x="11245" y="1870"/>
                  </a:lnTo>
                  <a:lnTo>
                    <a:pt x="11322" y="1832"/>
                  </a:lnTo>
                  <a:lnTo>
                    <a:pt x="11399" y="1780"/>
                  </a:lnTo>
                  <a:lnTo>
                    <a:pt x="11463" y="1729"/>
                  </a:lnTo>
                  <a:lnTo>
                    <a:pt x="11527" y="1665"/>
                  </a:lnTo>
                  <a:lnTo>
                    <a:pt x="11578" y="1588"/>
                  </a:lnTo>
                  <a:lnTo>
                    <a:pt x="11630" y="1524"/>
                  </a:lnTo>
                  <a:lnTo>
                    <a:pt x="11681" y="1435"/>
                  </a:lnTo>
                  <a:lnTo>
                    <a:pt x="11719" y="1358"/>
                  </a:lnTo>
                  <a:lnTo>
                    <a:pt x="11745" y="1268"/>
                  </a:lnTo>
                  <a:lnTo>
                    <a:pt x="11771" y="1178"/>
                  </a:lnTo>
                  <a:lnTo>
                    <a:pt x="11783" y="1076"/>
                  </a:lnTo>
                  <a:lnTo>
                    <a:pt x="11783" y="974"/>
                  </a:lnTo>
                  <a:lnTo>
                    <a:pt x="11783" y="871"/>
                  </a:lnTo>
                  <a:lnTo>
                    <a:pt x="11771" y="781"/>
                  </a:lnTo>
                  <a:lnTo>
                    <a:pt x="11745" y="692"/>
                  </a:lnTo>
                  <a:lnTo>
                    <a:pt x="11719" y="602"/>
                  </a:lnTo>
                  <a:lnTo>
                    <a:pt x="11681" y="512"/>
                  </a:lnTo>
                  <a:lnTo>
                    <a:pt x="11630" y="436"/>
                  </a:lnTo>
                  <a:lnTo>
                    <a:pt x="11578" y="359"/>
                  </a:lnTo>
                  <a:lnTo>
                    <a:pt x="11527" y="295"/>
                  </a:lnTo>
                  <a:lnTo>
                    <a:pt x="11463" y="231"/>
                  </a:lnTo>
                  <a:lnTo>
                    <a:pt x="11399" y="167"/>
                  </a:lnTo>
                  <a:lnTo>
                    <a:pt x="11322" y="128"/>
                  </a:lnTo>
                  <a:lnTo>
                    <a:pt x="11245" y="77"/>
                  </a:lnTo>
                  <a:lnTo>
                    <a:pt x="11156" y="51"/>
                  </a:lnTo>
                  <a:lnTo>
                    <a:pt x="11079" y="26"/>
                  </a:lnTo>
                  <a:lnTo>
                    <a:pt x="10989" y="13"/>
                  </a:lnTo>
                  <a:lnTo>
                    <a:pt x="10900"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34"/>
            <p:cNvSpPr/>
            <p:nvPr/>
          </p:nvSpPr>
          <p:spPr>
            <a:xfrm rot="5400000">
              <a:off x="5946483" y="4061578"/>
              <a:ext cx="968969" cy="160179"/>
            </a:xfrm>
            <a:custGeom>
              <a:rect b="b" l="l" r="r" t="t"/>
              <a:pathLst>
                <a:path extrusionOk="0" h="1948" w="11784">
                  <a:moveTo>
                    <a:pt x="884" y="0"/>
                  </a:moveTo>
                  <a:lnTo>
                    <a:pt x="794" y="13"/>
                  </a:lnTo>
                  <a:lnTo>
                    <a:pt x="705" y="26"/>
                  </a:lnTo>
                  <a:lnTo>
                    <a:pt x="628" y="52"/>
                  </a:lnTo>
                  <a:lnTo>
                    <a:pt x="538" y="77"/>
                  </a:lnTo>
                  <a:lnTo>
                    <a:pt x="461" y="116"/>
                  </a:lnTo>
                  <a:lnTo>
                    <a:pt x="384" y="167"/>
                  </a:lnTo>
                  <a:lnTo>
                    <a:pt x="320" y="218"/>
                  </a:lnTo>
                  <a:lnTo>
                    <a:pt x="256" y="282"/>
                  </a:lnTo>
                  <a:lnTo>
                    <a:pt x="205" y="359"/>
                  </a:lnTo>
                  <a:lnTo>
                    <a:pt x="154" y="436"/>
                  </a:lnTo>
                  <a:lnTo>
                    <a:pt x="103" y="513"/>
                  </a:lnTo>
                  <a:lnTo>
                    <a:pt x="64" y="589"/>
                  </a:lnTo>
                  <a:lnTo>
                    <a:pt x="39" y="679"/>
                  </a:lnTo>
                  <a:lnTo>
                    <a:pt x="13" y="782"/>
                  </a:lnTo>
                  <a:lnTo>
                    <a:pt x="0" y="871"/>
                  </a:lnTo>
                  <a:lnTo>
                    <a:pt x="0" y="974"/>
                  </a:lnTo>
                  <a:lnTo>
                    <a:pt x="0" y="1076"/>
                  </a:lnTo>
                  <a:lnTo>
                    <a:pt x="13" y="1166"/>
                  </a:lnTo>
                  <a:lnTo>
                    <a:pt x="39" y="1268"/>
                  </a:lnTo>
                  <a:lnTo>
                    <a:pt x="64" y="1358"/>
                  </a:lnTo>
                  <a:lnTo>
                    <a:pt x="103" y="1435"/>
                  </a:lnTo>
                  <a:lnTo>
                    <a:pt x="154" y="1512"/>
                  </a:lnTo>
                  <a:lnTo>
                    <a:pt x="205" y="1588"/>
                  </a:lnTo>
                  <a:lnTo>
                    <a:pt x="256" y="1665"/>
                  </a:lnTo>
                  <a:lnTo>
                    <a:pt x="320" y="1729"/>
                  </a:lnTo>
                  <a:lnTo>
                    <a:pt x="384" y="1781"/>
                  </a:lnTo>
                  <a:lnTo>
                    <a:pt x="461" y="1832"/>
                  </a:lnTo>
                  <a:lnTo>
                    <a:pt x="538" y="1870"/>
                  </a:lnTo>
                  <a:lnTo>
                    <a:pt x="628" y="1896"/>
                  </a:lnTo>
                  <a:lnTo>
                    <a:pt x="705" y="1922"/>
                  </a:lnTo>
                  <a:lnTo>
                    <a:pt x="794" y="1934"/>
                  </a:lnTo>
                  <a:lnTo>
                    <a:pt x="884" y="1947"/>
                  </a:lnTo>
                  <a:lnTo>
                    <a:pt x="10900" y="1947"/>
                  </a:lnTo>
                  <a:lnTo>
                    <a:pt x="10989" y="1934"/>
                  </a:lnTo>
                  <a:lnTo>
                    <a:pt x="11079" y="1922"/>
                  </a:lnTo>
                  <a:lnTo>
                    <a:pt x="11156" y="1896"/>
                  </a:lnTo>
                  <a:lnTo>
                    <a:pt x="11245" y="1870"/>
                  </a:lnTo>
                  <a:lnTo>
                    <a:pt x="11322" y="1832"/>
                  </a:lnTo>
                  <a:lnTo>
                    <a:pt x="11386" y="1781"/>
                  </a:lnTo>
                  <a:lnTo>
                    <a:pt x="11463" y="1729"/>
                  </a:lnTo>
                  <a:lnTo>
                    <a:pt x="11527" y="1665"/>
                  </a:lnTo>
                  <a:lnTo>
                    <a:pt x="11578" y="1588"/>
                  </a:lnTo>
                  <a:lnTo>
                    <a:pt x="11630" y="1512"/>
                  </a:lnTo>
                  <a:lnTo>
                    <a:pt x="11681" y="1435"/>
                  </a:lnTo>
                  <a:lnTo>
                    <a:pt x="11719" y="1358"/>
                  </a:lnTo>
                  <a:lnTo>
                    <a:pt x="11745" y="1268"/>
                  </a:lnTo>
                  <a:lnTo>
                    <a:pt x="11771" y="1166"/>
                  </a:lnTo>
                  <a:lnTo>
                    <a:pt x="11783" y="1076"/>
                  </a:lnTo>
                  <a:lnTo>
                    <a:pt x="11783" y="974"/>
                  </a:lnTo>
                  <a:lnTo>
                    <a:pt x="11783" y="871"/>
                  </a:lnTo>
                  <a:lnTo>
                    <a:pt x="11771" y="782"/>
                  </a:lnTo>
                  <a:lnTo>
                    <a:pt x="11745" y="679"/>
                  </a:lnTo>
                  <a:lnTo>
                    <a:pt x="11719" y="589"/>
                  </a:lnTo>
                  <a:lnTo>
                    <a:pt x="11681" y="513"/>
                  </a:lnTo>
                  <a:lnTo>
                    <a:pt x="11630" y="436"/>
                  </a:lnTo>
                  <a:lnTo>
                    <a:pt x="11578" y="359"/>
                  </a:lnTo>
                  <a:lnTo>
                    <a:pt x="11527" y="282"/>
                  </a:lnTo>
                  <a:lnTo>
                    <a:pt x="11463" y="218"/>
                  </a:lnTo>
                  <a:lnTo>
                    <a:pt x="11386" y="167"/>
                  </a:lnTo>
                  <a:lnTo>
                    <a:pt x="11322" y="116"/>
                  </a:lnTo>
                  <a:lnTo>
                    <a:pt x="11245" y="77"/>
                  </a:lnTo>
                  <a:lnTo>
                    <a:pt x="11156" y="52"/>
                  </a:lnTo>
                  <a:lnTo>
                    <a:pt x="11079" y="26"/>
                  </a:lnTo>
                  <a:lnTo>
                    <a:pt x="10989" y="13"/>
                  </a:lnTo>
                  <a:lnTo>
                    <a:pt x="10900"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34"/>
            <p:cNvSpPr/>
            <p:nvPr/>
          </p:nvSpPr>
          <p:spPr>
            <a:xfrm rot="5400000">
              <a:off x="5572627" y="4061620"/>
              <a:ext cx="968969" cy="160097"/>
            </a:xfrm>
            <a:custGeom>
              <a:rect b="b" l="l" r="r" t="t"/>
              <a:pathLst>
                <a:path extrusionOk="0" h="1947" w="11784">
                  <a:moveTo>
                    <a:pt x="884" y="0"/>
                  </a:moveTo>
                  <a:lnTo>
                    <a:pt x="794" y="13"/>
                  </a:lnTo>
                  <a:lnTo>
                    <a:pt x="705" y="26"/>
                  </a:lnTo>
                  <a:lnTo>
                    <a:pt x="628" y="51"/>
                  </a:lnTo>
                  <a:lnTo>
                    <a:pt x="538" y="77"/>
                  </a:lnTo>
                  <a:lnTo>
                    <a:pt x="461" y="115"/>
                  </a:lnTo>
                  <a:lnTo>
                    <a:pt x="384" y="167"/>
                  </a:lnTo>
                  <a:lnTo>
                    <a:pt x="320" y="231"/>
                  </a:lnTo>
                  <a:lnTo>
                    <a:pt x="256" y="295"/>
                  </a:lnTo>
                  <a:lnTo>
                    <a:pt x="205" y="359"/>
                  </a:lnTo>
                  <a:lnTo>
                    <a:pt x="154" y="436"/>
                  </a:lnTo>
                  <a:lnTo>
                    <a:pt x="103" y="512"/>
                  </a:lnTo>
                  <a:lnTo>
                    <a:pt x="64" y="602"/>
                  </a:lnTo>
                  <a:lnTo>
                    <a:pt x="39" y="692"/>
                  </a:lnTo>
                  <a:lnTo>
                    <a:pt x="13" y="781"/>
                  </a:lnTo>
                  <a:lnTo>
                    <a:pt x="0" y="871"/>
                  </a:lnTo>
                  <a:lnTo>
                    <a:pt x="0" y="974"/>
                  </a:lnTo>
                  <a:lnTo>
                    <a:pt x="0" y="1076"/>
                  </a:lnTo>
                  <a:lnTo>
                    <a:pt x="13" y="1166"/>
                  </a:lnTo>
                  <a:lnTo>
                    <a:pt x="39" y="1268"/>
                  </a:lnTo>
                  <a:lnTo>
                    <a:pt x="64" y="1358"/>
                  </a:lnTo>
                  <a:lnTo>
                    <a:pt x="103" y="1435"/>
                  </a:lnTo>
                  <a:lnTo>
                    <a:pt x="154" y="1524"/>
                  </a:lnTo>
                  <a:lnTo>
                    <a:pt x="205" y="1588"/>
                  </a:lnTo>
                  <a:lnTo>
                    <a:pt x="256" y="1665"/>
                  </a:lnTo>
                  <a:lnTo>
                    <a:pt x="320" y="1729"/>
                  </a:lnTo>
                  <a:lnTo>
                    <a:pt x="384" y="1780"/>
                  </a:lnTo>
                  <a:lnTo>
                    <a:pt x="461" y="1832"/>
                  </a:lnTo>
                  <a:lnTo>
                    <a:pt x="538" y="1870"/>
                  </a:lnTo>
                  <a:lnTo>
                    <a:pt x="628" y="1908"/>
                  </a:lnTo>
                  <a:lnTo>
                    <a:pt x="705" y="1921"/>
                  </a:lnTo>
                  <a:lnTo>
                    <a:pt x="794" y="1947"/>
                  </a:lnTo>
                  <a:lnTo>
                    <a:pt x="10989" y="1947"/>
                  </a:lnTo>
                  <a:lnTo>
                    <a:pt x="11079" y="1921"/>
                  </a:lnTo>
                  <a:lnTo>
                    <a:pt x="11156" y="1908"/>
                  </a:lnTo>
                  <a:lnTo>
                    <a:pt x="11245" y="1870"/>
                  </a:lnTo>
                  <a:lnTo>
                    <a:pt x="11322" y="1832"/>
                  </a:lnTo>
                  <a:lnTo>
                    <a:pt x="11386" y="1780"/>
                  </a:lnTo>
                  <a:lnTo>
                    <a:pt x="11463" y="1729"/>
                  </a:lnTo>
                  <a:lnTo>
                    <a:pt x="11527" y="1665"/>
                  </a:lnTo>
                  <a:lnTo>
                    <a:pt x="11578" y="1588"/>
                  </a:lnTo>
                  <a:lnTo>
                    <a:pt x="11630" y="1524"/>
                  </a:lnTo>
                  <a:lnTo>
                    <a:pt x="11681" y="1435"/>
                  </a:lnTo>
                  <a:lnTo>
                    <a:pt x="11719" y="1358"/>
                  </a:lnTo>
                  <a:lnTo>
                    <a:pt x="11745" y="1268"/>
                  </a:lnTo>
                  <a:lnTo>
                    <a:pt x="11771" y="1166"/>
                  </a:lnTo>
                  <a:lnTo>
                    <a:pt x="11783" y="1076"/>
                  </a:lnTo>
                  <a:lnTo>
                    <a:pt x="11783" y="974"/>
                  </a:lnTo>
                  <a:lnTo>
                    <a:pt x="11783" y="871"/>
                  </a:lnTo>
                  <a:lnTo>
                    <a:pt x="11771" y="781"/>
                  </a:lnTo>
                  <a:lnTo>
                    <a:pt x="11745" y="692"/>
                  </a:lnTo>
                  <a:lnTo>
                    <a:pt x="11719" y="602"/>
                  </a:lnTo>
                  <a:lnTo>
                    <a:pt x="11681" y="512"/>
                  </a:lnTo>
                  <a:lnTo>
                    <a:pt x="11630" y="436"/>
                  </a:lnTo>
                  <a:lnTo>
                    <a:pt x="11578" y="359"/>
                  </a:lnTo>
                  <a:lnTo>
                    <a:pt x="11527" y="295"/>
                  </a:lnTo>
                  <a:lnTo>
                    <a:pt x="11463" y="231"/>
                  </a:lnTo>
                  <a:lnTo>
                    <a:pt x="11386" y="167"/>
                  </a:lnTo>
                  <a:lnTo>
                    <a:pt x="11322" y="115"/>
                  </a:lnTo>
                  <a:lnTo>
                    <a:pt x="11245" y="77"/>
                  </a:lnTo>
                  <a:lnTo>
                    <a:pt x="11156" y="51"/>
                  </a:lnTo>
                  <a:lnTo>
                    <a:pt x="11079" y="26"/>
                  </a:lnTo>
                  <a:lnTo>
                    <a:pt x="10989" y="13"/>
                  </a:lnTo>
                  <a:lnTo>
                    <a:pt x="10900"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34"/>
            <p:cNvSpPr/>
            <p:nvPr/>
          </p:nvSpPr>
          <p:spPr>
            <a:xfrm rot="5400000">
              <a:off x="5198770" y="4061578"/>
              <a:ext cx="968969" cy="160179"/>
            </a:xfrm>
            <a:custGeom>
              <a:rect b="b" l="l" r="r" t="t"/>
              <a:pathLst>
                <a:path extrusionOk="0" h="1948" w="11784">
                  <a:moveTo>
                    <a:pt x="884" y="1"/>
                  </a:moveTo>
                  <a:lnTo>
                    <a:pt x="794" y="14"/>
                  </a:lnTo>
                  <a:lnTo>
                    <a:pt x="705" y="27"/>
                  </a:lnTo>
                  <a:lnTo>
                    <a:pt x="628" y="52"/>
                  </a:lnTo>
                  <a:lnTo>
                    <a:pt x="538" y="78"/>
                  </a:lnTo>
                  <a:lnTo>
                    <a:pt x="461" y="129"/>
                  </a:lnTo>
                  <a:lnTo>
                    <a:pt x="384" y="167"/>
                  </a:lnTo>
                  <a:lnTo>
                    <a:pt x="320" y="231"/>
                  </a:lnTo>
                  <a:lnTo>
                    <a:pt x="256" y="296"/>
                  </a:lnTo>
                  <a:lnTo>
                    <a:pt x="205" y="360"/>
                  </a:lnTo>
                  <a:lnTo>
                    <a:pt x="154" y="436"/>
                  </a:lnTo>
                  <a:lnTo>
                    <a:pt x="103" y="513"/>
                  </a:lnTo>
                  <a:lnTo>
                    <a:pt x="64" y="603"/>
                  </a:lnTo>
                  <a:lnTo>
                    <a:pt x="39" y="693"/>
                  </a:lnTo>
                  <a:lnTo>
                    <a:pt x="13" y="782"/>
                  </a:lnTo>
                  <a:lnTo>
                    <a:pt x="0" y="885"/>
                  </a:lnTo>
                  <a:lnTo>
                    <a:pt x="0" y="974"/>
                  </a:lnTo>
                  <a:lnTo>
                    <a:pt x="0" y="1077"/>
                  </a:lnTo>
                  <a:lnTo>
                    <a:pt x="13" y="1179"/>
                  </a:lnTo>
                  <a:lnTo>
                    <a:pt x="39" y="1269"/>
                  </a:lnTo>
                  <a:lnTo>
                    <a:pt x="64" y="1359"/>
                  </a:lnTo>
                  <a:lnTo>
                    <a:pt x="103" y="1435"/>
                  </a:lnTo>
                  <a:lnTo>
                    <a:pt x="154" y="1525"/>
                  </a:lnTo>
                  <a:lnTo>
                    <a:pt x="205" y="1602"/>
                  </a:lnTo>
                  <a:lnTo>
                    <a:pt x="256" y="1666"/>
                  </a:lnTo>
                  <a:lnTo>
                    <a:pt x="320" y="1730"/>
                  </a:lnTo>
                  <a:lnTo>
                    <a:pt x="384" y="1781"/>
                  </a:lnTo>
                  <a:lnTo>
                    <a:pt x="461" y="1832"/>
                  </a:lnTo>
                  <a:lnTo>
                    <a:pt x="538" y="1871"/>
                  </a:lnTo>
                  <a:lnTo>
                    <a:pt x="628" y="1909"/>
                  </a:lnTo>
                  <a:lnTo>
                    <a:pt x="705" y="1935"/>
                  </a:lnTo>
                  <a:lnTo>
                    <a:pt x="794" y="1948"/>
                  </a:lnTo>
                  <a:lnTo>
                    <a:pt x="10989" y="1948"/>
                  </a:lnTo>
                  <a:lnTo>
                    <a:pt x="11079" y="1935"/>
                  </a:lnTo>
                  <a:lnTo>
                    <a:pt x="11156" y="1909"/>
                  </a:lnTo>
                  <a:lnTo>
                    <a:pt x="11245" y="1871"/>
                  </a:lnTo>
                  <a:lnTo>
                    <a:pt x="11322" y="1832"/>
                  </a:lnTo>
                  <a:lnTo>
                    <a:pt x="11386" y="1781"/>
                  </a:lnTo>
                  <a:lnTo>
                    <a:pt x="11463" y="1730"/>
                  </a:lnTo>
                  <a:lnTo>
                    <a:pt x="11527" y="1666"/>
                  </a:lnTo>
                  <a:lnTo>
                    <a:pt x="11578" y="1602"/>
                  </a:lnTo>
                  <a:lnTo>
                    <a:pt x="11630" y="1525"/>
                  </a:lnTo>
                  <a:lnTo>
                    <a:pt x="11681" y="1435"/>
                  </a:lnTo>
                  <a:lnTo>
                    <a:pt x="11719" y="1359"/>
                  </a:lnTo>
                  <a:lnTo>
                    <a:pt x="11745" y="1269"/>
                  </a:lnTo>
                  <a:lnTo>
                    <a:pt x="11771" y="1179"/>
                  </a:lnTo>
                  <a:lnTo>
                    <a:pt x="11783" y="1077"/>
                  </a:lnTo>
                  <a:lnTo>
                    <a:pt x="11783" y="974"/>
                  </a:lnTo>
                  <a:lnTo>
                    <a:pt x="11783" y="885"/>
                  </a:lnTo>
                  <a:lnTo>
                    <a:pt x="11771" y="782"/>
                  </a:lnTo>
                  <a:lnTo>
                    <a:pt x="11745" y="693"/>
                  </a:lnTo>
                  <a:lnTo>
                    <a:pt x="11719" y="603"/>
                  </a:lnTo>
                  <a:lnTo>
                    <a:pt x="11681" y="513"/>
                  </a:lnTo>
                  <a:lnTo>
                    <a:pt x="11630" y="436"/>
                  </a:lnTo>
                  <a:lnTo>
                    <a:pt x="11578" y="360"/>
                  </a:lnTo>
                  <a:lnTo>
                    <a:pt x="11527" y="296"/>
                  </a:lnTo>
                  <a:lnTo>
                    <a:pt x="11463" y="231"/>
                  </a:lnTo>
                  <a:lnTo>
                    <a:pt x="11386" y="167"/>
                  </a:lnTo>
                  <a:lnTo>
                    <a:pt x="11322" y="129"/>
                  </a:lnTo>
                  <a:lnTo>
                    <a:pt x="11245" y="78"/>
                  </a:lnTo>
                  <a:lnTo>
                    <a:pt x="11156" y="52"/>
                  </a:lnTo>
                  <a:lnTo>
                    <a:pt x="11079" y="27"/>
                  </a:lnTo>
                  <a:lnTo>
                    <a:pt x="10989" y="14"/>
                  </a:lnTo>
                  <a:lnTo>
                    <a:pt x="10900"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34"/>
            <p:cNvSpPr/>
            <p:nvPr/>
          </p:nvSpPr>
          <p:spPr>
            <a:xfrm rot="5400000">
              <a:off x="6713718" y="2876211"/>
              <a:ext cx="240187" cy="239118"/>
            </a:xfrm>
            <a:custGeom>
              <a:rect b="b" l="l" r="r" t="t"/>
              <a:pathLst>
                <a:path extrusionOk="0" h="2908" w="2921">
                  <a:moveTo>
                    <a:pt x="1307" y="0"/>
                  </a:moveTo>
                  <a:lnTo>
                    <a:pt x="1166" y="26"/>
                  </a:lnTo>
                  <a:lnTo>
                    <a:pt x="1025" y="64"/>
                  </a:lnTo>
                  <a:lnTo>
                    <a:pt x="897" y="102"/>
                  </a:lnTo>
                  <a:lnTo>
                    <a:pt x="769" y="167"/>
                  </a:lnTo>
                  <a:lnTo>
                    <a:pt x="654" y="243"/>
                  </a:lnTo>
                  <a:lnTo>
                    <a:pt x="539" y="333"/>
                  </a:lnTo>
                  <a:lnTo>
                    <a:pt x="436" y="423"/>
                  </a:lnTo>
                  <a:lnTo>
                    <a:pt x="334" y="525"/>
                  </a:lnTo>
                  <a:lnTo>
                    <a:pt x="257" y="640"/>
                  </a:lnTo>
                  <a:lnTo>
                    <a:pt x="180" y="756"/>
                  </a:lnTo>
                  <a:lnTo>
                    <a:pt x="116" y="884"/>
                  </a:lnTo>
                  <a:lnTo>
                    <a:pt x="78" y="1012"/>
                  </a:lnTo>
                  <a:lnTo>
                    <a:pt x="39" y="1153"/>
                  </a:lnTo>
                  <a:lnTo>
                    <a:pt x="14" y="1306"/>
                  </a:lnTo>
                  <a:lnTo>
                    <a:pt x="1" y="1447"/>
                  </a:lnTo>
                  <a:lnTo>
                    <a:pt x="14" y="1601"/>
                  </a:lnTo>
                  <a:lnTo>
                    <a:pt x="39" y="1742"/>
                  </a:lnTo>
                  <a:lnTo>
                    <a:pt x="78" y="1883"/>
                  </a:lnTo>
                  <a:lnTo>
                    <a:pt x="116" y="2011"/>
                  </a:lnTo>
                  <a:lnTo>
                    <a:pt x="180" y="2139"/>
                  </a:lnTo>
                  <a:lnTo>
                    <a:pt x="257" y="2267"/>
                  </a:lnTo>
                  <a:lnTo>
                    <a:pt x="334" y="2382"/>
                  </a:lnTo>
                  <a:lnTo>
                    <a:pt x="436" y="2485"/>
                  </a:lnTo>
                  <a:lnTo>
                    <a:pt x="539" y="2574"/>
                  </a:lnTo>
                  <a:lnTo>
                    <a:pt x="654" y="2651"/>
                  </a:lnTo>
                  <a:lnTo>
                    <a:pt x="769" y="2728"/>
                  </a:lnTo>
                  <a:lnTo>
                    <a:pt x="897" y="2792"/>
                  </a:lnTo>
                  <a:lnTo>
                    <a:pt x="1025" y="2843"/>
                  </a:lnTo>
                  <a:lnTo>
                    <a:pt x="1166" y="2882"/>
                  </a:lnTo>
                  <a:lnTo>
                    <a:pt x="1307" y="2895"/>
                  </a:lnTo>
                  <a:lnTo>
                    <a:pt x="1461" y="2907"/>
                  </a:lnTo>
                  <a:lnTo>
                    <a:pt x="1615" y="2895"/>
                  </a:lnTo>
                  <a:lnTo>
                    <a:pt x="1755" y="2882"/>
                  </a:lnTo>
                  <a:lnTo>
                    <a:pt x="1896" y="2843"/>
                  </a:lnTo>
                  <a:lnTo>
                    <a:pt x="2024" y="2792"/>
                  </a:lnTo>
                  <a:lnTo>
                    <a:pt x="2152" y="2728"/>
                  </a:lnTo>
                  <a:lnTo>
                    <a:pt x="2281" y="2651"/>
                  </a:lnTo>
                  <a:lnTo>
                    <a:pt x="2383" y="2574"/>
                  </a:lnTo>
                  <a:lnTo>
                    <a:pt x="2485" y="2485"/>
                  </a:lnTo>
                  <a:lnTo>
                    <a:pt x="2588" y="2382"/>
                  </a:lnTo>
                  <a:lnTo>
                    <a:pt x="2665" y="2267"/>
                  </a:lnTo>
                  <a:lnTo>
                    <a:pt x="2742" y="2139"/>
                  </a:lnTo>
                  <a:lnTo>
                    <a:pt x="2806" y="2011"/>
                  </a:lnTo>
                  <a:lnTo>
                    <a:pt x="2857" y="1883"/>
                  </a:lnTo>
                  <a:lnTo>
                    <a:pt x="2883" y="1742"/>
                  </a:lnTo>
                  <a:lnTo>
                    <a:pt x="2908" y="1601"/>
                  </a:lnTo>
                  <a:lnTo>
                    <a:pt x="2921" y="1447"/>
                  </a:lnTo>
                  <a:lnTo>
                    <a:pt x="2908" y="1306"/>
                  </a:lnTo>
                  <a:lnTo>
                    <a:pt x="2883" y="1153"/>
                  </a:lnTo>
                  <a:lnTo>
                    <a:pt x="2857" y="1012"/>
                  </a:lnTo>
                  <a:lnTo>
                    <a:pt x="2806" y="884"/>
                  </a:lnTo>
                  <a:lnTo>
                    <a:pt x="2742" y="756"/>
                  </a:lnTo>
                  <a:lnTo>
                    <a:pt x="2665" y="640"/>
                  </a:lnTo>
                  <a:lnTo>
                    <a:pt x="2588" y="525"/>
                  </a:lnTo>
                  <a:lnTo>
                    <a:pt x="2485" y="423"/>
                  </a:lnTo>
                  <a:lnTo>
                    <a:pt x="2383" y="333"/>
                  </a:lnTo>
                  <a:lnTo>
                    <a:pt x="2281" y="243"/>
                  </a:lnTo>
                  <a:lnTo>
                    <a:pt x="2152" y="167"/>
                  </a:lnTo>
                  <a:lnTo>
                    <a:pt x="2024" y="102"/>
                  </a:lnTo>
                  <a:lnTo>
                    <a:pt x="1896" y="64"/>
                  </a:lnTo>
                  <a:lnTo>
                    <a:pt x="1755" y="26"/>
                  </a:lnTo>
                  <a:lnTo>
                    <a:pt x="1615" y="0"/>
                  </a:lnTo>
                  <a:close/>
                </a:path>
              </a:pathLst>
            </a:custGeom>
            <a:solidFill>
              <a:srgbClr val="FAFF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34"/>
            <p:cNvSpPr/>
            <p:nvPr/>
          </p:nvSpPr>
          <p:spPr>
            <a:xfrm rot="5400000">
              <a:off x="5937512" y="2776179"/>
              <a:ext cx="239200" cy="240187"/>
            </a:xfrm>
            <a:custGeom>
              <a:rect b="b" l="l" r="r" t="t"/>
              <a:pathLst>
                <a:path extrusionOk="0" h="2921" w="2909">
                  <a:moveTo>
                    <a:pt x="1448" y="0"/>
                  </a:moveTo>
                  <a:lnTo>
                    <a:pt x="1307" y="13"/>
                  </a:lnTo>
                  <a:lnTo>
                    <a:pt x="1154" y="39"/>
                  </a:lnTo>
                  <a:lnTo>
                    <a:pt x="1025" y="77"/>
                  </a:lnTo>
                  <a:lnTo>
                    <a:pt x="885" y="116"/>
                  </a:lnTo>
                  <a:lnTo>
                    <a:pt x="756" y="180"/>
                  </a:lnTo>
                  <a:lnTo>
                    <a:pt x="641" y="257"/>
                  </a:lnTo>
                  <a:lnTo>
                    <a:pt x="526" y="333"/>
                  </a:lnTo>
                  <a:lnTo>
                    <a:pt x="423" y="436"/>
                  </a:lnTo>
                  <a:lnTo>
                    <a:pt x="334" y="538"/>
                  </a:lnTo>
                  <a:lnTo>
                    <a:pt x="244" y="654"/>
                  </a:lnTo>
                  <a:lnTo>
                    <a:pt x="167" y="769"/>
                  </a:lnTo>
                  <a:lnTo>
                    <a:pt x="116" y="897"/>
                  </a:lnTo>
                  <a:lnTo>
                    <a:pt x="65" y="1025"/>
                  </a:lnTo>
                  <a:lnTo>
                    <a:pt x="26" y="1166"/>
                  </a:lnTo>
                  <a:lnTo>
                    <a:pt x="1" y="1320"/>
                  </a:lnTo>
                  <a:lnTo>
                    <a:pt x="1" y="1461"/>
                  </a:lnTo>
                  <a:lnTo>
                    <a:pt x="1" y="1614"/>
                  </a:lnTo>
                  <a:lnTo>
                    <a:pt x="26" y="1755"/>
                  </a:lnTo>
                  <a:lnTo>
                    <a:pt x="65" y="1896"/>
                  </a:lnTo>
                  <a:lnTo>
                    <a:pt x="116" y="2024"/>
                  </a:lnTo>
                  <a:lnTo>
                    <a:pt x="167" y="2152"/>
                  </a:lnTo>
                  <a:lnTo>
                    <a:pt x="244" y="2280"/>
                  </a:lnTo>
                  <a:lnTo>
                    <a:pt x="334" y="2383"/>
                  </a:lnTo>
                  <a:lnTo>
                    <a:pt x="423" y="2498"/>
                  </a:lnTo>
                  <a:lnTo>
                    <a:pt x="526" y="2588"/>
                  </a:lnTo>
                  <a:lnTo>
                    <a:pt x="641" y="2664"/>
                  </a:lnTo>
                  <a:lnTo>
                    <a:pt x="756" y="2741"/>
                  </a:lnTo>
                  <a:lnTo>
                    <a:pt x="885" y="2805"/>
                  </a:lnTo>
                  <a:lnTo>
                    <a:pt x="1025" y="2857"/>
                  </a:lnTo>
                  <a:lnTo>
                    <a:pt x="1154" y="2882"/>
                  </a:lnTo>
                  <a:lnTo>
                    <a:pt x="1307" y="2908"/>
                  </a:lnTo>
                  <a:lnTo>
                    <a:pt x="1448" y="2921"/>
                  </a:lnTo>
                  <a:lnTo>
                    <a:pt x="1602" y="2908"/>
                  </a:lnTo>
                  <a:lnTo>
                    <a:pt x="1743" y="2882"/>
                  </a:lnTo>
                  <a:lnTo>
                    <a:pt x="1884" y="2857"/>
                  </a:lnTo>
                  <a:lnTo>
                    <a:pt x="2024" y="2805"/>
                  </a:lnTo>
                  <a:lnTo>
                    <a:pt x="2153" y="2741"/>
                  </a:lnTo>
                  <a:lnTo>
                    <a:pt x="2268" y="2664"/>
                  </a:lnTo>
                  <a:lnTo>
                    <a:pt x="2383" y="2588"/>
                  </a:lnTo>
                  <a:lnTo>
                    <a:pt x="2486" y="2498"/>
                  </a:lnTo>
                  <a:lnTo>
                    <a:pt x="2575" y="2383"/>
                  </a:lnTo>
                  <a:lnTo>
                    <a:pt x="2665" y="2280"/>
                  </a:lnTo>
                  <a:lnTo>
                    <a:pt x="2729" y="2152"/>
                  </a:lnTo>
                  <a:lnTo>
                    <a:pt x="2793" y="2024"/>
                  </a:lnTo>
                  <a:lnTo>
                    <a:pt x="2844" y="1896"/>
                  </a:lnTo>
                  <a:lnTo>
                    <a:pt x="2883" y="1755"/>
                  </a:lnTo>
                  <a:lnTo>
                    <a:pt x="2895" y="1614"/>
                  </a:lnTo>
                  <a:lnTo>
                    <a:pt x="2908" y="1461"/>
                  </a:lnTo>
                  <a:lnTo>
                    <a:pt x="2895" y="1320"/>
                  </a:lnTo>
                  <a:lnTo>
                    <a:pt x="2883" y="1166"/>
                  </a:lnTo>
                  <a:lnTo>
                    <a:pt x="2844" y="1025"/>
                  </a:lnTo>
                  <a:lnTo>
                    <a:pt x="2793" y="897"/>
                  </a:lnTo>
                  <a:lnTo>
                    <a:pt x="2729" y="769"/>
                  </a:lnTo>
                  <a:lnTo>
                    <a:pt x="2665" y="654"/>
                  </a:lnTo>
                  <a:lnTo>
                    <a:pt x="2575" y="538"/>
                  </a:lnTo>
                  <a:lnTo>
                    <a:pt x="2486" y="436"/>
                  </a:lnTo>
                  <a:lnTo>
                    <a:pt x="2383" y="333"/>
                  </a:lnTo>
                  <a:lnTo>
                    <a:pt x="2268" y="257"/>
                  </a:lnTo>
                  <a:lnTo>
                    <a:pt x="2153" y="180"/>
                  </a:lnTo>
                  <a:lnTo>
                    <a:pt x="2024" y="116"/>
                  </a:lnTo>
                  <a:lnTo>
                    <a:pt x="1884" y="77"/>
                  </a:lnTo>
                  <a:lnTo>
                    <a:pt x="1743" y="39"/>
                  </a:lnTo>
                  <a:lnTo>
                    <a:pt x="1602" y="13"/>
                  </a:lnTo>
                  <a:lnTo>
                    <a:pt x="1448" y="0"/>
                  </a:lnTo>
                  <a:close/>
                </a:path>
              </a:pathLst>
            </a:custGeom>
            <a:solidFill>
              <a:srgbClr val="FAFF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34"/>
            <p:cNvSpPr/>
            <p:nvPr/>
          </p:nvSpPr>
          <p:spPr>
            <a:xfrm rot="5400000">
              <a:off x="5308292" y="2422840"/>
              <a:ext cx="239118" cy="239118"/>
            </a:xfrm>
            <a:custGeom>
              <a:rect b="b" l="l" r="r" t="t"/>
              <a:pathLst>
                <a:path extrusionOk="0" h="2908" w="2908">
                  <a:moveTo>
                    <a:pt x="1448" y="1"/>
                  </a:moveTo>
                  <a:lnTo>
                    <a:pt x="1307" y="13"/>
                  </a:lnTo>
                  <a:lnTo>
                    <a:pt x="1153" y="26"/>
                  </a:lnTo>
                  <a:lnTo>
                    <a:pt x="1012" y="65"/>
                  </a:lnTo>
                  <a:lnTo>
                    <a:pt x="884" y="116"/>
                  </a:lnTo>
                  <a:lnTo>
                    <a:pt x="756" y="180"/>
                  </a:lnTo>
                  <a:lnTo>
                    <a:pt x="641" y="244"/>
                  </a:lnTo>
                  <a:lnTo>
                    <a:pt x="526" y="334"/>
                  </a:lnTo>
                  <a:lnTo>
                    <a:pt x="423" y="423"/>
                  </a:lnTo>
                  <a:lnTo>
                    <a:pt x="321" y="526"/>
                  </a:lnTo>
                  <a:lnTo>
                    <a:pt x="244" y="641"/>
                  </a:lnTo>
                  <a:lnTo>
                    <a:pt x="167" y="756"/>
                  </a:lnTo>
                  <a:lnTo>
                    <a:pt x="103" y="884"/>
                  </a:lnTo>
                  <a:lnTo>
                    <a:pt x="64" y="1025"/>
                  </a:lnTo>
                  <a:lnTo>
                    <a:pt x="26" y="1166"/>
                  </a:lnTo>
                  <a:lnTo>
                    <a:pt x="0" y="1307"/>
                  </a:lnTo>
                  <a:lnTo>
                    <a:pt x="0" y="1461"/>
                  </a:lnTo>
                  <a:lnTo>
                    <a:pt x="0" y="1602"/>
                  </a:lnTo>
                  <a:lnTo>
                    <a:pt x="26" y="1742"/>
                  </a:lnTo>
                  <a:lnTo>
                    <a:pt x="64" y="1883"/>
                  </a:lnTo>
                  <a:lnTo>
                    <a:pt x="103" y="2024"/>
                  </a:lnTo>
                  <a:lnTo>
                    <a:pt x="167" y="2152"/>
                  </a:lnTo>
                  <a:lnTo>
                    <a:pt x="244" y="2268"/>
                  </a:lnTo>
                  <a:lnTo>
                    <a:pt x="321" y="2383"/>
                  </a:lnTo>
                  <a:lnTo>
                    <a:pt x="423" y="2485"/>
                  </a:lnTo>
                  <a:lnTo>
                    <a:pt x="526" y="2575"/>
                  </a:lnTo>
                  <a:lnTo>
                    <a:pt x="641" y="2665"/>
                  </a:lnTo>
                  <a:lnTo>
                    <a:pt x="756" y="2741"/>
                  </a:lnTo>
                  <a:lnTo>
                    <a:pt x="884" y="2793"/>
                  </a:lnTo>
                  <a:lnTo>
                    <a:pt x="1012" y="2844"/>
                  </a:lnTo>
                  <a:lnTo>
                    <a:pt x="1153" y="2882"/>
                  </a:lnTo>
                  <a:lnTo>
                    <a:pt x="1307" y="2908"/>
                  </a:lnTo>
                  <a:lnTo>
                    <a:pt x="1601" y="2908"/>
                  </a:lnTo>
                  <a:lnTo>
                    <a:pt x="1742" y="2882"/>
                  </a:lnTo>
                  <a:lnTo>
                    <a:pt x="1883" y="2844"/>
                  </a:lnTo>
                  <a:lnTo>
                    <a:pt x="2011" y="2793"/>
                  </a:lnTo>
                  <a:lnTo>
                    <a:pt x="2139" y="2741"/>
                  </a:lnTo>
                  <a:lnTo>
                    <a:pt x="2267" y="2665"/>
                  </a:lnTo>
                  <a:lnTo>
                    <a:pt x="2370" y="2575"/>
                  </a:lnTo>
                  <a:lnTo>
                    <a:pt x="2485" y="2485"/>
                  </a:lnTo>
                  <a:lnTo>
                    <a:pt x="2575" y="2383"/>
                  </a:lnTo>
                  <a:lnTo>
                    <a:pt x="2652" y="2268"/>
                  </a:lnTo>
                  <a:lnTo>
                    <a:pt x="2728" y="2152"/>
                  </a:lnTo>
                  <a:lnTo>
                    <a:pt x="2793" y="2024"/>
                  </a:lnTo>
                  <a:lnTo>
                    <a:pt x="2844" y="1883"/>
                  </a:lnTo>
                  <a:lnTo>
                    <a:pt x="2882" y="1742"/>
                  </a:lnTo>
                  <a:lnTo>
                    <a:pt x="2895" y="1602"/>
                  </a:lnTo>
                  <a:lnTo>
                    <a:pt x="2908" y="1461"/>
                  </a:lnTo>
                  <a:lnTo>
                    <a:pt x="2895" y="1307"/>
                  </a:lnTo>
                  <a:lnTo>
                    <a:pt x="2882" y="1166"/>
                  </a:lnTo>
                  <a:lnTo>
                    <a:pt x="2844" y="1025"/>
                  </a:lnTo>
                  <a:lnTo>
                    <a:pt x="2793" y="884"/>
                  </a:lnTo>
                  <a:lnTo>
                    <a:pt x="2728" y="756"/>
                  </a:lnTo>
                  <a:lnTo>
                    <a:pt x="2652" y="641"/>
                  </a:lnTo>
                  <a:lnTo>
                    <a:pt x="2575" y="526"/>
                  </a:lnTo>
                  <a:lnTo>
                    <a:pt x="2485" y="423"/>
                  </a:lnTo>
                  <a:lnTo>
                    <a:pt x="2370" y="334"/>
                  </a:lnTo>
                  <a:lnTo>
                    <a:pt x="2267" y="244"/>
                  </a:lnTo>
                  <a:lnTo>
                    <a:pt x="2139" y="180"/>
                  </a:lnTo>
                  <a:lnTo>
                    <a:pt x="2011" y="116"/>
                  </a:lnTo>
                  <a:lnTo>
                    <a:pt x="1883" y="65"/>
                  </a:lnTo>
                  <a:lnTo>
                    <a:pt x="1742" y="26"/>
                  </a:lnTo>
                  <a:lnTo>
                    <a:pt x="1601" y="13"/>
                  </a:lnTo>
                  <a:lnTo>
                    <a:pt x="1448" y="1"/>
                  </a:lnTo>
                  <a:close/>
                </a:path>
              </a:pathLst>
            </a:custGeom>
            <a:solidFill>
              <a:srgbClr val="FAFF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34"/>
            <p:cNvSpPr/>
            <p:nvPr/>
          </p:nvSpPr>
          <p:spPr>
            <a:xfrm rot="5400000">
              <a:off x="4378275" y="3237979"/>
              <a:ext cx="239200" cy="239200"/>
            </a:xfrm>
            <a:custGeom>
              <a:rect b="b" l="l" r="r" t="t"/>
              <a:pathLst>
                <a:path extrusionOk="0" h="2909" w="2909">
                  <a:moveTo>
                    <a:pt x="1448" y="1"/>
                  </a:moveTo>
                  <a:lnTo>
                    <a:pt x="1307" y="14"/>
                  </a:lnTo>
                  <a:lnTo>
                    <a:pt x="1166" y="27"/>
                  </a:lnTo>
                  <a:lnTo>
                    <a:pt x="1025" y="65"/>
                  </a:lnTo>
                  <a:lnTo>
                    <a:pt x="884" y="116"/>
                  </a:lnTo>
                  <a:lnTo>
                    <a:pt x="756" y="180"/>
                  </a:lnTo>
                  <a:lnTo>
                    <a:pt x="641" y="244"/>
                  </a:lnTo>
                  <a:lnTo>
                    <a:pt x="526" y="334"/>
                  </a:lnTo>
                  <a:lnTo>
                    <a:pt x="423" y="424"/>
                  </a:lnTo>
                  <a:lnTo>
                    <a:pt x="334" y="526"/>
                  </a:lnTo>
                  <a:lnTo>
                    <a:pt x="244" y="641"/>
                  </a:lnTo>
                  <a:lnTo>
                    <a:pt x="167" y="757"/>
                  </a:lnTo>
                  <a:lnTo>
                    <a:pt x="116" y="885"/>
                  </a:lnTo>
                  <a:lnTo>
                    <a:pt x="65" y="1026"/>
                  </a:lnTo>
                  <a:lnTo>
                    <a:pt x="26" y="1166"/>
                  </a:lnTo>
                  <a:lnTo>
                    <a:pt x="1" y="1307"/>
                  </a:lnTo>
                  <a:lnTo>
                    <a:pt x="1" y="1461"/>
                  </a:lnTo>
                  <a:lnTo>
                    <a:pt x="1" y="1602"/>
                  </a:lnTo>
                  <a:lnTo>
                    <a:pt x="26" y="1756"/>
                  </a:lnTo>
                  <a:lnTo>
                    <a:pt x="65" y="1884"/>
                  </a:lnTo>
                  <a:lnTo>
                    <a:pt x="116" y="2025"/>
                  </a:lnTo>
                  <a:lnTo>
                    <a:pt x="167" y="2153"/>
                  </a:lnTo>
                  <a:lnTo>
                    <a:pt x="244" y="2268"/>
                  </a:lnTo>
                  <a:lnTo>
                    <a:pt x="334" y="2383"/>
                  </a:lnTo>
                  <a:lnTo>
                    <a:pt x="423" y="2486"/>
                  </a:lnTo>
                  <a:lnTo>
                    <a:pt x="526" y="2575"/>
                  </a:lnTo>
                  <a:lnTo>
                    <a:pt x="641" y="2665"/>
                  </a:lnTo>
                  <a:lnTo>
                    <a:pt x="756" y="2742"/>
                  </a:lnTo>
                  <a:lnTo>
                    <a:pt x="884" y="2793"/>
                  </a:lnTo>
                  <a:lnTo>
                    <a:pt x="1025" y="2844"/>
                  </a:lnTo>
                  <a:lnTo>
                    <a:pt x="1166" y="2883"/>
                  </a:lnTo>
                  <a:lnTo>
                    <a:pt x="1307" y="2908"/>
                  </a:lnTo>
                  <a:lnTo>
                    <a:pt x="1602" y="2908"/>
                  </a:lnTo>
                  <a:lnTo>
                    <a:pt x="1743" y="2883"/>
                  </a:lnTo>
                  <a:lnTo>
                    <a:pt x="1883" y="2844"/>
                  </a:lnTo>
                  <a:lnTo>
                    <a:pt x="2024" y="2793"/>
                  </a:lnTo>
                  <a:lnTo>
                    <a:pt x="2152" y="2742"/>
                  </a:lnTo>
                  <a:lnTo>
                    <a:pt x="2268" y="2665"/>
                  </a:lnTo>
                  <a:lnTo>
                    <a:pt x="2383" y="2575"/>
                  </a:lnTo>
                  <a:lnTo>
                    <a:pt x="2485" y="2486"/>
                  </a:lnTo>
                  <a:lnTo>
                    <a:pt x="2575" y="2383"/>
                  </a:lnTo>
                  <a:lnTo>
                    <a:pt x="2665" y="2268"/>
                  </a:lnTo>
                  <a:lnTo>
                    <a:pt x="2729" y="2153"/>
                  </a:lnTo>
                  <a:lnTo>
                    <a:pt x="2793" y="2025"/>
                  </a:lnTo>
                  <a:lnTo>
                    <a:pt x="2844" y="1884"/>
                  </a:lnTo>
                  <a:lnTo>
                    <a:pt x="2882" y="1756"/>
                  </a:lnTo>
                  <a:lnTo>
                    <a:pt x="2895" y="1602"/>
                  </a:lnTo>
                  <a:lnTo>
                    <a:pt x="2908" y="1461"/>
                  </a:lnTo>
                  <a:lnTo>
                    <a:pt x="2895" y="1307"/>
                  </a:lnTo>
                  <a:lnTo>
                    <a:pt x="2882" y="1166"/>
                  </a:lnTo>
                  <a:lnTo>
                    <a:pt x="2844" y="1026"/>
                  </a:lnTo>
                  <a:lnTo>
                    <a:pt x="2793" y="885"/>
                  </a:lnTo>
                  <a:lnTo>
                    <a:pt x="2729" y="757"/>
                  </a:lnTo>
                  <a:lnTo>
                    <a:pt x="2665" y="641"/>
                  </a:lnTo>
                  <a:lnTo>
                    <a:pt x="2575" y="526"/>
                  </a:lnTo>
                  <a:lnTo>
                    <a:pt x="2485" y="424"/>
                  </a:lnTo>
                  <a:lnTo>
                    <a:pt x="2383" y="334"/>
                  </a:lnTo>
                  <a:lnTo>
                    <a:pt x="2268" y="244"/>
                  </a:lnTo>
                  <a:lnTo>
                    <a:pt x="2152" y="180"/>
                  </a:lnTo>
                  <a:lnTo>
                    <a:pt x="2024" y="116"/>
                  </a:lnTo>
                  <a:lnTo>
                    <a:pt x="1883" y="65"/>
                  </a:lnTo>
                  <a:lnTo>
                    <a:pt x="1743" y="27"/>
                  </a:lnTo>
                  <a:lnTo>
                    <a:pt x="1602" y="14"/>
                  </a:lnTo>
                  <a:lnTo>
                    <a:pt x="1448" y="1"/>
                  </a:lnTo>
                  <a:close/>
                </a:path>
              </a:pathLst>
            </a:custGeom>
            <a:solidFill>
              <a:srgbClr val="FCBC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34"/>
            <p:cNvSpPr/>
            <p:nvPr/>
          </p:nvSpPr>
          <p:spPr>
            <a:xfrm rot="5400000">
              <a:off x="3786880" y="2606622"/>
              <a:ext cx="239200" cy="240187"/>
            </a:xfrm>
            <a:custGeom>
              <a:rect b="b" l="l" r="r" t="t"/>
              <a:pathLst>
                <a:path extrusionOk="0" h="2921" w="2909">
                  <a:moveTo>
                    <a:pt x="1448" y="0"/>
                  </a:moveTo>
                  <a:lnTo>
                    <a:pt x="1307" y="13"/>
                  </a:lnTo>
                  <a:lnTo>
                    <a:pt x="1153" y="39"/>
                  </a:lnTo>
                  <a:lnTo>
                    <a:pt x="1025" y="64"/>
                  </a:lnTo>
                  <a:lnTo>
                    <a:pt x="885" y="115"/>
                  </a:lnTo>
                  <a:lnTo>
                    <a:pt x="756" y="179"/>
                  </a:lnTo>
                  <a:lnTo>
                    <a:pt x="641" y="256"/>
                  </a:lnTo>
                  <a:lnTo>
                    <a:pt x="526" y="333"/>
                  </a:lnTo>
                  <a:lnTo>
                    <a:pt x="423" y="436"/>
                  </a:lnTo>
                  <a:lnTo>
                    <a:pt x="334" y="538"/>
                  </a:lnTo>
                  <a:lnTo>
                    <a:pt x="244" y="641"/>
                  </a:lnTo>
                  <a:lnTo>
                    <a:pt x="167" y="769"/>
                  </a:lnTo>
                  <a:lnTo>
                    <a:pt x="116" y="897"/>
                  </a:lnTo>
                  <a:lnTo>
                    <a:pt x="65" y="1025"/>
                  </a:lnTo>
                  <a:lnTo>
                    <a:pt x="26" y="1166"/>
                  </a:lnTo>
                  <a:lnTo>
                    <a:pt x="1" y="1307"/>
                  </a:lnTo>
                  <a:lnTo>
                    <a:pt x="1" y="1460"/>
                  </a:lnTo>
                  <a:lnTo>
                    <a:pt x="1" y="1601"/>
                  </a:lnTo>
                  <a:lnTo>
                    <a:pt x="26" y="1755"/>
                  </a:lnTo>
                  <a:lnTo>
                    <a:pt x="65" y="1896"/>
                  </a:lnTo>
                  <a:lnTo>
                    <a:pt x="116" y="2024"/>
                  </a:lnTo>
                  <a:lnTo>
                    <a:pt x="167" y="2152"/>
                  </a:lnTo>
                  <a:lnTo>
                    <a:pt x="244" y="2267"/>
                  </a:lnTo>
                  <a:lnTo>
                    <a:pt x="334" y="2382"/>
                  </a:lnTo>
                  <a:lnTo>
                    <a:pt x="423" y="2485"/>
                  </a:lnTo>
                  <a:lnTo>
                    <a:pt x="526" y="2587"/>
                  </a:lnTo>
                  <a:lnTo>
                    <a:pt x="641" y="2664"/>
                  </a:lnTo>
                  <a:lnTo>
                    <a:pt x="756" y="2741"/>
                  </a:lnTo>
                  <a:lnTo>
                    <a:pt x="885" y="2805"/>
                  </a:lnTo>
                  <a:lnTo>
                    <a:pt x="1025" y="2844"/>
                  </a:lnTo>
                  <a:lnTo>
                    <a:pt x="1153" y="2882"/>
                  </a:lnTo>
                  <a:lnTo>
                    <a:pt x="1307" y="2908"/>
                  </a:lnTo>
                  <a:lnTo>
                    <a:pt x="1448" y="2920"/>
                  </a:lnTo>
                  <a:lnTo>
                    <a:pt x="1602" y="2908"/>
                  </a:lnTo>
                  <a:lnTo>
                    <a:pt x="1743" y="2882"/>
                  </a:lnTo>
                  <a:lnTo>
                    <a:pt x="1884" y="2844"/>
                  </a:lnTo>
                  <a:lnTo>
                    <a:pt x="2024" y="2805"/>
                  </a:lnTo>
                  <a:lnTo>
                    <a:pt x="2152" y="2741"/>
                  </a:lnTo>
                  <a:lnTo>
                    <a:pt x="2268" y="2664"/>
                  </a:lnTo>
                  <a:lnTo>
                    <a:pt x="2383" y="2587"/>
                  </a:lnTo>
                  <a:lnTo>
                    <a:pt x="2485" y="2485"/>
                  </a:lnTo>
                  <a:lnTo>
                    <a:pt x="2575" y="2382"/>
                  </a:lnTo>
                  <a:lnTo>
                    <a:pt x="2665" y="2267"/>
                  </a:lnTo>
                  <a:lnTo>
                    <a:pt x="2729" y="2152"/>
                  </a:lnTo>
                  <a:lnTo>
                    <a:pt x="2793" y="2024"/>
                  </a:lnTo>
                  <a:lnTo>
                    <a:pt x="2844" y="1896"/>
                  </a:lnTo>
                  <a:lnTo>
                    <a:pt x="2883" y="1755"/>
                  </a:lnTo>
                  <a:lnTo>
                    <a:pt x="2895" y="1601"/>
                  </a:lnTo>
                  <a:lnTo>
                    <a:pt x="2908" y="1460"/>
                  </a:lnTo>
                  <a:lnTo>
                    <a:pt x="2895" y="1307"/>
                  </a:lnTo>
                  <a:lnTo>
                    <a:pt x="2883" y="1166"/>
                  </a:lnTo>
                  <a:lnTo>
                    <a:pt x="2844" y="1025"/>
                  </a:lnTo>
                  <a:lnTo>
                    <a:pt x="2793" y="897"/>
                  </a:lnTo>
                  <a:lnTo>
                    <a:pt x="2729" y="769"/>
                  </a:lnTo>
                  <a:lnTo>
                    <a:pt x="2665" y="641"/>
                  </a:lnTo>
                  <a:lnTo>
                    <a:pt x="2575" y="538"/>
                  </a:lnTo>
                  <a:lnTo>
                    <a:pt x="2485" y="436"/>
                  </a:lnTo>
                  <a:lnTo>
                    <a:pt x="2383" y="333"/>
                  </a:lnTo>
                  <a:lnTo>
                    <a:pt x="2268" y="256"/>
                  </a:lnTo>
                  <a:lnTo>
                    <a:pt x="2152" y="179"/>
                  </a:lnTo>
                  <a:lnTo>
                    <a:pt x="2024" y="115"/>
                  </a:lnTo>
                  <a:lnTo>
                    <a:pt x="1884" y="64"/>
                  </a:lnTo>
                  <a:lnTo>
                    <a:pt x="1743" y="39"/>
                  </a:lnTo>
                  <a:lnTo>
                    <a:pt x="1602" y="13"/>
                  </a:lnTo>
                  <a:lnTo>
                    <a:pt x="1448" y="0"/>
                  </a:lnTo>
                  <a:close/>
                </a:path>
              </a:pathLst>
            </a:custGeom>
            <a:solidFill>
              <a:srgbClr val="FCBC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34"/>
            <p:cNvSpPr/>
            <p:nvPr/>
          </p:nvSpPr>
          <p:spPr>
            <a:xfrm rot="5400000">
              <a:off x="3192977" y="3107933"/>
              <a:ext cx="239118" cy="240187"/>
            </a:xfrm>
            <a:custGeom>
              <a:rect b="b" l="l" r="r" t="t"/>
              <a:pathLst>
                <a:path extrusionOk="0" h="2921" w="2908">
                  <a:moveTo>
                    <a:pt x="1448" y="1"/>
                  </a:moveTo>
                  <a:lnTo>
                    <a:pt x="1307" y="14"/>
                  </a:lnTo>
                  <a:lnTo>
                    <a:pt x="1153" y="39"/>
                  </a:lnTo>
                  <a:lnTo>
                    <a:pt x="1012" y="65"/>
                  </a:lnTo>
                  <a:lnTo>
                    <a:pt x="884" y="116"/>
                  </a:lnTo>
                  <a:lnTo>
                    <a:pt x="756" y="180"/>
                  </a:lnTo>
                  <a:lnTo>
                    <a:pt x="641" y="257"/>
                  </a:lnTo>
                  <a:lnTo>
                    <a:pt x="525" y="334"/>
                  </a:lnTo>
                  <a:lnTo>
                    <a:pt x="423" y="436"/>
                  </a:lnTo>
                  <a:lnTo>
                    <a:pt x="333" y="539"/>
                  </a:lnTo>
                  <a:lnTo>
                    <a:pt x="244" y="641"/>
                  </a:lnTo>
                  <a:lnTo>
                    <a:pt x="167" y="769"/>
                  </a:lnTo>
                  <a:lnTo>
                    <a:pt x="116" y="897"/>
                  </a:lnTo>
                  <a:lnTo>
                    <a:pt x="64" y="1025"/>
                  </a:lnTo>
                  <a:lnTo>
                    <a:pt x="26" y="1166"/>
                  </a:lnTo>
                  <a:lnTo>
                    <a:pt x="0" y="1307"/>
                  </a:lnTo>
                  <a:lnTo>
                    <a:pt x="0" y="1461"/>
                  </a:lnTo>
                  <a:lnTo>
                    <a:pt x="0" y="1615"/>
                  </a:lnTo>
                  <a:lnTo>
                    <a:pt x="26" y="1755"/>
                  </a:lnTo>
                  <a:lnTo>
                    <a:pt x="64" y="1896"/>
                  </a:lnTo>
                  <a:lnTo>
                    <a:pt x="116" y="2024"/>
                  </a:lnTo>
                  <a:lnTo>
                    <a:pt x="167" y="2153"/>
                  </a:lnTo>
                  <a:lnTo>
                    <a:pt x="244" y="2268"/>
                  </a:lnTo>
                  <a:lnTo>
                    <a:pt x="333" y="2383"/>
                  </a:lnTo>
                  <a:lnTo>
                    <a:pt x="423" y="2486"/>
                  </a:lnTo>
                  <a:lnTo>
                    <a:pt x="525" y="2588"/>
                  </a:lnTo>
                  <a:lnTo>
                    <a:pt x="641" y="2665"/>
                  </a:lnTo>
                  <a:lnTo>
                    <a:pt x="756" y="2742"/>
                  </a:lnTo>
                  <a:lnTo>
                    <a:pt x="884" y="2806"/>
                  </a:lnTo>
                  <a:lnTo>
                    <a:pt x="1012" y="2844"/>
                  </a:lnTo>
                  <a:lnTo>
                    <a:pt x="1153" y="2883"/>
                  </a:lnTo>
                  <a:lnTo>
                    <a:pt x="1307" y="2908"/>
                  </a:lnTo>
                  <a:lnTo>
                    <a:pt x="1448" y="2921"/>
                  </a:lnTo>
                  <a:lnTo>
                    <a:pt x="1601" y="2908"/>
                  </a:lnTo>
                  <a:lnTo>
                    <a:pt x="1742" y="2883"/>
                  </a:lnTo>
                  <a:lnTo>
                    <a:pt x="1883" y="2844"/>
                  </a:lnTo>
                  <a:lnTo>
                    <a:pt x="2024" y="2806"/>
                  </a:lnTo>
                  <a:lnTo>
                    <a:pt x="2139" y="2742"/>
                  </a:lnTo>
                  <a:lnTo>
                    <a:pt x="2267" y="2665"/>
                  </a:lnTo>
                  <a:lnTo>
                    <a:pt x="2383" y="2588"/>
                  </a:lnTo>
                  <a:lnTo>
                    <a:pt x="2485" y="2486"/>
                  </a:lnTo>
                  <a:lnTo>
                    <a:pt x="2575" y="2383"/>
                  </a:lnTo>
                  <a:lnTo>
                    <a:pt x="2664" y="2268"/>
                  </a:lnTo>
                  <a:lnTo>
                    <a:pt x="2728" y="2153"/>
                  </a:lnTo>
                  <a:lnTo>
                    <a:pt x="2792" y="2024"/>
                  </a:lnTo>
                  <a:lnTo>
                    <a:pt x="2844" y="1896"/>
                  </a:lnTo>
                  <a:lnTo>
                    <a:pt x="2882" y="1755"/>
                  </a:lnTo>
                  <a:lnTo>
                    <a:pt x="2895" y="1615"/>
                  </a:lnTo>
                  <a:lnTo>
                    <a:pt x="2908" y="1461"/>
                  </a:lnTo>
                  <a:lnTo>
                    <a:pt x="2895" y="1307"/>
                  </a:lnTo>
                  <a:lnTo>
                    <a:pt x="2882" y="1166"/>
                  </a:lnTo>
                  <a:lnTo>
                    <a:pt x="2844" y="1025"/>
                  </a:lnTo>
                  <a:lnTo>
                    <a:pt x="2792" y="897"/>
                  </a:lnTo>
                  <a:lnTo>
                    <a:pt x="2728" y="769"/>
                  </a:lnTo>
                  <a:lnTo>
                    <a:pt x="2664" y="641"/>
                  </a:lnTo>
                  <a:lnTo>
                    <a:pt x="2575" y="539"/>
                  </a:lnTo>
                  <a:lnTo>
                    <a:pt x="2485" y="436"/>
                  </a:lnTo>
                  <a:lnTo>
                    <a:pt x="2383" y="334"/>
                  </a:lnTo>
                  <a:lnTo>
                    <a:pt x="2267" y="257"/>
                  </a:lnTo>
                  <a:lnTo>
                    <a:pt x="2139" y="180"/>
                  </a:lnTo>
                  <a:lnTo>
                    <a:pt x="2024" y="116"/>
                  </a:lnTo>
                  <a:lnTo>
                    <a:pt x="1883" y="65"/>
                  </a:lnTo>
                  <a:lnTo>
                    <a:pt x="1742" y="39"/>
                  </a:lnTo>
                  <a:lnTo>
                    <a:pt x="1601" y="14"/>
                  </a:lnTo>
                  <a:lnTo>
                    <a:pt x="1448" y="1"/>
                  </a:lnTo>
                  <a:close/>
                </a:path>
              </a:pathLst>
            </a:custGeom>
            <a:solidFill>
              <a:srgbClr val="FD96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34"/>
            <p:cNvSpPr/>
            <p:nvPr/>
          </p:nvSpPr>
          <p:spPr>
            <a:xfrm rot="5400000">
              <a:off x="2819038" y="2606622"/>
              <a:ext cx="239200" cy="240187"/>
            </a:xfrm>
            <a:custGeom>
              <a:rect b="b" l="l" r="r" t="t"/>
              <a:pathLst>
                <a:path extrusionOk="0" h="2921" w="2909">
                  <a:moveTo>
                    <a:pt x="1448" y="1"/>
                  </a:moveTo>
                  <a:lnTo>
                    <a:pt x="1307" y="13"/>
                  </a:lnTo>
                  <a:lnTo>
                    <a:pt x="1153" y="39"/>
                  </a:lnTo>
                  <a:lnTo>
                    <a:pt x="1025" y="77"/>
                  </a:lnTo>
                  <a:lnTo>
                    <a:pt x="885" y="116"/>
                  </a:lnTo>
                  <a:lnTo>
                    <a:pt x="756" y="180"/>
                  </a:lnTo>
                  <a:lnTo>
                    <a:pt x="641" y="257"/>
                  </a:lnTo>
                  <a:lnTo>
                    <a:pt x="526" y="334"/>
                  </a:lnTo>
                  <a:lnTo>
                    <a:pt x="423" y="436"/>
                  </a:lnTo>
                  <a:lnTo>
                    <a:pt x="334" y="539"/>
                  </a:lnTo>
                  <a:lnTo>
                    <a:pt x="244" y="654"/>
                  </a:lnTo>
                  <a:lnTo>
                    <a:pt x="167" y="769"/>
                  </a:lnTo>
                  <a:lnTo>
                    <a:pt x="116" y="897"/>
                  </a:lnTo>
                  <a:lnTo>
                    <a:pt x="65" y="1025"/>
                  </a:lnTo>
                  <a:lnTo>
                    <a:pt x="26" y="1166"/>
                  </a:lnTo>
                  <a:lnTo>
                    <a:pt x="1" y="1307"/>
                  </a:lnTo>
                  <a:lnTo>
                    <a:pt x="1" y="1461"/>
                  </a:lnTo>
                  <a:lnTo>
                    <a:pt x="1" y="1614"/>
                  </a:lnTo>
                  <a:lnTo>
                    <a:pt x="26" y="1755"/>
                  </a:lnTo>
                  <a:lnTo>
                    <a:pt x="65" y="1896"/>
                  </a:lnTo>
                  <a:lnTo>
                    <a:pt x="116" y="2024"/>
                  </a:lnTo>
                  <a:lnTo>
                    <a:pt x="167" y="2152"/>
                  </a:lnTo>
                  <a:lnTo>
                    <a:pt x="244" y="2280"/>
                  </a:lnTo>
                  <a:lnTo>
                    <a:pt x="334" y="2383"/>
                  </a:lnTo>
                  <a:lnTo>
                    <a:pt x="423" y="2485"/>
                  </a:lnTo>
                  <a:lnTo>
                    <a:pt x="526" y="2588"/>
                  </a:lnTo>
                  <a:lnTo>
                    <a:pt x="641" y="2665"/>
                  </a:lnTo>
                  <a:lnTo>
                    <a:pt x="756" y="2741"/>
                  </a:lnTo>
                  <a:lnTo>
                    <a:pt x="885" y="2806"/>
                  </a:lnTo>
                  <a:lnTo>
                    <a:pt x="1025" y="2857"/>
                  </a:lnTo>
                  <a:lnTo>
                    <a:pt x="1153" y="2882"/>
                  </a:lnTo>
                  <a:lnTo>
                    <a:pt x="1307" y="2908"/>
                  </a:lnTo>
                  <a:lnTo>
                    <a:pt x="1448" y="2921"/>
                  </a:lnTo>
                  <a:lnTo>
                    <a:pt x="1602" y="2908"/>
                  </a:lnTo>
                  <a:lnTo>
                    <a:pt x="1743" y="2882"/>
                  </a:lnTo>
                  <a:lnTo>
                    <a:pt x="1884" y="2857"/>
                  </a:lnTo>
                  <a:lnTo>
                    <a:pt x="2024" y="2806"/>
                  </a:lnTo>
                  <a:lnTo>
                    <a:pt x="2152" y="2741"/>
                  </a:lnTo>
                  <a:lnTo>
                    <a:pt x="2268" y="2665"/>
                  </a:lnTo>
                  <a:lnTo>
                    <a:pt x="2383" y="2588"/>
                  </a:lnTo>
                  <a:lnTo>
                    <a:pt x="2485" y="2485"/>
                  </a:lnTo>
                  <a:lnTo>
                    <a:pt x="2575" y="2383"/>
                  </a:lnTo>
                  <a:lnTo>
                    <a:pt x="2665" y="2280"/>
                  </a:lnTo>
                  <a:lnTo>
                    <a:pt x="2729" y="2152"/>
                  </a:lnTo>
                  <a:lnTo>
                    <a:pt x="2793" y="2024"/>
                  </a:lnTo>
                  <a:lnTo>
                    <a:pt x="2844" y="1896"/>
                  </a:lnTo>
                  <a:lnTo>
                    <a:pt x="2883" y="1755"/>
                  </a:lnTo>
                  <a:lnTo>
                    <a:pt x="2895" y="1614"/>
                  </a:lnTo>
                  <a:lnTo>
                    <a:pt x="2908" y="1461"/>
                  </a:lnTo>
                  <a:lnTo>
                    <a:pt x="2895" y="1307"/>
                  </a:lnTo>
                  <a:lnTo>
                    <a:pt x="2883" y="1166"/>
                  </a:lnTo>
                  <a:lnTo>
                    <a:pt x="2844" y="1025"/>
                  </a:lnTo>
                  <a:lnTo>
                    <a:pt x="2793" y="897"/>
                  </a:lnTo>
                  <a:lnTo>
                    <a:pt x="2729" y="769"/>
                  </a:lnTo>
                  <a:lnTo>
                    <a:pt x="2665" y="654"/>
                  </a:lnTo>
                  <a:lnTo>
                    <a:pt x="2575" y="539"/>
                  </a:lnTo>
                  <a:lnTo>
                    <a:pt x="2485" y="436"/>
                  </a:lnTo>
                  <a:lnTo>
                    <a:pt x="2383" y="334"/>
                  </a:lnTo>
                  <a:lnTo>
                    <a:pt x="2268" y="257"/>
                  </a:lnTo>
                  <a:lnTo>
                    <a:pt x="2152" y="180"/>
                  </a:lnTo>
                  <a:lnTo>
                    <a:pt x="2024" y="116"/>
                  </a:lnTo>
                  <a:lnTo>
                    <a:pt x="1884" y="77"/>
                  </a:lnTo>
                  <a:lnTo>
                    <a:pt x="1743" y="39"/>
                  </a:lnTo>
                  <a:lnTo>
                    <a:pt x="1602" y="13"/>
                  </a:lnTo>
                  <a:lnTo>
                    <a:pt x="1448" y="1"/>
                  </a:lnTo>
                  <a:close/>
                </a:path>
              </a:pathLst>
            </a:custGeom>
            <a:solidFill>
              <a:srgbClr val="FD96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34"/>
            <p:cNvSpPr/>
            <p:nvPr/>
          </p:nvSpPr>
          <p:spPr>
            <a:xfrm rot="5400000">
              <a:off x="2190804" y="2776672"/>
              <a:ext cx="239200" cy="239200"/>
            </a:xfrm>
            <a:custGeom>
              <a:rect b="b" l="l" r="r" t="t"/>
              <a:pathLst>
                <a:path extrusionOk="0" h="2909" w="2909">
                  <a:moveTo>
                    <a:pt x="1307" y="1"/>
                  </a:moveTo>
                  <a:lnTo>
                    <a:pt x="1154" y="27"/>
                  </a:lnTo>
                  <a:lnTo>
                    <a:pt x="1025" y="65"/>
                  </a:lnTo>
                  <a:lnTo>
                    <a:pt x="885" y="103"/>
                  </a:lnTo>
                  <a:lnTo>
                    <a:pt x="756" y="167"/>
                  </a:lnTo>
                  <a:lnTo>
                    <a:pt x="641" y="244"/>
                  </a:lnTo>
                  <a:lnTo>
                    <a:pt x="526" y="321"/>
                  </a:lnTo>
                  <a:lnTo>
                    <a:pt x="423" y="424"/>
                  </a:lnTo>
                  <a:lnTo>
                    <a:pt x="334" y="526"/>
                  </a:lnTo>
                  <a:lnTo>
                    <a:pt x="244" y="641"/>
                  </a:lnTo>
                  <a:lnTo>
                    <a:pt x="167" y="757"/>
                  </a:lnTo>
                  <a:lnTo>
                    <a:pt x="116" y="885"/>
                  </a:lnTo>
                  <a:lnTo>
                    <a:pt x="65" y="1013"/>
                  </a:lnTo>
                  <a:lnTo>
                    <a:pt x="26" y="1154"/>
                  </a:lnTo>
                  <a:lnTo>
                    <a:pt x="1" y="1307"/>
                  </a:lnTo>
                  <a:lnTo>
                    <a:pt x="1" y="1448"/>
                  </a:lnTo>
                  <a:lnTo>
                    <a:pt x="1" y="1602"/>
                  </a:lnTo>
                  <a:lnTo>
                    <a:pt x="26" y="1743"/>
                  </a:lnTo>
                  <a:lnTo>
                    <a:pt x="65" y="1884"/>
                  </a:lnTo>
                  <a:lnTo>
                    <a:pt x="116" y="2012"/>
                  </a:lnTo>
                  <a:lnTo>
                    <a:pt x="167" y="2140"/>
                  </a:lnTo>
                  <a:lnTo>
                    <a:pt x="244" y="2268"/>
                  </a:lnTo>
                  <a:lnTo>
                    <a:pt x="334" y="2370"/>
                  </a:lnTo>
                  <a:lnTo>
                    <a:pt x="423" y="2486"/>
                  </a:lnTo>
                  <a:lnTo>
                    <a:pt x="526" y="2575"/>
                  </a:lnTo>
                  <a:lnTo>
                    <a:pt x="641" y="2652"/>
                  </a:lnTo>
                  <a:lnTo>
                    <a:pt x="756" y="2729"/>
                  </a:lnTo>
                  <a:lnTo>
                    <a:pt x="885" y="2793"/>
                  </a:lnTo>
                  <a:lnTo>
                    <a:pt x="1025" y="2844"/>
                  </a:lnTo>
                  <a:lnTo>
                    <a:pt x="1154" y="2883"/>
                  </a:lnTo>
                  <a:lnTo>
                    <a:pt x="1307" y="2896"/>
                  </a:lnTo>
                  <a:lnTo>
                    <a:pt x="1448" y="2908"/>
                  </a:lnTo>
                  <a:lnTo>
                    <a:pt x="1602" y="2896"/>
                  </a:lnTo>
                  <a:lnTo>
                    <a:pt x="1743" y="2883"/>
                  </a:lnTo>
                  <a:lnTo>
                    <a:pt x="1884" y="2844"/>
                  </a:lnTo>
                  <a:lnTo>
                    <a:pt x="2024" y="2793"/>
                  </a:lnTo>
                  <a:lnTo>
                    <a:pt x="2153" y="2729"/>
                  </a:lnTo>
                  <a:lnTo>
                    <a:pt x="2268" y="2652"/>
                  </a:lnTo>
                  <a:lnTo>
                    <a:pt x="2383" y="2575"/>
                  </a:lnTo>
                  <a:lnTo>
                    <a:pt x="2486" y="2486"/>
                  </a:lnTo>
                  <a:lnTo>
                    <a:pt x="2575" y="2370"/>
                  </a:lnTo>
                  <a:lnTo>
                    <a:pt x="2665" y="2268"/>
                  </a:lnTo>
                  <a:lnTo>
                    <a:pt x="2729" y="2140"/>
                  </a:lnTo>
                  <a:lnTo>
                    <a:pt x="2793" y="2012"/>
                  </a:lnTo>
                  <a:lnTo>
                    <a:pt x="2844" y="1884"/>
                  </a:lnTo>
                  <a:lnTo>
                    <a:pt x="2883" y="1743"/>
                  </a:lnTo>
                  <a:lnTo>
                    <a:pt x="2895" y="1602"/>
                  </a:lnTo>
                  <a:lnTo>
                    <a:pt x="2908" y="1448"/>
                  </a:lnTo>
                  <a:lnTo>
                    <a:pt x="2895" y="1307"/>
                  </a:lnTo>
                  <a:lnTo>
                    <a:pt x="2883" y="1154"/>
                  </a:lnTo>
                  <a:lnTo>
                    <a:pt x="2844" y="1013"/>
                  </a:lnTo>
                  <a:lnTo>
                    <a:pt x="2793" y="885"/>
                  </a:lnTo>
                  <a:lnTo>
                    <a:pt x="2729" y="757"/>
                  </a:lnTo>
                  <a:lnTo>
                    <a:pt x="2665" y="641"/>
                  </a:lnTo>
                  <a:lnTo>
                    <a:pt x="2575" y="526"/>
                  </a:lnTo>
                  <a:lnTo>
                    <a:pt x="2486" y="424"/>
                  </a:lnTo>
                  <a:lnTo>
                    <a:pt x="2383" y="321"/>
                  </a:lnTo>
                  <a:lnTo>
                    <a:pt x="2268" y="244"/>
                  </a:lnTo>
                  <a:lnTo>
                    <a:pt x="2153" y="167"/>
                  </a:lnTo>
                  <a:lnTo>
                    <a:pt x="2024" y="103"/>
                  </a:lnTo>
                  <a:lnTo>
                    <a:pt x="1884" y="65"/>
                  </a:lnTo>
                  <a:lnTo>
                    <a:pt x="1743" y="27"/>
                  </a:lnTo>
                  <a:lnTo>
                    <a:pt x="1602" y="1"/>
                  </a:lnTo>
                  <a:close/>
                </a:path>
              </a:pathLst>
            </a:custGeom>
            <a:solidFill>
              <a:srgbClr val="FD96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34"/>
            <p:cNvSpPr/>
            <p:nvPr/>
          </p:nvSpPr>
          <p:spPr>
            <a:xfrm rot="5400000">
              <a:off x="3969203" y="2002149"/>
              <a:ext cx="1057446" cy="4279037"/>
            </a:xfrm>
            <a:custGeom>
              <a:rect b="b" l="l" r="r" t="t"/>
              <a:pathLst>
                <a:path extrusionOk="0" h="52039" w="12860">
                  <a:moveTo>
                    <a:pt x="974" y="0"/>
                  </a:moveTo>
                  <a:lnTo>
                    <a:pt x="871" y="13"/>
                  </a:lnTo>
                  <a:lnTo>
                    <a:pt x="769" y="26"/>
                  </a:lnTo>
                  <a:lnTo>
                    <a:pt x="679" y="52"/>
                  </a:lnTo>
                  <a:lnTo>
                    <a:pt x="589" y="77"/>
                  </a:lnTo>
                  <a:lnTo>
                    <a:pt x="513" y="116"/>
                  </a:lnTo>
                  <a:lnTo>
                    <a:pt x="423" y="167"/>
                  </a:lnTo>
                  <a:lnTo>
                    <a:pt x="359" y="231"/>
                  </a:lnTo>
                  <a:lnTo>
                    <a:pt x="282" y="282"/>
                  </a:lnTo>
                  <a:lnTo>
                    <a:pt x="218" y="359"/>
                  </a:lnTo>
                  <a:lnTo>
                    <a:pt x="167" y="436"/>
                  </a:lnTo>
                  <a:lnTo>
                    <a:pt x="116" y="513"/>
                  </a:lnTo>
                  <a:lnTo>
                    <a:pt x="77" y="602"/>
                  </a:lnTo>
                  <a:lnTo>
                    <a:pt x="39" y="692"/>
                  </a:lnTo>
                  <a:lnTo>
                    <a:pt x="13" y="782"/>
                  </a:lnTo>
                  <a:lnTo>
                    <a:pt x="0" y="871"/>
                  </a:lnTo>
                  <a:lnTo>
                    <a:pt x="0" y="974"/>
                  </a:lnTo>
                  <a:lnTo>
                    <a:pt x="0" y="10400"/>
                  </a:lnTo>
                  <a:lnTo>
                    <a:pt x="13" y="10772"/>
                  </a:lnTo>
                  <a:lnTo>
                    <a:pt x="26" y="11143"/>
                  </a:lnTo>
                  <a:lnTo>
                    <a:pt x="77" y="11515"/>
                  </a:lnTo>
                  <a:lnTo>
                    <a:pt x="128" y="11873"/>
                  </a:lnTo>
                  <a:lnTo>
                    <a:pt x="192" y="12219"/>
                  </a:lnTo>
                  <a:lnTo>
                    <a:pt x="282" y="12565"/>
                  </a:lnTo>
                  <a:lnTo>
                    <a:pt x="385" y="12911"/>
                  </a:lnTo>
                  <a:lnTo>
                    <a:pt x="500" y="13244"/>
                  </a:lnTo>
                  <a:lnTo>
                    <a:pt x="628" y="13564"/>
                  </a:lnTo>
                  <a:lnTo>
                    <a:pt x="769" y="13884"/>
                  </a:lnTo>
                  <a:lnTo>
                    <a:pt x="910" y="14179"/>
                  </a:lnTo>
                  <a:lnTo>
                    <a:pt x="1076" y="14486"/>
                  </a:lnTo>
                  <a:lnTo>
                    <a:pt x="1255" y="14768"/>
                  </a:lnTo>
                  <a:lnTo>
                    <a:pt x="1448" y="15050"/>
                  </a:lnTo>
                  <a:lnTo>
                    <a:pt x="1640" y="15306"/>
                  </a:lnTo>
                  <a:lnTo>
                    <a:pt x="1857" y="15562"/>
                  </a:lnTo>
                  <a:lnTo>
                    <a:pt x="2075" y="15805"/>
                  </a:lnTo>
                  <a:lnTo>
                    <a:pt x="2306" y="16036"/>
                  </a:lnTo>
                  <a:lnTo>
                    <a:pt x="2536" y="16254"/>
                  </a:lnTo>
                  <a:lnTo>
                    <a:pt x="2792" y="16459"/>
                  </a:lnTo>
                  <a:lnTo>
                    <a:pt x="3049" y="16651"/>
                  </a:lnTo>
                  <a:lnTo>
                    <a:pt x="3305" y="16817"/>
                  </a:lnTo>
                  <a:lnTo>
                    <a:pt x="3574" y="16984"/>
                  </a:lnTo>
                  <a:lnTo>
                    <a:pt x="3855" y="17125"/>
                  </a:lnTo>
                  <a:lnTo>
                    <a:pt x="4150" y="17265"/>
                  </a:lnTo>
                  <a:lnTo>
                    <a:pt x="4445" y="17381"/>
                  </a:lnTo>
                  <a:lnTo>
                    <a:pt x="4739" y="17470"/>
                  </a:lnTo>
                  <a:lnTo>
                    <a:pt x="5047" y="17560"/>
                  </a:lnTo>
                  <a:lnTo>
                    <a:pt x="5354" y="17624"/>
                  </a:lnTo>
                  <a:lnTo>
                    <a:pt x="5674" y="17662"/>
                  </a:lnTo>
                  <a:lnTo>
                    <a:pt x="5994" y="17701"/>
                  </a:lnTo>
                  <a:lnTo>
                    <a:pt x="6545" y="17701"/>
                  </a:lnTo>
                  <a:lnTo>
                    <a:pt x="6763" y="17714"/>
                  </a:lnTo>
                  <a:lnTo>
                    <a:pt x="6993" y="17739"/>
                  </a:lnTo>
                  <a:lnTo>
                    <a:pt x="7211" y="17765"/>
                  </a:lnTo>
                  <a:lnTo>
                    <a:pt x="7429" y="17816"/>
                  </a:lnTo>
                  <a:lnTo>
                    <a:pt x="7634" y="17880"/>
                  </a:lnTo>
                  <a:lnTo>
                    <a:pt x="7839" y="17944"/>
                  </a:lnTo>
                  <a:lnTo>
                    <a:pt x="8044" y="18034"/>
                  </a:lnTo>
                  <a:lnTo>
                    <a:pt x="8249" y="18124"/>
                  </a:lnTo>
                  <a:lnTo>
                    <a:pt x="8441" y="18239"/>
                  </a:lnTo>
                  <a:lnTo>
                    <a:pt x="8620" y="18354"/>
                  </a:lnTo>
                  <a:lnTo>
                    <a:pt x="8812" y="18482"/>
                  </a:lnTo>
                  <a:lnTo>
                    <a:pt x="8991" y="18623"/>
                  </a:lnTo>
                  <a:lnTo>
                    <a:pt x="9158" y="18777"/>
                  </a:lnTo>
                  <a:lnTo>
                    <a:pt x="9324" y="18930"/>
                  </a:lnTo>
                  <a:lnTo>
                    <a:pt x="9478" y="19097"/>
                  </a:lnTo>
                  <a:lnTo>
                    <a:pt x="9632" y="19276"/>
                  </a:lnTo>
                  <a:lnTo>
                    <a:pt x="9785" y="19468"/>
                  </a:lnTo>
                  <a:lnTo>
                    <a:pt x="9914" y="19660"/>
                  </a:lnTo>
                  <a:lnTo>
                    <a:pt x="10042" y="19865"/>
                  </a:lnTo>
                  <a:lnTo>
                    <a:pt x="10170" y="20070"/>
                  </a:lnTo>
                  <a:lnTo>
                    <a:pt x="10285" y="20288"/>
                  </a:lnTo>
                  <a:lnTo>
                    <a:pt x="10387" y="20519"/>
                  </a:lnTo>
                  <a:lnTo>
                    <a:pt x="10490" y="20749"/>
                  </a:lnTo>
                  <a:lnTo>
                    <a:pt x="10567" y="20980"/>
                  </a:lnTo>
                  <a:lnTo>
                    <a:pt x="10656" y="21223"/>
                  </a:lnTo>
                  <a:lnTo>
                    <a:pt x="10720" y="21479"/>
                  </a:lnTo>
                  <a:lnTo>
                    <a:pt x="10784" y="21735"/>
                  </a:lnTo>
                  <a:lnTo>
                    <a:pt x="10823" y="21992"/>
                  </a:lnTo>
                  <a:lnTo>
                    <a:pt x="10861" y="22260"/>
                  </a:lnTo>
                  <a:lnTo>
                    <a:pt x="10900" y="22529"/>
                  </a:lnTo>
                  <a:lnTo>
                    <a:pt x="10913" y="22798"/>
                  </a:lnTo>
                  <a:lnTo>
                    <a:pt x="10913" y="23067"/>
                  </a:lnTo>
                  <a:lnTo>
                    <a:pt x="10913" y="28972"/>
                  </a:lnTo>
                  <a:lnTo>
                    <a:pt x="10913" y="29241"/>
                  </a:lnTo>
                  <a:lnTo>
                    <a:pt x="10900" y="29523"/>
                  </a:lnTo>
                  <a:lnTo>
                    <a:pt x="10861" y="29792"/>
                  </a:lnTo>
                  <a:lnTo>
                    <a:pt x="10823" y="30048"/>
                  </a:lnTo>
                  <a:lnTo>
                    <a:pt x="10784" y="30304"/>
                  </a:lnTo>
                  <a:lnTo>
                    <a:pt x="10720" y="30560"/>
                  </a:lnTo>
                  <a:lnTo>
                    <a:pt x="10656" y="30816"/>
                  </a:lnTo>
                  <a:lnTo>
                    <a:pt x="10567" y="31060"/>
                  </a:lnTo>
                  <a:lnTo>
                    <a:pt x="10490" y="31290"/>
                  </a:lnTo>
                  <a:lnTo>
                    <a:pt x="10387" y="31521"/>
                  </a:lnTo>
                  <a:lnTo>
                    <a:pt x="10285" y="31751"/>
                  </a:lnTo>
                  <a:lnTo>
                    <a:pt x="10170" y="31969"/>
                  </a:lnTo>
                  <a:lnTo>
                    <a:pt x="10042" y="32174"/>
                  </a:lnTo>
                  <a:lnTo>
                    <a:pt x="9914" y="32379"/>
                  </a:lnTo>
                  <a:lnTo>
                    <a:pt x="9785" y="32571"/>
                  </a:lnTo>
                  <a:lnTo>
                    <a:pt x="9632" y="32763"/>
                  </a:lnTo>
                  <a:lnTo>
                    <a:pt x="9478" y="32942"/>
                  </a:lnTo>
                  <a:lnTo>
                    <a:pt x="9324" y="33109"/>
                  </a:lnTo>
                  <a:lnTo>
                    <a:pt x="9158" y="33275"/>
                  </a:lnTo>
                  <a:lnTo>
                    <a:pt x="8991" y="33416"/>
                  </a:lnTo>
                  <a:lnTo>
                    <a:pt x="8812" y="33557"/>
                  </a:lnTo>
                  <a:lnTo>
                    <a:pt x="8620" y="33685"/>
                  </a:lnTo>
                  <a:lnTo>
                    <a:pt x="8441" y="33800"/>
                  </a:lnTo>
                  <a:lnTo>
                    <a:pt x="8249" y="33916"/>
                  </a:lnTo>
                  <a:lnTo>
                    <a:pt x="8044" y="34005"/>
                  </a:lnTo>
                  <a:lnTo>
                    <a:pt x="7839" y="34095"/>
                  </a:lnTo>
                  <a:lnTo>
                    <a:pt x="7634" y="34172"/>
                  </a:lnTo>
                  <a:lnTo>
                    <a:pt x="7429" y="34223"/>
                  </a:lnTo>
                  <a:lnTo>
                    <a:pt x="7211" y="34274"/>
                  </a:lnTo>
                  <a:lnTo>
                    <a:pt x="6993" y="34313"/>
                  </a:lnTo>
                  <a:lnTo>
                    <a:pt x="6763" y="34326"/>
                  </a:lnTo>
                  <a:lnTo>
                    <a:pt x="6545" y="34338"/>
                  </a:lnTo>
                  <a:lnTo>
                    <a:pt x="6315" y="34338"/>
                  </a:lnTo>
                  <a:lnTo>
                    <a:pt x="5994" y="34351"/>
                  </a:lnTo>
                  <a:lnTo>
                    <a:pt x="5674" y="34377"/>
                  </a:lnTo>
                  <a:lnTo>
                    <a:pt x="5354" y="34415"/>
                  </a:lnTo>
                  <a:lnTo>
                    <a:pt x="5047" y="34479"/>
                  </a:lnTo>
                  <a:lnTo>
                    <a:pt x="4739" y="34569"/>
                  </a:lnTo>
                  <a:lnTo>
                    <a:pt x="4445" y="34671"/>
                  </a:lnTo>
                  <a:lnTo>
                    <a:pt x="4150" y="34787"/>
                  </a:lnTo>
                  <a:lnTo>
                    <a:pt x="3855" y="34915"/>
                  </a:lnTo>
                  <a:lnTo>
                    <a:pt x="3574" y="35056"/>
                  </a:lnTo>
                  <a:lnTo>
                    <a:pt x="3305" y="35222"/>
                  </a:lnTo>
                  <a:lnTo>
                    <a:pt x="3049" y="35401"/>
                  </a:lnTo>
                  <a:lnTo>
                    <a:pt x="2792" y="35581"/>
                  </a:lnTo>
                  <a:lnTo>
                    <a:pt x="2536" y="35786"/>
                  </a:lnTo>
                  <a:lnTo>
                    <a:pt x="2306" y="36003"/>
                  </a:lnTo>
                  <a:lnTo>
                    <a:pt x="2075" y="36234"/>
                  </a:lnTo>
                  <a:lnTo>
                    <a:pt x="1857" y="36477"/>
                  </a:lnTo>
                  <a:lnTo>
                    <a:pt x="1640" y="36733"/>
                  </a:lnTo>
                  <a:lnTo>
                    <a:pt x="1448" y="37002"/>
                  </a:lnTo>
                  <a:lnTo>
                    <a:pt x="1255" y="37271"/>
                  </a:lnTo>
                  <a:lnTo>
                    <a:pt x="1076" y="37566"/>
                  </a:lnTo>
                  <a:lnTo>
                    <a:pt x="910" y="37861"/>
                  </a:lnTo>
                  <a:lnTo>
                    <a:pt x="769" y="38168"/>
                  </a:lnTo>
                  <a:lnTo>
                    <a:pt x="628" y="38475"/>
                  </a:lnTo>
                  <a:lnTo>
                    <a:pt x="500" y="38808"/>
                  </a:lnTo>
                  <a:lnTo>
                    <a:pt x="385" y="39141"/>
                  </a:lnTo>
                  <a:lnTo>
                    <a:pt x="282" y="39474"/>
                  </a:lnTo>
                  <a:lnTo>
                    <a:pt x="192" y="39820"/>
                  </a:lnTo>
                  <a:lnTo>
                    <a:pt x="128" y="40179"/>
                  </a:lnTo>
                  <a:lnTo>
                    <a:pt x="77" y="40537"/>
                  </a:lnTo>
                  <a:lnTo>
                    <a:pt x="26" y="40896"/>
                  </a:lnTo>
                  <a:lnTo>
                    <a:pt x="13" y="41267"/>
                  </a:lnTo>
                  <a:lnTo>
                    <a:pt x="0" y="41652"/>
                  </a:lnTo>
                  <a:lnTo>
                    <a:pt x="0" y="51065"/>
                  </a:lnTo>
                  <a:lnTo>
                    <a:pt x="0" y="51168"/>
                  </a:lnTo>
                  <a:lnTo>
                    <a:pt x="13" y="51258"/>
                  </a:lnTo>
                  <a:lnTo>
                    <a:pt x="39" y="51360"/>
                  </a:lnTo>
                  <a:lnTo>
                    <a:pt x="77" y="51450"/>
                  </a:lnTo>
                  <a:lnTo>
                    <a:pt x="116" y="51527"/>
                  </a:lnTo>
                  <a:lnTo>
                    <a:pt x="167" y="51616"/>
                  </a:lnTo>
                  <a:lnTo>
                    <a:pt x="218" y="51680"/>
                  </a:lnTo>
                  <a:lnTo>
                    <a:pt x="282" y="51757"/>
                  </a:lnTo>
                  <a:lnTo>
                    <a:pt x="359" y="51821"/>
                  </a:lnTo>
                  <a:lnTo>
                    <a:pt x="423" y="51872"/>
                  </a:lnTo>
                  <a:lnTo>
                    <a:pt x="513" y="51924"/>
                  </a:lnTo>
                  <a:lnTo>
                    <a:pt x="589" y="51962"/>
                  </a:lnTo>
                  <a:lnTo>
                    <a:pt x="679" y="52000"/>
                  </a:lnTo>
                  <a:lnTo>
                    <a:pt x="769" y="52013"/>
                  </a:lnTo>
                  <a:lnTo>
                    <a:pt x="871" y="52039"/>
                  </a:lnTo>
                  <a:lnTo>
                    <a:pt x="1076" y="52039"/>
                  </a:lnTo>
                  <a:lnTo>
                    <a:pt x="1166" y="52013"/>
                  </a:lnTo>
                  <a:lnTo>
                    <a:pt x="1255" y="52000"/>
                  </a:lnTo>
                  <a:lnTo>
                    <a:pt x="1345" y="51962"/>
                  </a:lnTo>
                  <a:lnTo>
                    <a:pt x="1435" y="51924"/>
                  </a:lnTo>
                  <a:lnTo>
                    <a:pt x="1512" y="51872"/>
                  </a:lnTo>
                  <a:lnTo>
                    <a:pt x="1588" y="51821"/>
                  </a:lnTo>
                  <a:lnTo>
                    <a:pt x="1652" y="51757"/>
                  </a:lnTo>
                  <a:lnTo>
                    <a:pt x="1717" y="51680"/>
                  </a:lnTo>
                  <a:lnTo>
                    <a:pt x="1781" y="51616"/>
                  </a:lnTo>
                  <a:lnTo>
                    <a:pt x="1819" y="51527"/>
                  </a:lnTo>
                  <a:lnTo>
                    <a:pt x="1870" y="51450"/>
                  </a:lnTo>
                  <a:lnTo>
                    <a:pt x="1896" y="51360"/>
                  </a:lnTo>
                  <a:lnTo>
                    <a:pt x="1921" y="51258"/>
                  </a:lnTo>
                  <a:lnTo>
                    <a:pt x="1934" y="51168"/>
                  </a:lnTo>
                  <a:lnTo>
                    <a:pt x="1947" y="51065"/>
                  </a:lnTo>
                  <a:lnTo>
                    <a:pt x="1947" y="41652"/>
                  </a:lnTo>
                  <a:lnTo>
                    <a:pt x="1947" y="41370"/>
                  </a:lnTo>
                  <a:lnTo>
                    <a:pt x="1960" y="41101"/>
                  </a:lnTo>
                  <a:lnTo>
                    <a:pt x="1998" y="40832"/>
                  </a:lnTo>
                  <a:lnTo>
                    <a:pt x="2037" y="40563"/>
                  </a:lnTo>
                  <a:lnTo>
                    <a:pt x="2075" y="40307"/>
                  </a:lnTo>
                  <a:lnTo>
                    <a:pt x="2139" y="40051"/>
                  </a:lnTo>
                  <a:lnTo>
                    <a:pt x="2203" y="39807"/>
                  </a:lnTo>
                  <a:lnTo>
                    <a:pt x="2280" y="39564"/>
                  </a:lnTo>
                  <a:lnTo>
                    <a:pt x="2370" y="39321"/>
                  </a:lnTo>
                  <a:lnTo>
                    <a:pt x="2472" y="39090"/>
                  </a:lnTo>
                  <a:lnTo>
                    <a:pt x="2575" y="38860"/>
                  </a:lnTo>
                  <a:lnTo>
                    <a:pt x="2690" y="38642"/>
                  </a:lnTo>
                  <a:lnTo>
                    <a:pt x="2818" y="38437"/>
                  </a:lnTo>
                  <a:lnTo>
                    <a:pt x="2946" y="38232"/>
                  </a:lnTo>
                  <a:lnTo>
                    <a:pt x="3074" y="38040"/>
                  </a:lnTo>
                  <a:lnTo>
                    <a:pt x="3228" y="37848"/>
                  </a:lnTo>
                  <a:lnTo>
                    <a:pt x="3382" y="37681"/>
                  </a:lnTo>
                  <a:lnTo>
                    <a:pt x="3535" y="37502"/>
                  </a:lnTo>
                  <a:lnTo>
                    <a:pt x="3702" y="37348"/>
                  </a:lnTo>
                  <a:lnTo>
                    <a:pt x="3868" y="37195"/>
                  </a:lnTo>
                  <a:lnTo>
                    <a:pt x="4048" y="37054"/>
                  </a:lnTo>
                  <a:lnTo>
                    <a:pt x="4227" y="36926"/>
                  </a:lnTo>
                  <a:lnTo>
                    <a:pt x="4419" y="36810"/>
                  </a:lnTo>
                  <a:lnTo>
                    <a:pt x="4611" y="36708"/>
                  </a:lnTo>
                  <a:lnTo>
                    <a:pt x="4816" y="36605"/>
                  </a:lnTo>
                  <a:lnTo>
                    <a:pt x="5021" y="36516"/>
                  </a:lnTo>
                  <a:lnTo>
                    <a:pt x="5226" y="36452"/>
                  </a:lnTo>
                  <a:lnTo>
                    <a:pt x="5431" y="36388"/>
                  </a:lnTo>
                  <a:lnTo>
                    <a:pt x="5649" y="36336"/>
                  </a:lnTo>
                  <a:lnTo>
                    <a:pt x="5866" y="36311"/>
                  </a:lnTo>
                  <a:lnTo>
                    <a:pt x="6097" y="36285"/>
                  </a:lnTo>
                  <a:lnTo>
                    <a:pt x="6545" y="36285"/>
                  </a:lnTo>
                  <a:lnTo>
                    <a:pt x="6865" y="36272"/>
                  </a:lnTo>
                  <a:lnTo>
                    <a:pt x="7185" y="36247"/>
                  </a:lnTo>
                  <a:lnTo>
                    <a:pt x="7506" y="36195"/>
                  </a:lnTo>
                  <a:lnTo>
                    <a:pt x="7813" y="36131"/>
                  </a:lnTo>
                  <a:lnTo>
                    <a:pt x="8120" y="36055"/>
                  </a:lnTo>
                  <a:lnTo>
                    <a:pt x="8415" y="35952"/>
                  </a:lnTo>
                  <a:lnTo>
                    <a:pt x="8710" y="35837"/>
                  </a:lnTo>
                  <a:lnTo>
                    <a:pt x="9004" y="35709"/>
                  </a:lnTo>
                  <a:lnTo>
                    <a:pt x="9273" y="35555"/>
                  </a:lnTo>
                  <a:lnTo>
                    <a:pt x="9555" y="35401"/>
                  </a:lnTo>
                  <a:lnTo>
                    <a:pt x="9811" y="35222"/>
                  </a:lnTo>
                  <a:lnTo>
                    <a:pt x="10067" y="35030"/>
                  </a:lnTo>
                  <a:lnTo>
                    <a:pt x="10323" y="34825"/>
                  </a:lnTo>
                  <a:lnTo>
                    <a:pt x="10554" y="34607"/>
                  </a:lnTo>
                  <a:lnTo>
                    <a:pt x="10784" y="34377"/>
                  </a:lnTo>
                  <a:lnTo>
                    <a:pt x="11002" y="34133"/>
                  </a:lnTo>
                  <a:lnTo>
                    <a:pt x="11220" y="33877"/>
                  </a:lnTo>
                  <a:lnTo>
                    <a:pt x="11412" y="33621"/>
                  </a:lnTo>
                  <a:lnTo>
                    <a:pt x="11604" y="33339"/>
                  </a:lnTo>
                  <a:lnTo>
                    <a:pt x="11783" y="33058"/>
                  </a:lnTo>
                  <a:lnTo>
                    <a:pt x="11937" y="32763"/>
                  </a:lnTo>
                  <a:lnTo>
                    <a:pt x="12091" y="32456"/>
                  </a:lnTo>
                  <a:lnTo>
                    <a:pt x="12232" y="32135"/>
                  </a:lnTo>
                  <a:lnTo>
                    <a:pt x="12360" y="31815"/>
                  </a:lnTo>
                  <a:lnTo>
                    <a:pt x="12475" y="31482"/>
                  </a:lnTo>
                  <a:lnTo>
                    <a:pt x="12578" y="31136"/>
                  </a:lnTo>
                  <a:lnTo>
                    <a:pt x="12654" y="30791"/>
                  </a:lnTo>
                  <a:lnTo>
                    <a:pt x="12731" y="30445"/>
                  </a:lnTo>
                  <a:lnTo>
                    <a:pt x="12783" y="30086"/>
                  </a:lnTo>
                  <a:lnTo>
                    <a:pt x="12821" y="29715"/>
                  </a:lnTo>
                  <a:lnTo>
                    <a:pt x="12847" y="29343"/>
                  </a:lnTo>
                  <a:lnTo>
                    <a:pt x="12859" y="28972"/>
                  </a:lnTo>
                  <a:lnTo>
                    <a:pt x="12859" y="23067"/>
                  </a:lnTo>
                  <a:lnTo>
                    <a:pt x="12847" y="22696"/>
                  </a:lnTo>
                  <a:lnTo>
                    <a:pt x="12821" y="22325"/>
                  </a:lnTo>
                  <a:lnTo>
                    <a:pt x="12783" y="21966"/>
                  </a:lnTo>
                  <a:lnTo>
                    <a:pt x="12731" y="21594"/>
                  </a:lnTo>
                  <a:lnTo>
                    <a:pt x="12654" y="21249"/>
                  </a:lnTo>
                  <a:lnTo>
                    <a:pt x="12578" y="20903"/>
                  </a:lnTo>
                  <a:lnTo>
                    <a:pt x="12475" y="20557"/>
                  </a:lnTo>
                  <a:lnTo>
                    <a:pt x="12360" y="20224"/>
                  </a:lnTo>
                  <a:lnTo>
                    <a:pt x="12232" y="19904"/>
                  </a:lnTo>
                  <a:lnTo>
                    <a:pt x="12091" y="19596"/>
                  </a:lnTo>
                  <a:lnTo>
                    <a:pt x="11937" y="19289"/>
                  </a:lnTo>
                  <a:lnTo>
                    <a:pt x="11783" y="18994"/>
                  </a:lnTo>
                  <a:lnTo>
                    <a:pt x="11604" y="18700"/>
                  </a:lnTo>
                  <a:lnTo>
                    <a:pt x="11412" y="18431"/>
                  </a:lnTo>
                  <a:lnTo>
                    <a:pt x="11220" y="18162"/>
                  </a:lnTo>
                  <a:lnTo>
                    <a:pt x="11002" y="17906"/>
                  </a:lnTo>
                  <a:lnTo>
                    <a:pt x="10784" y="17662"/>
                  </a:lnTo>
                  <a:lnTo>
                    <a:pt x="10554" y="17432"/>
                  </a:lnTo>
                  <a:lnTo>
                    <a:pt x="10323" y="17214"/>
                  </a:lnTo>
                  <a:lnTo>
                    <a:pt x="10067" y="17009"/>
                  </a:lnTo>
                  <a:lnTo>
                    <a:pt x="9811" y="16817"/>
                  </a:lnTo>
                  <a:lnTo>
                    <a:pt x="9555" y="16651"/>
                  </a:lnTo>
                  <a:lnTo>
                    <a:pt x="9273" y="16484"/>
                  </a:lnTo>
                  <a:lnTo>
                    <a:pt x="9004" y="16343"/>
                  </a:lnTo>
                  <a:lnTo>
                    <a:pt x="8710" y="16202"/>
                  </a:lnTo>
                  <a:lnTo>
                    <a:pt x="8415" y="16087"/>
                  </a:lnTo>
                  <a:lnTo>
                    <a:pt x="8120" y="15997"/>
                  </a:lnTo>
                  <a:lnTo>
                    <a:pt x="7813" y="15908"/>
                  </a:lnTo>
                  <a:lnTo>
                    <a:pt x="7506" y="15844"/>
                  </a:lnTo>
                  <a:lnTo>
                    <a:pt x="7185" y="15805"/>
                  </a:lnTo>
                  <a:lnTo>
                    <a:pt x="6865" y="15767"/>
                  </a:lnTo>
                  <a:lnTo>
                    <a:pt x="6315" y="15767"/>
                  </a:lnTo>
                  <a:lnTo>
                    <a:pt x="6097" y="15754"/>
                  </a:lnTo>
                  <a:lnTo>
                    <a:pt x="5866" y="15741"/>
                  </a:lnTo>
                  <a:lnTo>
                    <a:pt x="5649" y="15703"/>
                  </a:lnTo>
                  <a:lnTo>
                    <a:pt x="5431" y="15652"/>
                  </a:lnTo>
                  <a:lnTo>
                    <a:pt x="5226" y="15588"/>
                  </a:lnTo>
                  <a:lnTo>
                    <a:pt x="5021" y="15524"/>
                  </a:lnTo>
                  <a:lnTo>
                    <a:pt x="4816" y="15434"/>
                  </a:lnTo>
                  <a:lnTo>
                    <a:pt x="4611" y="15344"/>
                  </a:lnTo>
                  <a:lnTo>
                    <a:pt x="4419" y="15229"/>
                  </a:lnTo>
                  <a:lnTo>
                    <a:pt x="4227" y="15114"/>
                  </a:lnTo>
                  <a:lnTo>
                    <a:pt x="4048" y="14986"/>
                  </a:lnTo>
                  <a:lnTo>
                    <a:pt x="3868" y="14845"/>
                  </a:lnTo>
                  <a:lnTo>
                    <a:pt x="3702" y="14691"/>
                  </a:lnTo>
                  <a:lnTo>
                    <a:pt x="3535" y="14537"/>
                  </a:lnTo>
                  <a:lnTo>
                    <a:pt x="3382" y="14371"/>
                  </a:lnTo>
                  <a:lnTo>
                    <a:pt x="3228" y="14192"/>
                  </a:lnTo>
                  <a:lnTo>
                    <a:pt x="3074" y="13999"/>
                  </a:lnTo>
                  <a:lnTo>
                    <a:pt x="2946" y="13807"/>
                  </a:lnTo>
                  <a:lnTo>
                    <a:pt x="2818" y="13602"/>
                  </a:lnTo>
                  <a:lnTo>
                    <a:pt x="2690" y="13397"/>
                  </a:lnTo>
                  <a:lnTo>
                    <a:pt x="2575" y="13180"/>
                  </a:lnTo>
                  <a:lnTo>
                    <a:pt x="2472" y="12949"/>
                  </a:lnTo>
                  <a:lnTo>
                    <a:pt x="2370" y="12719"/>
                  </a:lnTo>
                  <a:lnTo>
                    <a:pt x="2280" y="12488"/>
                  </a:lnTo>
                  <a:lnTo>
                    <a:pt x="2203" y="12245"/>
                  </a:lnTo>
                  <a:lnTo>
                    <a:pt x="2139" y="11989"/>
                  </a:lnTo>
                  <a:lnTo>
                    <a:pt x="2075" y="11732"/>
                  </a:lnTo>
                  <a:lnTo>
                    <a:pt x="2037" y="11476"/>
                  </a:lnTo>
                  <a:lnTo>
                    <a:pt x="1998" y="11207"/>
                  </a:lnTo>
                  <a:lnTo>
                    <a:pt x="1960" y="10951"/>
                  </a:lnTo>
                  <a:lnTo>
                    <a:pt x="1947" y="10669"/>
                  </a:lnTo>
                  <a:lnTo>
                    <a:pt x="1947" y="10400"/>
                  </a:lnTo>
                  <a:lnTo>
                    <a:pt x="1947" y="974"/>
                  </a:lnTo>
                  <a:lnTo>
                    <a:pt x="1934" y="871"/>
                  </a:lnTo>
                  <a:lnTo>
                    <a:pt x="1921" y="782"/>
                  </a:lnTo>
                  <a:lnTo>
                    <a:pt x="1896" y="692"/>
                  </a:lnTo>
                  <a:lnTo>
                    <a:pt x="1870" y="602"/>
                  </a:lnTo>
                  <a:lnTo>
                    <a:pt x="1819" y="513"/>
                  </a:lnTo>
                  <a:lnTo>
                    <a:pt x="1781" y="436"/>
                  </a:lnTo>
                  <a:lnTo>
                    <a:pt x="1717" y="359"/>
                  </a:lnTo>
                  <a:lnTo>
                    <a:pt x="1652" y="282"/>
                  </a:lnTo>
                  <a:lnTo>
                    <a:pt x="1588" y="231"/>
                  </a:lnTo>
                  <a:lnTo>
                    <a:pt x="1512" y="167"/>
                  </a:lnTo>
                  <a:lnTo>
                    <a:pt x="1435" y="116"/>
                  </a:lnTo>
                  <a:lnTo>
                    <a:pt x="1345" y="77"/>
                  </a:lnTo>
                  <a:lnTo>
                    <a:pt x="1255" y="52"/>
                  </a:lnTo>
                  <a:lnTo>
                    <a:pt x="1166" y="26"/>
                  </a:lnTo>
                  <a:lnTo>
                    <a:pt x="1076" y="13"/>
                  </a:lnTo>
                  <a:lnTo>
                    <a:pt x="974"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34"/>
            <p:cNvSpPr/>
            <p:nvPr/>
          </p:nvSpPr>
          <p:spPr>
            <a:xfrm rot="5400000">
              <a:off x="3969203" y="2002149"/>
              <a:ext cx="1057446" cy="4279037"/>
            </a:xfrm>
            <a:custGeom>
              <a:rect b="b" l="l" r="r" t="t"/>
              <a:pathLst>
                <a:path extrusionOk="0" h="52039" w="12860">
                  <a:moveTo>
                    <a:pt x="11886" y="0"/>
                  </a:moveTo>
                  <a:lnTo>
                    <a:pt x="11783" y="13"/>
                  </a:lnTo>
                  <a:lnTo>
                    <a:pt x="11694" y="26"/>
                  </a:lnTo>
                  <a:lnTo>
                    <a:pt x="11604" y="52"/>
                  </a:lnTo>
                  <a:lnTo>
                    <a:pt x="11515" y="77"/>
                  </a:lnTo>
                  <a:lnTo>
                    <a:pt x="11425" y="116"/>
                  </a:lnTo>
                  <a:lnTo>
                    <a:pt x="11348" y="167"/>
                  </a:lnTo>
                  <a:lnTo>
                    <a:pt x="11271" y="231"/>
                  </a:lnTo>
                  <a:lnTo>
                    <a:pt x="11207" y="282"/>
                  </a:lnTo>
                  <a:lnTo>
                    <a:pt x="11143" y="359"/>
                  </a:lnTo>
                  <a:lnTo>
                    <a:pt x="11079" y="436"/>
                  </a:lnTo>
                  <a:lnTo>
                    <a:pt x="11028" y="513"/>
                  </a:lnTo>
                  <a:lnTo>
                    <a:pt x="10989" y="602"/>
                  </a:lnTo>
                  <a:lnTo>
                    <a:pt x="10964" y="692"/>
                  </a:lnTo>
                  <a:lnTo>
                    <a:pt x="10938" y="782"/>
                  </a:lnTo>
                  <a:lnTo>
                    <a:pt x="10925" y="871"/>
                  </a:lnTo>
                  <a:lnTo>
                    <a:pt x="10913" y="974"/>
                  </a:lnTo>
                  <a:lnTo>
                    <a:pt x="10913" y="10400"/>
                  </a:lnTo>
                  <a:lnTo>
                    <a:pt x="10913" y="10669"/>
                  </a:lnTo>
                  <a:lnTo>
                    <a:pt x="10900" y="10951"/>
                  </a:lnTo>
                  <a:lnTo>
                    <a:pt x="10861" y="11207"/>
                  </a:lnTo>
                  <a:lnTo>
                    <a:pt x="10823" y="11476"/>
                  </a:lnTo>
                  <a:lnTo>
                    <a:pt x="10784" y="11732"/>
                  </a:lnTo>
                  <a:lnTo>
                    <a:pt x="10720" y="11989"/>
                  </a:lnTo>
                  <a:lnTo>
                    <a:pt x="10656" y="12245"/>
                  </a:lnTo>
                  <a:lnTo>
                    <a:pt x="10567" y="12488"/>
                  </a:lnTo>
                  <a:lnTo>
                    <a:pt x="10490" y="12719"/>
                  </a:lnTo>
                  <a:lnTo>
                    <a:pt x="10387" y="12949"/>
                  </a:lnTo>
                  <a:lnTo>
                    <a:pt x="10285" y="13180"/>
                  </a:lnTo>
                  <a:lnTo>
                    <a:pt x="10170" y="13397"/>
                  </a:lnTo>
                  <a:lnTo>
                    <a:pt x="10042" y="13602"/>
                  </a:lnTo>
                  <a:lnTo>
                    <a:pt x="9914" y="13807"/>
                  </a:lnTo>
                  <a:lnTo>
                    <a:pt x="9785" y="13999"/>
                  </a:lnTo>
                  <a:lnTo>
                    <a:pt x="9632" y="14192"/>
                  </a:lnTo>
                  <a:lnTo>
                    <a:pt x="9478" y="14371"/>
                  </a:lnTo>
                  <a:lnTo>
                    <a:pt x="9324" y="14537"/>
                  </a:lnTo>
                  <a:lnTo>
                    <a:pt x="9158" y="14691"/>
                  </a:lnTo>
                  <a:lnTo>
                    <a:pt x="8991" y="14845"/>
                  </a:lnTo>
                  <a:lnTo>
                    <a:pt x="8812" y="14986"/>
                  </a:lnTo>
                  <a:lnTo>
                    <a:pt x="8620" y="15114"/>
                  </a:lnTo>
                  <a:lnTo>
                    <a:pt x="8441" y="15229"/>
                  </a:lnTo>
                  <a:lnTo>
                    <a:pt x="8249" y="15344"/>
                  </a:lnTo>
                  <a:lnTo>
                    <a:pt x="8044" y="15434"/>
                  </a:lnTo>
                  <a:lnTo>
                    <a:pt x="7839" y="15524"/>
                  </a:lnTo>
                  <a:lnTo>
                    <a:pt x="7634" y="15588"/>
                  </a:lnTo>
                  <a:lnTo>
                    <a:pt x="7429" y="15652"/>
                  </a:lnTo>
                  <a:lnTo>
                    <a:pt x="7211" y="15703"/>
                  </a:lnTo>
                  <a:lnTo>
                    <a:pt x="6993" y="15741"/>
                  </a:lnTo>
                  <a:lnTo>
                    <a:pt x="6763" y="15754"/>
                  </a:lnTo>
                  <a:lnTo>
                    <a:pt x="6545" y="15767"/>
                  </a:lnTo>
                  <a:lnTo>
                    <a:pt x="5994" y="15767"/>
                  </a:lnTo>
                  <a:lnTo>
                    <a:pt x="5674" y="15805"/>
                  </a:lnTo>
                  <a:lnTo>
                    <a:pt x="5354" y="15844"/>
                  </a:lnTo>
                  <a:lnTo>
                    <a:pt x="5047" y="15908"/>
                  </a:lnTo>
                  <a:lnTo>
                    <a:pt x="4739" y="15997"/>
                  </a:lnTo>
                  <a:lnTo>
                    <a:pt x="4445" y="16087"/>
                  </a:lnTo>
                  <a:lnTo>
                    <a:pt x="4150" y="16202"/>
                  </a:lnTo>
                  <a:lnTo>
                    <a:pt x="3855" y="16343"/>
                  </a:lnTo>
                  <a:lnTo>
                    <a:pt x="3574" y="16484"/>
                  </a:lnTo>
                  <a:lnTo>
                    <a:pt x="3305" y="16651"/>
                  </a:lnTo>
                  <a:lnTo>
                    <a:pt x="3049" y="16817"/>
                  </a:lnTo>
                  <a:lnTo>
                    <a:pt x="2792" y="17009"/>
                  </a:lnTo>
                  <a:lnTo>
                    <a:pt x="2536" y="17214"/>
                  </a:lnTo>
                  <a:lnTo>
                    <a:pt x="2306" y="17432"/>
                  </a:lnTo>
                  <a:lnTo>
                    <a:pt x="2075" y="17662"/>
                  </a:lnTo>
                  <a:lnTo>
                    <a:pt x="1857" y="17906"/>
                  </a:lnTo>
                  <a:lnTo>
                    <a:pt x="1640" y="18162"/>
                  </a:lnTo>
                  <a:lnTo>
                    <a:pt x="1448" y="18431"/>
                  </a:lnTo>
                  <a:lnTo>
                    <a:pt x="1255" y="18700"/>
                  </a:lnTo>
                  <a:lnTo>
                    <a:pt x="1076" y="18994"/>
                  </a:lnTo>
                  <a:lnTo>
                    <a:pt x="910" y="19289"/>
                  </a:lnTo>
                  <a:lnTo>
                    <a:pt x="769" y="19596"/>
                  </a:lnTo>
                  <a:lnTo>
                    <a:pt x="628" y="19904"/>
                  </a:lnTo>
                  <a:lnTo>
                    <a:pt x="500" y="20224"/>
                  </a:lnTo>
                  <a:lnTo>
                    <a:pt x="385" y="20557"/>
                  </a:lnTo>
                  <a:lnTo>
                    <a:pt x="282" y="20903"/>
                  </a:lnTo>
                  <a:lnTo>
                    <a:pt x="192" y="21249"/>
                  </a:lnTo>
                  <a:lnTo>
                    <a:pt x="128" y="21594"/>
                  </a:lnTo>
                  <a:lnTo>
                    <a:pt x="77" y="21966"/>
                  </a:lnTo>
                  <a:lnTo>
                    <a:pt x="26" y="22325"/>
                  </a:lnTo>
                  <a:lnTo>
                    <a:pt x="13" y="22696"/>
                  </a:lnTo>
                  <a:lnTo>
                    <a:pt x="0" y="23067"/>
                  </a:lnTo>
                  <a:lnTo>
                    <a:pt x="0" y="28972"/>
                  </a:lnTo>
                  <a:lnTo>
                    <a:pt x="13" y="29343"/>
                  </a:lnTo>
                  <a:lnTo>
                    <a:pt x="26" y="29715"/>
                  </a:lnTo>
                  <a:lnTo>
                    <a:pt x="77" y="30086"/>
                  </a:lnTo>
                  <a:lnTo>
                    <a:pt x="128" y="30445"/>
                  </a:lnTo>
                  <a:lnTo>
                    <a:pt x="192" y="30791"/>
                  </a:lnTo>
                  <a:lnTo>
                    <a:pt x="282" y="31136"/>
                  </a:lnTo>
                  <a:lnTo>
                    <a:pt x="385" y="31482"/>
                  </a:lnTo>
                  <a:lnTo>
                    <a:pt x="500" y="31815"/>
                  </a:lnTo>
                  <a:lnTo>
                    <a:pt x="628" y="32135"/>
                  </a:lnTo>
                  <a:lnTo>
                    <a:pt x="769" y="32456"/>
                  </a:lnTo>
                  <a:lnTo>
                    <a:pt x="910" y="32763"/>
                  </a:lnTo>
                  <a:lnTo>
                    <a:pt x="1076" y="33058"/>
                  </a:lnTo>
                  <a:lnTo>
                    <a:pt x="1255" y="33339"/>
                  </a:lnTo>
                  <a:lnTo>
                    <a:pt x="1448" y="33621"/>
                  </a:lnTo>
                  <a:lnTo>
                    <a:pt x="1640" y="33877"/>
                  </a:lnTo>
                  <a:lnTo>
                    <a:pt x="1857" y="34133"/>
                  </a:lnTo>
                  <a:lnTo>
                    <a:pt x="2075" y="34377"/>
                  </a:lnTo>
                  <a:lnTo>
                    <a:pt x="2306" y="34607"/>
                  </a:lnTo>
                  <a:lnTo>
                    <a:pt x="2536" y="34825"/>
                  </a:lnTo>
                  <a:lnTo>
                    <a:pt x="2792" y="35030"/>
                  </a:lnTo>
                  <a:lnTo>
                    <a:pt x="3049" y="35222"/>
                  </a:lnTo>
                  <a:lnTo>
                    <a:pt x="3305" y="35401"/>
                  </a:lnTo>
                  <a:lnTo>
                    <a:pt x="3574" y="35555"/>
                  </a:lnTo>
                  <a:lnTo>
                    <a:pt x="3855" y="35709"/>
                  </a:lnTo>
                  <a:lnTo>
                    <a:pt x="4150" y="35837"/>
                  </a:lnTo>
                  <a:lnTo>
                    <a:pt x="4445" y="35952"/>
                  </a:lnTo>
                  <a:lnTo>
                    <a:pt x="4739" y="36055"/>
                  </a:lnTo>
                  <a:lnTo>
                    <a:pt x="5047" y="36131"/>
                  </a:lnTo>
                  <a:lnTo>
                    <a:pt x="5354" y="36195"/>
                  </a:lnTo>
                  <a:lnTo>
                    <a:pt x="5674" y="36247"/>
                  </a:lnTo>
                  <a:lnTo>
                    <a:pt x="5994" y="36272"/>
                  </a:lnTo>
                  <a:lnTo>
                    <a:pt x="6315" y="36285"/>
                  </a:lnTo>
                  <a:lnTo>
                    <a:pt x="6763" y="36285"/>
                  </a:lnTo>
                  <a:lnTo>
                    <a:pt x="6993" y="36311"/>
                  </a:lnTo>
                  <a:lnTo>
                    <a:pt x="7211" y="36336"/>
                  </a:lnTo>
                  <a:lnTo>
                    <a:pt x="7429" y="36388"/>
                  </a:lnTo>
                  <a:lnTo>
                    <a:pt x="7634" y="36452"/>
                  </a:lnTo>
                  <a:lnTo>
                    <a:pt x="7839" y="36516"/>
                  </a:lnTo>
                  <a:lnTo>
                    <a:pt x="8044" y="36605"/>
                  </a:lnTo>
                  <a:lnTo>
                    <a:pt x="8249" y="36708"/>
                  </a:lnTo>
                  <a:lnTo>
                    <a:pt x="8441" y="36810"/>
                  </a:lnTo>
                  <a:lnTo>
                    <a:pt x="8620" y="36926"/>
                  </a:lnTo>
                  <a:lnTo>
                    <a:pt x="8812" y="37054"/>
                  </a:lnTo>
                  <a:lnTo>
                    <a:pt x="8991" y="37195"/>
                  </a:lnTo>
                  <a:lnTo>
                    <a:pt x="9158" y="37348"/>
                  </a:lnTo>
                  <a:lnTo>
                    <a:pt x="9324" y="37502"/>
                  </a:lnTo>
                  <a:lnTo>
                    <a:pt x="9478" y="37681"/>
                  </a:lnTo>
                  <a:lnTo>
                    <a:pt x="9632" y="37848"/>
                  </a:lnTo>
                  <a:lnTo>
                    <a:pt x="9785" y="38040"/>
                  </a:lnTo>
                  <a:lnTo>
                    <a:pt x="9914" y="38232"/>
                  </a:lnTo>
                  <a:lnTo>
                    <a:pt x="10042" y="38437"/>
                  </a:lnTo>
                  <a:lnTo>
                    <a:pt x="10170" y="38642"/>
                  </a:lnTo>
                  <a:lnTo>
                    <a:pt x="10285" y="38860"/>
                  </a:lnTo>
                  <a:lnTo>
                    <a:pt x="10387" y="39090"/>
                  </a:lnTo>
                  <a:lnTo>
                    <a:pt x="10490" y="39321"/>
                  </a:lnTo>
                  <a:lnTo>
                    <a:pt x="10567" y="39564"/>
                  </a:lnTo>
                  <a:lnTo>
                    <a:pt x="10656" y="39807"/>
                  </a:lnTo>
                  <a:lnTo>
                    <a:pt x="10720" y="40051"/>
                  </a:lnTo>
                  <a:lnTo>
                    <a:pt x="10784" y="40307"/>
                  </a:lnTo>
                  <a:lnTo>
                    <a:pt x="10823" y="40563"/>
                  </a:lnTo>
                  <a:lnTo>
                    <a:pt x="10861" y="40832"/>
                  </a:lnTo>
                  <a:lnTo>
                    <a:pt x="10900" y="41101"/>
                  </a:lnTo>
                  <a:lnTo>
                    <a:pt x="10913" y="41370"/>
                  </a:lnTo>
                  <a:lnTo>
                    <a:pt x="10913" y="41652"/>
                  </a:lnTo>
                  <a:lnTo>
                    <a:pt x="10913" y="51065"/>
                  </a:lnTo>
                  <a:lnTo>
                    <a:pt x="10925" y="51168"/>
                  </a:lnTo>
                  <a:lnTo>
                    <a:pt x="10938" y="51258"/>
                  </a:lnTo>
                  <a:lnTo>
                    <a:pt x="10964" y="51360"/>
                  </a:lnTo>
                  <a:lnTo>
                    <a:pt x="10989" y="51450"/>
                  </a:lnTo>
                  <a:lnTo>
                    <a:pt x="11028" y="51527"/>
                  </a:lnTo>
                  <a:lnTo>
                    <a:pt x="11079" y="51616"/>
                  </a:lnTo>
                  <a:lnTo>
                    <a:pt x="11143" y="51680"/>
                  </a:lnTo>
                  <a:lnTo>
                    <a:pt x="11207" y="51757"/>
                  </a:lnTo>
                  <a:lnTo>
                    <a:pt x="11271" y="51821"/>
                  </a:lnTo>
                  <a:lnTo>
                    <a:pt x="11348" y="51872"/>
                  </a:lnTo>
                  <a:lnTo>
                    <a:pt x="11425" y="51924"/>
                  </a:lnTo>
                  <a:lnTo>
                    <a:pt x="11515" y="51962"/>
                  </a:lnTo>
                  <a:lnTo>
                    <a:pt x="11604" y="52000"/>
                  </a:lnTo>
                  <a:lnTo>
                    <a:pt x="11694" y="52013"/>
                  </a:lnTo>
                  <a:lnTo>
                    <a:pt x="11783" y="52039"/>
                  </a:lnTo>
                  <a:lnTo>
                    <a:pt x="11988" y="52039"/>
                  </a:lnTo>
                  <a:lnTo>
                    <a:pt x="12078" y="52013"/>
                  </a:lnTo>
                  <a:lnTo>
                    <a:pt x="12181" y="52000"/>
                  </a:lnTo>
                  <a:lnTo>
                    <a:pt x="12270" y="51962"/>
                  </a:lnTo>
                  <a:lnTo>
                    <a:pt x="12347" y="51924"/>
                  </a:lnTo>
                  <a:lnTo>
                    <a:pt x="12437" y="51872"/>
                  </a:lnTo>
                  <a:lnTo>
                    <a:pt x="12501" y="51821"/>
                  </a:lnTo>
                  <a:lnTo>
                    <a:pt x="12578" y="51757"/>
                  </a:lnTo>
                  <a:lnTo>
                    <a:pt x="12642" y="51680"/>
                  </a:lnTo>
                  <a:lnTo>
                    <a:pt x="12693" y="51616"/>
                  </a:lnTo>
                  <a:lnTo>
                    <a:pt x="12744" y="51527"/>
                  </a:lnTo>
                  <a:lnTo>
                    <a:pt x="12783" y="51450"/>
                  </a:lnTo>
                  <a:lnTo>
                    <a:pt x="12821" y="51360"/>
                  </a:lnTo>
                  <a:lnTo>
                    <a:pt x="12834" y="51258"/>
                  </a:lnTo>
                  <a:lnTo>
                    <a:pt x="12859" y="51168"/>
                  </a:lnTo>
                  <a:lnTo>
                    <a:pt x="12859" y="51065"/>
                  </a:lnTo>
                  <a:lnTo>
                    <a:pt x="12859" y="41652"/>
                  </a:lnTo>
                  <a:lnTo>
                    <a:pt x="12847" y="41267"/>
                  </a:lnTo>
                  <a:lnTo>
                    <a:pt x="12821" y="40896"/>
                  </a:lnTo>
                  <a:lnTo>
                    <a:pt x="12783" y="40537"/>
                  </a:lnTo>
                  <a:lnTo>
                    <a:pt x="12731" y="40179"/>
                  </a:lnTo>
                  <a:lnTo>
                    <a:pt x="12654" y="39820"/>
                  </a:lnTo>
                  <a:lnTo>
                    <a:pt x="12578" y="39474"/>
                  </a:lnTo>
                  <a:lnTo>
                    <a:pt x="12475" y="39141"/>
                  </a:lnTo>
                  <a:lnTo>
                    <a:pt x="12360" y="38808"/>
                  </a:lnTo>
                  <a:lnTo>
                    <a:pt x="12232" y="38475"/>
                  </a:lnTo>
                  <a:lnTo>
                    <a:pt x="12091" y="38168"/>
                  </a:lnTo>
                  <a:lnTo>
                    <a:pt x="11937" y="37861"/>
                  </a:lnTo>
                  <a:lnTo>
                    <a:pt x="11783" y="37566"/>
                  </a:lnTo>
                  <a:lnTo>
                    <a:pt x="11604" y="37271"/>
                  </a:lnTo>
                  <a:lnTo>
                    <a:pt x="11412" y="37002"/>
                  </a:lnTo>
                  <a:lnTo>
                    <a:pt x="11220" y="36733"/>
                  </a:lnTo>
                  <a:lnTo>
                    <a:pt x="11002" y="36477"/>
                  </a:lnTo>
                  <a:lnTo>
                    <a:pt x="10784" y="36234"/>
                  </a:lnTo>
                  <a:lnTo>
                    <a:pt x="10554" y="36003"/>
                  </a:lnTo>
                  <a:lnTo>
                    <a:pt x="10323" y="35786"/>
                  </a:lnTo>
                  <a:lnTo>
                    <a:pt x="10067" y="35581"/>
                  </a:lnTo>
                  <a:lnTo>
                    <a:pt x="9811" y="35401"/>
                  </a:lnTo>
                  <a:lnTo>
                    <a:pt x="9555" y="35222"/>
                  </a:lnTo>
                  <a:lnTo>
                    <a:pt x="9273" y="35056"/>
                  </a:lnTo>
                  <a:lnTo>
                    <a:pt x="9004" y="34915"/>
                  </a:lnTo>
                  <a:lnTo>
                    <a:pt x="8710" y="34787"/>
                  </a:lnTo>
                  <a:lnTo>
                    <a:pt x="8415" y="34671"/>
                  </a:lnTo>
                  <a:lnTo>
                    <a:pt x="8120" y="34569"/>
                  </a:lnTo>
                  <a:lnTo>
                    <a:pt x="7813" y="34479"/>
                  </a:lnTo>
                  <a:lnTo>
                    <a:pt x="7506" y="34415"/>
                  </a:lnTo>
                  <a:lnTo>
                    <a:pt x="7185" y="34377"/>
                  </a:lnTo>
                  <a:lnTo>
                    <a:pt x="6865" y="34351"/>
                  </a:lnTo>
                  <a:lnTo>
                    <a:pt x="6545" y="34338"/>
                  </a:lnTo>
                  <a:lnTo>
                    <a:pt x="6315" y="34338"/>
                  </a:lnTo>
                  <a:lnTo>
                    <a:pt x="6097" y="34326"/>
                  </a:lnTo>
                  <a:lnTo>
                    <a:pt x="5866" y="34313"/>
                  </a:lnTo>
                  <a:lnTo>
                    <a:pt x="5649" y="34274"/>
                  </a:lnTo>
                  <a:lnTo>
                    <a:pt x="5431" y="34223"/>
                  </a:lnTo>
                  <a:lnTo>
                    <a:pt x="5226" y="34172"/>
                  </a:lnTo>
                  <a:lnTo>
                    <a:pt x="5021" y="34095"/>
                  </a:lnTo>
                  <a:lnTo>
                    <a:pt x="4816" y="34005"/>
                  </a:lnTo>
                  <a:lnTo>
                    <a:pt x="4611" y="33916"/>
                  </a:lnTo>
                  <a:lnTo>
                    <a:pt x="4419" y="33800"/>
                  </a:lnTo>
                  <a:lnTo>
                    <a:pt x="4227" y="33685"/>
                  </a:lnTo>
                  <a:lnTo>
                    <a:pt x="4048" y="33557"/>
                  </a:lnTo>
                  <a:lnTo>
                    <a:pt x="3868" y="33416"/>
                  </a:lnTo>
                  <a:lnTo>
                    <a:pt x="3702" y="33275"/>
                  </a:lnTo>
                  <a:lnTo>
                    <a:pt x="3535" y="33109"/>
                  </a:lnTo>
                  <a:lnTo>
                    <a:pt x="3382" y="32942"/>
                  </a:lnTo>
                  <a:lnTo>
                    <a:pt x="3228" y="32763"/>
                  </a:lnTo>
                  <a:lnTo>
                    <a:pt x="3074" y="32571"/>
                  </a:lnTo>
                  <a:lnTo>
                    <a:pt x="2946" y="32379"/>
                  </a:lnTo>
                  <a:lnTo>
                    <a:pt x="2818" y="32174"/>
                  </a:lnTo>
                  <a:lnTo>
                    <a:pt x="2690" y="31969"/>
                  </a:lnTo>
                  <a:lnTo>
                    <a:pt x="2575" y="31751"/>
                  </a:lnTo>
                  <a:lnTo>
                    <a:pt x="2472" y="31521"/>
                  </a:lnTo>
                  <a:lnTo>
                    <a:pt x="2370" y="31290"/>
                  </a:lnTo>
                  <a:lnTo>
                    <a:pt x="2280" y="31060"/>
                  </a:lnTo>
                  <a:lnTo>
                    <a:pt x="2203" y="30816"/>
                  </a:lnTo>
                  <a:lnTo>
                    <a:pt x="2139" y="30560"/>
                  </a:lnTo>
                  <a:lnTo>
                    <a:pt x="2075" y="30304"/>
                  </a:lnTo>
                  <a:lnTo>
                    <a:pt x="2037" y="30048"/>
                  </a:lnTo>
                  <a:lnTo>
                    <a:pt x="1998" y="29792"/>
                  </a:lnTo>
                  <a:lnTo>
                    <a:pt x="1960" y="29523"/>
                  </a:lnTo>
                  <a:lnTo>
                    <a:pt x="1947" y="29241"/>
                  </a:lnTo>
                  <a:lnTo>
                    <a:pt x="1947" y="28972"/>
                  </a:lnTo>
                  <a:lnTo>
                    <a:pt x="1947" y="23067"/>
                  </a:lnTo>
                  <a:lnTo>
                    <a:pt x="1947" y="22798"/>
                  </a:lnTo>
                  <a:lnTo>
                    <a:pt x="1960" y="22529"/>
                  </a:lnTo>
                  <a:lnTo>
                    <a:pt x="1998" y="22260"/>
                  </a:lnTo>
                  <a:lnTo>
                    <a:pt x="2037" y="21992"/>
                  </a:lnTo>
                  <a:lnTo>
                    <a:pt x="2075" y="21735"/>
                  </a:lnTo>
                  <a:lnTo>
                    <a:pt x="2139" y="21479"/>
                  </a:lnTo>
                  <a:lnTo>
                    <a:pt x="2203" y="21223"/>
                  </a:lnTo>
                  <a:lnTo>
                    <a:pt x="2280" y="20980"/>
                  </a:lnTo>
                  <a:lnTo>
                    <a:pt x="2370" y="20749"/>
                  </a:lnTo>
                  <a:lnTo>
                    <a:pt x="2472" y="20519"/>
                  </a:lnTo>
                  <a:lnTo>
                    <a:pt x="2575" y="20288"/>
                  </a:lnTo>
                  <a:lnTo>
                    <a:pt x="2690" y="20070"/>
                  </a:lnTo>
                  <a:lnTo>
                    <a:pt x="2818" y="19865"/>
                  </a:lnTo>
                  <a:lnTo>
                    <a:pt x="2946" y="19660"/>
                  </a:lnTo>
                  <a:lnTo>
                    <a:pt x="3074" y="19468"/>
                  </a:lnTo>
                  <a:lnTo>
                    <a:pt x="3228" y="19276"/>
                  </a:lnTo>
                  <a:lnTo>
                    <a:pt x="3382" y="19097"/>
                  </a:lnTo>
                  <a:lnTo>
                    <a:pt x="3535" y="18930"/>
                  </a:lnTo>
                  <a:lnTo>
                    <a:pt x="3702" y="18777"/>
                  </a:lnTo>
                  <a:lnTo>
                    <a:pt x="3868" y="18623"/>
                  </a:lnTo>
                  <a:lnTo>
                    <a:pt x="4048" y="18482"/>
                  </a:lnTo>
                  <a:lnTo>
                    <a:pt x="4227" y="18354"/>
                  </a:lnTo>
                  <a:lnTo>
                    <a:pt x="4419" y="18239"/>
                  </a:lnTo>
                  <a:lnTo>
                    <a:pt x="4611" y="18124"/>
                  </a:lnTo>
                  <a:lnTo>
                    <a:pt x="4816" y="18034"/>
                  </a:lnTo>
                  <a:lnTo>
                    <a:pt x="5021" y="17944"/>
                  </a:lnTo>
                  <a:lnTo>
                    <a:pt x="5226" y="17880"/>
                  </a:lnTo>
                  <a:lnTo>
                    <a:pt x="5431" y="17816"/>
                  </a:lnTo>
                  <a:lnTo>
                    <a:pt x="5649" y="17765"/>
                  </a:lnTo>
                  <a:lnTo>
                    <a:pt x="5866" y="17739"/>
                  </a:lnTo>
                  <a:lnTo>
                    <a:pt x="6097" y="17714"/>
                  </a:lnTo>
                  <a:lnTo>
                    <a:pt x="6315" y="17701"/>
                  </a:lnTo>
                  <a:lnTo>
                    <a:pt x="6865" y="17701"/>
                  </a:lnTo>
                  <a:lnTo>
                    <a:pt x="7185" y="17662"/>
                  </a:lnTo>
                  <a:lnTo>
                    <a:pt x="7506" y="17624"/>
                  </a:lnTo>
                  <a:lnTo>
                    <a:pt x="7813" y="17560"/>
                  </a:lnTo>
                  <a:lnTo>
                    <a:pt x="8120" y="17470"/>
                  </a:lnTo>
                  <a:lnTo>
                    <a:pt x="8415" y="17381"/>
                  </a:lnTo>
                  <a:lnTo>
                    <a:pt x="8710" y="17265"/>
                  </a:lnTo>
                  <a:lnTo>
                    <a:pt x="9004" y="17125"/>
                  </a:lnTo>
                  <a:lnTo>
                    <a:pt x="9273" y="16984"/>
                  </a:lnTo>
                  <a:lnTo>
                    <a:pt x="9555" y="16817"/>
                  </a:lnTo>
                  <a:lnTo>
                    <a:pt x="9811" y="16651"/>
                  </a:lnTo>
                  <a:lnTo>
                    <a:pt x="10067" y="16459"/>
                  </a:lnTo>
                  <a:lnTo>
                    <a:pt x="10323" y="16254"/>
                  </a:lnTo>
                  <a:lnTo>
                    <a:pt x="10554" y="16036"/>
                  </a:lnTo>
                  <a:lnTo>
                    <a:pt x="10784" y="15805"/>
                  </a:lnTo>
                  <a:lnTo>
                    <a:pt x="11002" y="15562"/>
                  </a:lnTo>
                  <a:lnTo>
                    <a:pt x="11220" y="15306"/>
                  </a:lnTo>
                  <a:lnTo>
                    <a:pt x="11412" y="15050"/>
                  </a:lnTo>
                  <a:lnTo>
                    <a:pt x="11604" y="14768"/>
                  </a:lnTo>
                  <a:lnTo>
                    <a:pt x="11783" y="14486"/>
                  </a:lnTo>
                  <a:lnTo>
                    <a:pt x="11937" y="14179"/>
                  </a:lnTo>
                  <a:lnTo>
                    <a:pt x="12091" y="13884"/>
                  </a:lnTo>
                  <a:lnTo>
                    <a:pt x="12232" y="13564"/>
                  </a:lnTo>
                  <a:lnTo>
                    <a:pt x="12360" y="13244"/>
                  </a:lnTo>
                  <a:lnTo>
                    <a:pt x="12475" y="12911"/>
                  </a:lnTo>
                  <a:lnTo>
                    <a:pt x="12578" y="12565"/>
                  </a:lnTo>
                  <a:lnTo>
                    <a:pt x="12654" y="12219"/>
                  </a:lnTo>
                  <a:lnTo>
                    <a:pt x="12731" y="11873"/>
                  </a:lnTo>
                  <a:lnTo>
                    <a:pt x="12783" y="11515"/>
                  </a:lnTo>
                  <a:lnTo>
                    <a:pt x="12821" y="11143"/>
                  </a:lnTo>
                  <a:lnTo>
                    <a:pt x="12847" y="10772"/>
                  </a:lnTo>
                  <a:lnTo>
                    <a:pt x="12859" y="10400"/>
                  </a:lnTo>
                  <a:lnTo>
                    <a:pt x="12859" y="974"/>
                  </a:lnTo>
                  <a:lnTo>
                    <a:pt x="12859" y="871"/>
                  </a:lnTo>
                  <a:lnTo>
                    <a:pt x="12834" y="782"/>
                  </a:lnTo>
                  <a:lnTo>
                    <a:pt x="12821" y="692"/>
                  </a:lnTo>
                  <a:lnTo>
                    <a:pt x="12783" y="602"/>
                  </a:lnTo>
                  <a:lnTo>
                    <a:pt x="12744" y="513"/>
                  </a:lnTo>
                  <a:lnTo>
                    <a:pt x="12693" y="436"/>
                  </a:lnTo>
                  <a:lnTo>
                    <a:pt x="12642" y="359"/>
                  </a:lnTo>
                  <a:lnTo>
                    <a:pt x="12578" y="282"/>
                  </a:lnTo>
                  <a:lnTo>
                    <a:pt x="12501" y="231"/>
                  </a:lnTo>
                  <a:lnTo>
                    <a:pt x="12437" y="167"/>
                  </a:lnTo>
                  <a:lnTo>
                    <a:pt x="12347" y="116"/>
                  </a:lnTo>
                  <a:lnTo>
                    <a:pt x="12270" y="77"/>
                  </a:lnTo>
                  <a:lnTo>
                    <a:pt x="12181" y="52"/>
                  </a:lnTo>
                  <a:lnTo>
                    <a:pt x="12078" y="26"/>
                  </a:lnTo>
                  <a:lnTo>
                    <a:pt x="11988" y="13"/>
                  </a:lnTo>
                  <a:lnTo>
                    <a:pt x="11886" y="0"/>
                  </a:lnTo>
                  <a:close/>
                </a:path>
              </a:pathLst>
            </a:cu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34"/>
            <p:cNvSpPr/>
            <p:nvPr/>
          </p:nvSpPr>
          <p:spPr>
            <a:xfrm rot="5400000">
              <a:off x="4514160" y="2219528"/>
              <a:ext cx="239118" cy="239200"/>
            </a:xfrm>
            <a:custGeom>
              <a:rect b="b" l="l" r="r" t="t"/>
              <a:pathLst>
                <a:path extrusionOk="0" h="2909" w="2908">
                  <a:moveTo>
                    <a:pt x="1448" y="1"/>
                  </a:moveTo>
                  <a:lnTo>
                    <a:pt x="1307" y="14"/>
                  </a:lnTo>
                  <a:lnTo>
                    <a:pt x="1153" y="26"/>
                  </a:lnTo>
                  <a:lnTo>
                    <a:pt x="1025" y="65"/>
                  </a:lnTo>
                  <a:lnTo>
                    <a:pt x="884" y="116"/>
                  </a:lnTo>
                  <a:lnTo>
                    <a:pt x="756" y="180"/>
                  </a:lnTo>
                  <a:lnTo>
                    <a:pt x="641" y="244"/>
                  </a:lnTo>
                  <a:lnTo>
                    <a:pt x="526" y="334"/>
                  </a:lnTo>
                  <a:lnTo>
                    <a:pt x="423" y="423"/>
                  </a:lnTo>
                  <a:lnTo>
                    <a:pt x="333" y="526"/>
                  </a:lnTo>
                  <a:lnTo>
                    <a:pt x="244" y="641"/>
                  </a:lnTo>
                  <a:lnTo>
                    <a:pt x="167" y="756"/>
                  </a:lnTo>
                  <a:lnTo>
                    <a:pt x="116" y="884"/>
                  </a:lnTo>
                  <a:lnTo>
                    <a:pt x="65" y="1025"/>
                  </a:lnTo>
                  <a:lnTo>
                    <a:pt x="26" y="1166"/>
                  </a:lnTo>
                  <a:lnTo>
                    <a:pt x="0" y="1307"/>
                  </a:lnTo>
                  <a:lnTo>
                    <a:pt x="0" y="1461"/>
                  </a:lnTo>
                  <a:lnTo>
                    <a:pt x="0" y="1602"/>
                  </a:lnTo>
                  <a:lnTo>
                    <a:pt x="26" y="1755"/>
                  </a:lnTo>
                  <a:lnTo>
                    <a:pt x="65" y="1883"/>
                  </a:lnTo>
                  <a:lnTo>
                    <a:pt x="116" y="2024"/>
                  </a:lnTo>
                  <a:lnTo>
                    <a:pt x="167" y="2152"/>
                  </a:lnTo>
                  <a:lnTo>
                    <a:pt x="244" y="2268"/>
                  </a:lnTo>
                  <a:lnTo>
                    <a:pt x="333" y="2383"/>
                  </a:lnTo>
                  <a:lnTo>
                    <a:pt x="423" y="2485"/>
                  </a:lnTo>
                  <a:lnTo>
                    <a:pt x="526" y="2575"/>
                  </a:lnTo>
                  <a:lnTo>
                    <a:pt x="641" y="2665"/>
                  </a:lnTo>
                  <a:lnTo>
                    <a:pt x="756" y="2742"/>
                  </a:lnTo>
                  <a:lnTo>
                    <a:pt x="884" y="2793"/>
                  </a:lnTo>
                  <a:lnTo>
                    <a:pt x="1025" y="2844"/>
                  </a:lnTo>
                  <a:lnTo>
                    <a:pt x="1153" y="2882"/>
                  </a:lnTo>
                  <a:lnTo>
                    <a:pt x="1307" y="2908"/>
                  </a:lnTo>
                  <a:lnTo>
                    <a:pt x="1601" y="2908"/>
                  </a:lnTo>
                  <a:lnTo>
                    <a:pt x="1742" y="2882"/>
                  </a:lnTo>
                  <a:lnTo>
                    <a:pt x="1883" y="2844"/>
                  </a:lnTo>
                  <a:lnTo>
                    <a:pt x="2024" y="2793"/>
                  </a:lnTo>
                  <a:lnTo>
                    <a:pt x="2139" y="2742"/>
                  </a:lnTo>
                  <a:lnTo>
                    <a:pt x="2267" y="2665"/>
                  </a:lnTo>
                  <a:lnTo>
                    <a:pt x="2383" y="2575"/>
                  </a:lnTo>
                  <a:lnTo>
                    <a:pt x="2485" y="2485"/>
                  </a:lnTo>
                  <a:lnTo>
                    <a:pt x="2575" y="2383"/>
                  </a:lnTo>
                  <a:lnTo>
                    <a:pt x="2665" y="2268"/>
                  </a:lnTo>
                  <a:lnTo>
                    <a:pt x="2729" y="2152"/>
                  </a:lnTo>
                  <a:lnTo>
                    <a:pt x="2793" y="2024"/>
                  </a:lnTo>
                  <a:lnTo>
                    <a:pt x="2844" y="1883"/>
                  </a:lnTo>
                  <a:lnTo>
                    <a:pt x="2882" y="1755"/>
                  </a:lnTo>
                  <a:lnTo>
                    <a:pt x="2895" y="1602"/>
                  </a:lnTo>
                  <a:lnTo>
                    <a:pt x="2908" y="1461"/>
                  </a:lnTo>
                  <a:lnTo>
                    <a:pt x="2895" y="1307"/>
                  </a:lnTo>
                  <a:lnTo>
                    <a:pt x="2882" y="1166"/>
                  </a:lnTo>
                  <a:lnTo>
                    <a:pt x="2844" y="1025"/>
                  </a:lnTo>
                  <a:lnTo>
                    <a:pt x="2793" y="884"/>
                  </a:lnTo>
                  <a:lnTo>
                    <a:pt x="2729" y="756"/>
                  </a:lnTo>
                  <a:lnTo>
                    <a:pt x="2665" y="641"/>
                  </a:lnTo>
                  <a:lnTo>
                    <a:pt x="2575" y="526"/>
                  </a:lnTo>
                  <a:lnTo>
                    <a:pt x="2485" y="423"/>
                  </a:lnTo>
                  <a:lnTo>
                    <a:pt x="2383" y="334"/>
                  </a:lnTo>
                  <a:lnTo>
                    <a:pt x="2267" y="244"/>
                  </a:lnTo>
                  <a:lnTo>
                    <a:pt x="2139" y="180"/>
                  </a:lnTo>
                  <a:lnTo>
                    <a:pt x="2024" y="116"/>
                  </a:lnTo>
                  <a:lnTo>
                    <a:pt x="1883" y="65"/>
                  </a:lnTo>
                  <a:lnTo>
                    <a:pt x="1742" y="26"/>
                  </a:lnTo>
                  <a:lnTo>
                    <a:pt x="1601" y="14"/>
                  </a:lnTo>
                  <a:lnTo>
                    <a:pt x="1448" y="1"/>
                  </a:lnTo>
                  <a:close/>
                </a:path>
              </a:pathLst>
            </a:custGeom>
            <a:solidFill>
              <a:srgbClr val="FCBC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34"/>
            <p:cNvSpPr/>
            <p:nvPr/>
          </p:nvSpPr>
          <p:spPr>
            <a:xfrm rot="5400000">
              <a:off x="5969994" y="2734931"/>
              <a:ext cx="174300" cy="1743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34"/>
            <p:cNvSpPr/>
            <p:nvPr/>
          </p:nvSpPr>
          <p:spPr>
            <a:xfrm rot="1252057">
              <a:off x="3819320" y="2536582"/>
              <a:ext cx="174335" cy="174335"/>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34"/>
            <p:cNvSpPr/>
            <p:nvPr/>
          </p:nvSpPr>
          <p:spPr>
            <a:xfrm rot="5400000">
              <a:off x="2775274" y="2524387"/>
              <a:ext cx="174300" cy="1743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383" name="Google Shape;383;p34"/>
          <p:cNvCxnSpPr>
            <a:stCxn id="345" idx="3"/>
            <a:endCxn id="380" idx="2"/>
          </p:cNvCxnSpPr>
          <p:nvPr/>
        </p:nvCxnSpPr>
        <p:spPr>
          <a:xfrm>
            <a:off x="2952825" y="1498825"/>
            <a:ext cx="134100" cy="1236000"/>
          </a:xfrm>
          <a:prstGeom prst="bentConnector2">
            <a:avLst/>
          </a:prstGeom>
          <a:noFill/>
          <a:ln cap="flat" cmpd="sng" w="9525">
            <a:solidFill>
              <a:srgbClr val="666666"/>
            </a:solidFill>
            <a:prstDash val="solid"/>
            <a:round/>
            <a:headEnd len="med" w="med" type="none"/>
            <a:tailEnd len="med" w="med" type="oval"/>
          </a:ln>
        </p:spPr>
      </p:cxnSp>
      <p:cxnSp>
        <p:nvCxnSpPr>
          <p:cNvPr id="384" name="Google Shape;384;p34"/>
          <p:cNvCxnSpPr>
            <a:stCxn id="348" idx="3"/>
            <a:endCxn id="382" idx="4"/>
          </p:cNvCxnSpPr>
          <p:nvPr/>
        </p:nvCxnSpPr>
        <p:spPr>
          <a:xfrm flipH="1">
            <a:off x="6368775" y="1498825"/>
            <a:ext cx="2013300" cy="1112700"/>
          </a:xfrm>
          <a:prstGeom prst="bentConnector3">
            <a:avLst>
              <a:gd fmla="val -11828" name="adj1"/>
            </a:avLst>
          </a:prstGeom>
          <a:noFill/>
          <a:ln cap="flat" cmpd="sng" w="9525">
            <a:solidFill>
              <a:srgbClr val="666666"/>
            </a:solidFill>
            <a:prstDash val="solid"/>
            <a:round/>
            <a:headEnd len="med" w="med" type="none"/>
            <a:tailEnd len="med" w="med" type="oval"/>
          </a:ln>
        </p:spPr>
      </p:cxn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3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Possible Improvements</a:t>
            </a:r>
            <a:endParaRPr/>
          </a:p>
        </p:txBody>
      </p:sp>
      <p:sp>
        <p:nvSpPr>
          <p:cNvPr id="390" name="Google Shape;390;p35"/>
          <p:cNvSpPr txBox="1"/>
          <p:nvPr>
            <p:ph idx="1" type="body"/>
          </p:nvPr>
        </p:nvSpPr>
        <p:spPr>
          <a:xfrm>
            <a:off x="311700" y="1225225"/>
            <a:ext cx="8520600" cy="3354000"/>
          </a:xfrm>
          <a:prstGeom prst="rect">
            <a:avLst/>
          </a:prstGeom>
        </p:spPr>
        <p:txBody>
          <a:bodyPr anchorCtr="0" anchor="t" bIns="91425" lIns="91425" spcFirstLastPara="1" rIns="91425" wrap="square" tIns="91425">
            <a:normAutofit fontScale="85000" lnSpcReduction="10000"/>
          </a:bodyPr>
          <a:lstStyle/>
          <a:p>
            <a:pPr indent="-325755" lvl="0" marL="457200" rtl="0" algn="l">
              <a:spcBef>
                <a:spcPts val="0"/>
              </a:spcBef>
              <a:spcAft>
                <a:spcPts val="0"/>
              </a:spcAft>
              <a:buSzPct val="100000"/>
              <a:buChar char="●"/>
            </a:pPr>
            <a:r>
              <a:rPr b="1" lang="en"/>
              <a:t>Limitation of data</a:t>
            </a:r>
            <a:endParaRPr b="1"/>
          </a:p>
          <a:p>
            <a:pPr indent="0" lvl="0" marL="457200" rtl="0" algn="l">
              <a:spcBef>
                <a:spcPts val="1200"/>
              </a:spcBef>
              <a:spcAft>
                <a:spcPts val="0"/>
              </a:spcAft>
              <a:buNone/>
            </a:pPr>
            <a:r>
              <a:rPr lang="en"/>
              <a:t>Our data contains only the first 1000 posts in 18 categories at a short time. Therefore, the data does not include all types and long time periods. If we want our classification model to be more comprehensive, we need to increase the size and dimensionality of the data.</a:t>
            </a:r>
            <a:endParaRPr/>
          </a:p>
          <a:p>
            <a:pPr indent="-325755" lvl="0" marL="457200" rtl="0" algn="l">
              <a:spcBef>
                <a:spcPts val="1200"/>
              </a:spcBef>
              <a:spcAft>
                <a:spcPts val="0"/>
              </a:spcAft>
              <a:buSzPct val="100000"/>
              <a:buChar char="●"/>
            </a:pPr>
            <a:r>
              <a:rPr b="1" lang="en"/>
              <a:t>Classification Model Objectives</a:t>
            </a:r>
            <a:endParaRPr b="1"/>
          </a:p>
          <a:p>
            <a:pPr indent="0" lvl="0" marL="457200" rtl="0" algn="l">
              <a:spcBef>
                <a:spcPts val="1200"/>
              </a:spcBef>
              <a:spcAft>
                <a:spcPts val="0"/>
              </a:spcAft>
              <a:buNone/>
            </a:pPr>
            <a:r>
              <a:rPr lang="en"/>
              <a:t>When we created the Naive Bayes model, we used the title of the post to perform the classification. The accuracy of the created model will be higher than that of selftext. hence, changing the target may result in a higher accuracy model.</a:t>
            </a:r>
            <a:endParaRPr/>
          </a:p>
          <a:p>
            <a:pPr indent="0" lvl="0" marL="457200" rtl="0" algn="l">
              <a:spcBef>
                <a:spcPts val="1200"/>
              </a:spcBef>
              <a:spcAft>
                <a:spcPts val="12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36"/>
          <p:cNvSpPr txBox="1"/>
          <p:nvPr/>
        </p:nvSpPr>
        <p:spPr>
          <a:xfrm>
            <a:off x="457200" y="230700"/>
            <a:ext cx="8229600" cy="4682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8720">
                <a:solidFill>
                  <a:srgbClr val="000000"/>
                </a:solidFill>
                <a:latin typeface="Economica"/>
                <a:ea typeface="Economica"/>
                <a:cs typeface="Economica"/>
                <a:sym typeface="Economica"/>
              </a:rPr>
              <a:t>Thank you!</a:t>
            </a:r>
            <a:endParaRPr b="1" sz="8720">
              <a:solidFill>
                <a:srgbClr val="000000"/>
              </a:solidFill>
              <a:latin typeface="Economica"/>
              <a:ea typeface="Economica"/>
              <a:cs typeface="Economica"/>
              <a:sym typeface="Economica"/>
            </a:endParaRPr>
          </a:p>
          <a:p>
            <a:pPr indent="0" lvl="0" marL="0" rtl="0" algn="ctr">
              <a:spcBef>
                <a:spcPts val="0"/>
              </a:spcBef>
              <a:spcAft>
                <a:spcPts val="0"/>
              </a:spcAft>
              <a:buNone/>
            </a:pPr>
            <a:r>
              <a:rPr b="1" lang="en" sz="8720">
                <a:latin typeface="Economica"/>
                <a:ea typeface="Economica"/>
                <a:cs typeface="Economica"/>
                <a:sym typeface="Economica"/>
              </a:rPr>
              <a:t>Q&amp;A</a:t>
            </a:r>
            <a:endParaRPr b="1" sz="8720">
              <a:latin typeface="Economica"/>
              <a:ea typeface="Economica"/>
              <a:cs typeface="Economica"/>
              <a:sym typeface="Economic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Problem &amp; </a:t>
            </a:r>
            <a:r>
              <a:rPr lang="en"/>
              <a:t>Goal</a:t>
            </a:r>
            <a:endParaRPr/>
          </a:p>
        </p:txBody>
      </p:sp>
      <p:sp>
        <p:nvSpPr>
          <p:cNvPr id="83" name="Google Shape;83;p15"/>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4" name="Google Shape;84;p15"/>
          <p:cNvPicPr preferRelativeResize="0"/>
          <p:nvPr/>
        </p:nvPicPr>
        <p:blipFill>
          <a:blip r:embed="rId3">
            <a:alphaModFix/>
          </a:blip>
          <a:stretch>
            <a:fillRect/>
          </a:stretch>
        </p:blipFill>
        <p:spPr>
          <a:xfrm>
            <a:off x="396700" y="1225225"/>
            <a:ext cx="3697757" cy="3067850"/>
          </a:xfrm>
          <a:prstGeom prst="rect">
            <a:avLst/>
          </a:prstGeom>
          <a:noFill/>
          <a:ln>
            <a:noFill/>
          </a:ln>
        </p:spPr>
      </p:pic>
      <p:sp>
        <p:nvSpPr>
          <p:cNvPr id="85" name="Google Shape;85;p15"/>
          <p:cNvSpPr txBox="1"/>
          <p:nvPr/>
        </p:nvSpPr>
        <p:spPr>
          <a:xfrm>
            <a:off x="483950" y="1503425"/>
            <a:ext cx="1524000" cy="400200"/>
          </a:xfrm>
          <a:prstGeom prst="rect">
            <a:avLst/>
          </a:prstGeom>
          <a:noFill/>
          <a:ln cap="flat" cmpd="sng" w="38100">
            <a:solidFill>
              <a:srgbClr val="CC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t/>
            </a:r>
            <a:endParaRPr b="1">
              <a:solidFill>
                <a:srgbClr val="CC4125"/>
              </a:solidFill>
              <a:latin typeface="Open Sans"/>
              <a:ea typeface="Open Sans"/>
              <a:cs typeface="Open Sans"/>
              <a:sym typeface="Open Sans"/>
            </a:endParaRPr>
          </a:p>
        </p:txBody>
      </p:sp>
      <p:sp>
        <p:nvSpPr>
          <p:cNvPr id="86" name="Google Shape;86;p15"/>
          <p:cNvSpPr txBox="1"/>
          <p:nvPr/>
        </p:nvSpPr>
        <p:spPr>
          <a:xfrm>
            <a:off x="2121250" y="1740250"/>
            <a:ext cx="3233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F0000"/>
                </a:solidFill>
                <a:latin typeface="Open Sans"/>
                <a:ea typeface="Open Sans"/>
                <a:cs typeface="Open Sans"/>
                <a:sym typeface="Open Sans"/>
              </a:rPr>
              <a:t>Users need to fill the </a:t>
            </a:r>
            <a:r>
              <a:rPr b="1" lang="en">
                <a:solidFill>
                  <a:srgbClr val="FF0000"/>
                </a:solidFill>
                <a:latin typeface="Open Sans"/>
                <a:ea typeface="Open Sans"/>
                <a:cs typeface="Open Sans"/>
                <a:sym typeface="Open Sans"/>
              </a:rPr>
              <a:t>category</a:t>
            </a:r>
            <a:r>
              <a:rPr b="1" lang="en">
                <a:solidFill>
                  <a:srgbClr val="FF0000"/>
                </a:solidFill>
                <a:latin typeface="Open Sans"/>
                <a:ea typeface="Open Sans"/>
                <a:cs typeface="Open Sans"/>
                <a:sym typeface="Open Sans"/>
              </a:rPr>
              <a:t> by themselves</a:t>
            </a:r>
            <a:endParaRPr b="1">
              <a:solidFill>
                <a:srgbClr val="FF0000"/>
              </a:solidFill>
              <a:latin typeface="Open Sans"/>
              <a:ea typeface="Open Sans"/>
              <a:cs typeface="Open Sans"/>
              <a:sym typeface="Open Sans"/>
            </a:endParaRPr>
          </a:p>
        </p:txBody>
      </p:sp>
      <p:sp>
        <p:nvSpPr>
          <p:cNvPr id="87" name="Google Shape;87;p15"/>
          <p:cNvSpPr/>
          <p:nvPr/>
        </p:nvSpPr>
        <p:spPr>
          <a:xfrm>
            <a:off x="3974750" y="2697900"/>
            <a:ext cx="1081200" cy="370800"/>
          </a:xfrm>
          <a:prstGeom prst="rightArrow">
            <a:avLst>
              <a:gd fmla="val 50000" name="adj1"/>
              <a:gd fmla="val 50000" name="adj2"/>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5"/>
          <p:cNvSpPr txBox="1"/>
          <p:nvPr/>
        </p:nvSpPr>
        <p:spPr>
          <a:xfrm>
            <a:off x="5231025" y="2224225"/>
            <a:ext cx="3078900" cy="1149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000"/>
              </a:spcBef>
              <a:spcAft>
                <a:spcPts val="0"/>
              </a:spcAft>
              <a:buClr>
                <a:schemeClr val="dk1"/>
              </a:buClr>
              <a:buSzPts val="1100"/>
              <a:buFont typeface="Arial"/>
              <a:buNone/>
            </a:pPr>
            <a:r>
              <a:rPr b="1" lang="en" sz="1900">
                <a:solidFill>
                  <a:schemeClr val="dk1"/>
                </a:solidFill>
                <a:latin typeface="Economica"/>
                <a:ea typeface="Economica"/>
                <a:cs typeface="Economica"/>
                <a:sym typeface="Economica"/>
              </a:rPr>
              <a:t>The ultimate goal of this project is to create an automatic classification model for text posts.</a:t>
            </a:r>
            <a:endParaRPr b="1" sz="1700">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Data</a:t>
            </a:r>
            <a:endParaRPr/>
          </a:p>
        </p:txBody>
      </p:sp>
      <p:sp>
        <p:nvSpPr>
          <p:cNvPr id="94" name="Google Shape;94;p16"/>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This dataset is downloaded from Kaggle.</a:t>
            </a:r>
            <a:endParaRPr/>
          </a:p>
          <a:p>
            <a:pPr indent="-342900" lvl="0" marL="457200" rtl="0" algn="l">
              <a:spcBef>
                <a:spcPts val="0"/>
              </a:spcBef>
              <a:spcAft>
                <a:spcPts val="0"/>
              </a:spcAft>
              <a:buSzPts val="1800"/>
              <a:buChar char="●"/>
            </a:pPr>
            <a:r>
              <a:rPr lang="en"/>
              <a:t>It contains top 1000 posts from 18 categories from August 15-20 in 2013</a:t>
            </a:r>
            <a:r>
              <a:rPr lang="en" sz="1050">
                <a:highlight>
                  <a:srgbClr val="FFFFFF"/>
                </a:highlight>
                <a:latin typeface="Arial"/>
                <a:ea typeface="Arial"/>
                <a:cs typeface="Arial"/>
                <a:sym typeface="Arial"/>
              </a:rPr>
              <a:t>.</a:t>
            </a:r>
            <a:endParaRPr sz="1050">
              <a:highlight>
                <a:srgbClr val="FFFFFF"/>
              </a:highlight>
              <a:latin typeface="Arial"/>
              <a:ea typeface="Arial"/>
              <a:cs typeface="Arial"/>
              <a:sym typeface="Arial"/>
            </a:endParaRPr>
          </a:p>
        </p:txBody>
      </p:sp>
      <p:pic>
        <p:nvPicPr>
          <p:cNvPr id="95" name="Google Shape;95;p16"/>
          <p:cNvPicPr preferRelativeResize="0"/>
          <p:nvPr/>
        </p:nvPicPr>
        <p:blipFill>
          <a:blip r:embed="rId3">
            <a:alphaModFix/>
          </a:blip>
          <a:stretch>
            <a:fillRect/>
          </a:stretch>
        </p:blipFill>
        <p:spPr>
          <a:xfrm>
            <a:off x="483975" y="1950600"/>
            <a:ext cx="8011299" cy="2676250"/>
          </a:xfrm>
          <a:prstGeom prst="rect">
            <a:avLst/>
          </a:prstGeom>
          <a:noFill/>
          <a:ln>
            <a:noFill/>
          </a:ln>
        </p:spPr>
      </p:pic>
      <p:sp>
        <p:nvSpPr>
          <p:cNvPr id="96" name="Google Shape;96;p16"/>
          <p:cNvSpPr txBox="1"/>
          <p:nvPr/>
        </p:nvSpPr>
        <p:spPr>
          <a:xfrm>
            <a:off x="422400" y="4579225"/>
            <a:ext cx="792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https://www.kaggle.com/ammar111/reddit-top-1000</a:t>
            </a:r>
            <a:endParaRPr>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7"/>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Data Cleaning</a:t>
            </a:r>
            <a:endParaRPr/>
          </a:p>
        </p:txBody>
      </p:sp>
      <p:sp>
        <p:nvSpPr>
          <p:cNvPr id="102" name="Google Shape;102;p17"/>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Merge data sets that represent different </a:t>
            </a:r>
            <a:r>
              <a:rPr lang="en"/>
              <a:t>subreddits</a:t>
            </a:r>
            <a:r>
              <a:rPr lang="en"/>
              <a:t> into one huge dataset</a:t>
            </a:r>
            <a:endParaRPr/>
          </a:p>
          <a:p>
            <a:pPr indent="-342900" lvl="0" marL="457200" rtl="0" algn="l">
              <a:spcBef>
                <a:spcPts val="0"/>
              </a:spcBef>
              <a:spcAft>
                <a:spcPts val="0"/>
              </a:spcAft>
              <a:buSzPts val="1800"/>
              <a:buChar char="●"/>
            </a:pPr>
            <a:r>
              <a:rPr lang="en"/>
              <a:t>Remove all the other columns </a:t>
            </a:r>
            <a:r>
              <a:rPr lang="en"/>
              <a:t>except</a:t>
            </a:r>
            <a:r>
              <a:rPr lang="en"/>
              <a:t> post context and categories</a:t>
            </a:r>
            <a:endParaRPr/>
          </a:p>
          <a:p>
            <a:pPr indent="-342900" lvl="0" marL="457200" rtl="0" algn="l">
              <a:spcBef>
                <a:spcPts val="0"/>
              </a:spcBef>
              <a:spcAft>
                <a:spcPts val="0"/>
              </a:spcAft>
              <a:buSzPts val="1800"/>
              <a:buChar char="●"/>
            </a:pPr>
            <a:r>
              <a:rPr lang="en"/>
              <a:t>Remove rows containing missing values</a:t>
            </a:r>
            <a:endParaRPr/>
          </a:p>
          <a:p>
            <a:pPr indent="-342900" lvl="0" marL="457200" rtl="0" algn="l">
              <a:spcBef>
                <a:spcPts val="0"/>
              </a:spcBef>
              <a:spcAft>
                <a:spcPts val="0"/>
              </a:spcAft>
              <a:buSzPts val="1800"/>
              <a:buChar char="●"/>
            </a:pPr>
            <a:r>
              <a:rPr lang="en"/>
              <a:t>Final shape: (4360,3)</a:t>
            </a:r>
            <a:endParaRPr/>
          </a:p>
        </p:txBody>
      </p:sp>
      <p:pic>
        <p:nvPicPr>
          <p:cNvPr id="103" name="Google Shape;103;p17"/>
          <p:cNvPicPr preferRelativeResize="0"/>
          <p:nvPr/>
        </p:nvPicPr>
        <p:blipFill>
          <a:blip r:embed="rId3">
            <a:alphaModFix/>
          </a:blip>
          <a:stretch>
            <a:fillRect/>
          </a:stretch>
        </p:blipFill>
        <p:spPr>
          <a:xfrm>
            <a:off x="788875" y="2571750"/>
            <a:ext cx="6912257" cy="2097075"/>
          </a:xfrm>
          <a:prstGeom prst="rect">
            <a:avLst/>
          </a:prstGeom>
          <a:noFill/>
          <a:ln>
            <a:noFill/>
          </a:ln>
        </p:spPr>
      </p:pic>
      <p:sp>
        <p:nvSpPr>
          <p:cNvPr id="104" name="Google Shape;104;p17"/>
          <p:cNvSpPr txBox="1"/>
          <p:nvPr/>
        </p:nvSpPr>
        <p:spPr>
          <a:xfrm>
            <a:off x="422400" y="4579225"/>
            <a:ext cx="792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https://www.kaggle.com/ammar111/reddit-top-1000</a:t>
            </a:r>
            <a:endParaRPr>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8"/>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Methodologies</a:t>
            </a:r>
            <a:endParaRPr/>
          </a:p>
        </p:txBody>
      </p:sp>
      <p:sp>
        <p:nvSpPr>
          <p:cNvPr id="110" name="Google Shape;110;p18"/>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l">
              <a:lnSpc>
                <a:spcPct val="200000"/>
              </a:lnSpc>
              <a:spcBef>
                <a:spcPts val="0"/>
              </a:spcBef>
              <a:spcAft>
                <a:spcPts val="0"/>
              </a:spcAft>
              <a:buSzPts val="1800"/>
              <a:buChar char="●"/>
            </a:pPr>
            <a:r>
              <a:rPr lang="en"/>
              <a:t>Naive Bayes</a:t>
            </a:r>
            <a:endParaRPr/>
          </a:p>
          <a:p>
            <a:pPr indent="-342900" lvl="0" marL="457200" rtl="0" algn="l">
              <a:lnSpc>
                <a:spcPct val="200000"/>
              </a:lnSpc>
              <a:spcBef>
                <a:spcPts val="0"/>
              </a:spcBef>
              <a:spcAft>
                <a:spcPts val="0"/>
              </a:spcAft>
              <a:buSzPts val="1800"/>
              <a:buChar char="●"/>
            </a:pPr>
            <a:r>
              <a:rPr lang="en"/>
              <a:t>XGBoost + Bert</a:t>
            </a:r>
            <a:endParaRPr/>
          </a:p>
          <a:p>
            <a:pPr indent="-342900" lvl="0" marL="457200" rtl="0" algn="l">
              <a:lnSpc>
                <a:spcPct val="200000"/>
              </a:lnSpc>
              <a:spcBef>
                <a:spcPts val="0"/>
              </a:spcBef>
              <a:spcAft>
                <a:spcPts val="0"/>
              </a:spcAft>
              <a:buSzPts val="1800"/>
              <a:buChar char="●"/>
            </a:pPr>
            <a:r>
              <a:rPr lang="en"/>
              <a:t>XGBoost + Countvectorizer</a:t>
            </a:r>
            <a:endParaRPr/>
          </a:p>
          <a:p>
            <a:pPr indent="-342900" lvl="0" marL="457200" rtl="0" algn="l">
              <a:lnSpc>
                <a:spcPct val="200000"/>
              </a:lnSpc>
              <a:spcBef>
                <a:spcPts val="0"/>
              </a:spcBef>
              <a:spcAft>
                <a:spcPts val="0"/>
              </a:spcAft>
              <a:buSzPts val="1800"/>
              <a:buChar char="●"/>
            </a:pPr>
            <a:r>
              <a:rPr lang="en"/>
              <a:t>XGBoost + Countvectorizer + SVD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9"/>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Methodology: </a:t>
            </a:r>
            <a:r>
              <a:rPr lang="en"/>
              <a:t>Naive Bayes</a:t>
            </a:r>
            <a:endParaRPr/>
          </a:p>
        </p:txBody>
      </p:sp>
      <p:sp>
        <p:nvSpPr>
          <p:cNvPr id="116" name="Google Shape;116;p19"/>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N</a:t>
            </a:r>
            <a:r>
              <a:rPr lang="en"/>
              <a:t>aive Bayes classifiers are a family of simple "probabilistic classifiers" based on Bayes' theorem</a:t>
            </a:r>
            <a:endParaRPr/>
          </a:p>
        </p:txBody>
      </p:sp>
      <p:pic>
        <p:nvPicPr>
          <p:cNvPr id="117" name="Google Shape;117;p19"/>
          <p:cNvPicPr preferRelativeResize="0"/>
          <p:nvPr/>
        </p:nvPicPr>
        <p:blipFill>
          <a:blip r:embed="rId3">
            <a:alphaModFix/>
          </a:blip>
          <a:stretch>
            <a:fillRect/>
          </a:stretch>
        </p:blipFill>
        <p:spPr>
          <a:xfrm>
            <a:off x="2830450" y="2076483"/>
            <a:ext cx="2589502" cy="442600"/>
          </a:xfrm>
          <a:prstGeom prst="rect">
            <a:avLst/>
          </a:prstGeom>
          <a:noFill/>
          <a:ln>
            <a:noFill/>
          </a:ln>
        </p:spPr>
      </p:pic>
      <p:sp>
        <p:nvSpPr>
          <p:cNvPr id="118" name="Google Shape;118;p19"/>
          <p:cNvSpPr txBox="1"/>
          <p:nvPr/>
        </p:nvSpPr>
        <p:spPr>
          <a:xfrm>
            <a:off x="443100" y="2927975"/>
            <a:ext cx="78087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Assumption 1: The text and label in one document does not affect those of another. </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Assumption 2: Words in a sentence are independent, conditioned on the class label</a:t>
            </a:r>
            <a:endParaRPr>
              <a:latin typeface="Open Sans"/>
              <a:ea typeface="Open Sans"/>
              <a:cs typeface="Open Sans"/>
              <a:sym typeface="Ope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0"/>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Naive Bayes——Selftext</a:t>
            </a:r>
            <a:endParaRPr/>
          </a:p>
        </p:txBody>
      </p:sp>
      <p:graphicFrame>
        <p:nvGraphicFramePr>
          <p:cNvPr id="124" name="Google Shape;124;p20"/>
          <p:cNvGraphicFramePr/>
          <p:nvPr/>
        </p:nvGraphicFramePr>
        <p:xfrm>
          <a:off x="249600" y="1280913"/>
          <a:ext cx="3000000" cy="3000000"/>
        </p:xfrm>
        <a:graphic>
          <a:graphicData uri="http://schemas.openxmlformats.org/drawingml/2006/table">
            <a:tbl>
              <a:tblPr>
                <a:noFill/>
                <a:tableStyleId>{842AC141-E921-4702-A597-0E4A3215EBFF}</a:tableStyleId>
              </a:tblPr>
              <a:tblGrid>
                <a:gridCol w="1390000"/>
                <a:gridCol w="1390000"/>
                <a:gridCol w="1390000"/>
              </a:tblGrid>
              <a:tr h="426700">
                <a:tc>
                  <a:txBody>
                    <a:bodyPr/>
                    <a:lstStyle/>
                    <a:p>
                      <a:pPr indent="0" lvl="0" marL="0" rtl="0" algn="l">
                        <a:spcBef>
                          <a:spcPts val="0"/>
                        </a:spcBef>
                        <a:spcAft>
                          <a:spcPts val="0"/>
                        </a:spcAft>
                        <a:buNone/>
                      </a:pPr>
                      <a:r>
                        <a:rPr lang="en" sz="1600"/>
                        <a:t>Accuracy Score</a:t>
                      </a:r>
                      <a:endParaRPr sz="1600"/>
                    </a:p>
                  </a:txBody>
                  <a:tcPr marT="91425" marB="91425" marR="91425" marL="91425"/>
                </a:tc>
                <a:tc>
                  <a:txBody>
                    <a:bodyPr/>
                    <a:lstStyle/>
                    <a:p>
                      <a:pPr indent="0" lvl="0" marL="0" rtl="0" algn="l">
                        <a:spcBef>
                          <a:spcPts val="0"/>
                        </a:spcBef>
                        <a:spcAft>
                          <a:spcPts val="0"/>
                        </a:spcAft>
                        <a:buNone/>
                      </a:pPr>
                      <a:r>
                        <a:rPr lang="en"/>
                        <a:t>F1 Score</a:t>
                      </a:r>
                      <a:endParaRPr/>
                    </a:p>
                  </a:txBody>
                  <a:tcPr marT="91425" marB="91425" marR="91425" marL="91425"/>
                </a:tc>
                <a:tc>
                  <a:txBody>
                    <a:bodyPr/>
                    <a:lstStyle/>
                    <a:p>
                      <a:pPr indent="0" lvl="0" marL="0" rtl="0" algn="l">
                        <a:spcBef>
                          <a:spcPts val="0"/>
                        </a:spcBef>
                        <a:spcAft>
                          <a:spcPts val="0"/>
                        </a:spcAft>
                        <a:buNone/>
                      </a:pPr>
                      <a:r>
                        <a:rPr lang="en"/>
                        <a:t>Precision Score</a:t>
                      </a:r>
                      <a:endParaRPr/>
                    </a:p>
                  </a:txBody>
                  <a:tcPr marT="91425" marB="91425" marR="91425" marL="91425"/>
                </a:tc>
              </a:tr>
              <a:tr h="396200">
                <a:tc>
                  <a:txBody>
                    <a:bodyPr/>
                    <a:lstStyle/>
                    <a:p>
                      <a:pPr indent="0" lvl="0" marL="0" rtl="0" algn="l">
                        <a:spcBef>
                          <a:spcPts val="0"/>
                        </a:spcBef>
                        <a:spcAft>
                          <a:spcPts val="0"/>
                        </a:spcAft>
                        <a:buNone/>
                      </a:pPr>
                      <a:r>
                        <a:rPr lang="en"/>
                        <a:t>0.5856</a:t>
                      </a:r>
                      <a:endParaRPr/>
                    </a:p>
                  </a:txBody>
                  <a:tcPr marT="91425" marB="91425" marR="91425" marL="91425"/>
                </a:tc>
                <a:tc>
                  <a:txBody>
                    <a:bodyPr/>
                    <a:lstStyle/>
                    <a:p>
                      <a:pPr indent="0" lvl="0" marL="0" rtl="0" algn="l">
                        <a:spcBef>
                          <a:spcPts val="0"/>
                        </a:spcBef>
                        <a:spcAft>
                          <a:spcPts val="0"/>
                        </a:spcAft>
                        <a:buNone/>
                      </a:pPr>
                      <a:r>
                        <a:rPr lang="en"/>
                        <a:t>0.5347</a:t>
                      </a:r>
                      <a:endParaRPr/>
                    </a:p>
                  </a:txBody>
                  <a:tcPr marT="91425" marB="91425" marR="91425" marL="91425"/>
                </a:tc>
                <a:tc>
                  <a:txBody>
                    <a:bodyPr/>
                    <a:lstStyle/>
                    <a:p>
                      <a:pPr indent="0" lvl="0" marL="0" rtl="0" algn="l">
                        <a:spcBef>
                          <a:spcPts val="0"/>
                        </a:spcBef>
                        <a:spcAft>
                          <a:spcPts val="0"/>
                        </a:spcAft>
                        <a:buNone/>
                      </a:pPr>
                      <a:r>
                        <a:rPr lang="en"/>
                        <a:t>0.5506</a:t>
                      </a:r>
                      <a:endParaRPr/>
                    </a:p>
                  </a:txBody>
                  <a:tcPr marT="91425" marB="91425" marR="91425" marL="91425"/>
                </a:tc>
              </a:tr>
            </a:tbl>
          </a:graphicData>
        </a:graphic>
      </p:graphicFrame>
      <p:pic>
        <p:nvPicPr>
          <p:cNvPr id="125" name="Google Shape;125;p20"/>
          <p:cNvPicPr preferRelativeResize="0"/>
          <p:nvPr/>
        </p:nvPicPr>
        <p:blipFill>
          <a:blip r:embed="rId3">
            <a:alphaModFix/>
          </a:blip>
          <a:stretch>
            <a:fillRect/>
          </a:stretch>
        </p:blipFill>
        <p:spPr>
          <a:xfrm>
            <a:off x="152400" y="2237510"/>
            <a:ext cx="4114800" cy="2743200"/>
          </a:xfrm>
          <a:prstGeom prst="rect">
            <a:avLst/>
          </a:prstGeom>
          <a:noFill/>
          <a:ln>
            <a:noFill/>
          </a:ln>
        </p:spPr>
      </p:pic>
      <p:pic>
        <p:nvPicPr>
          <p:cNvPr id="126" name="Google Shape;126;p20"/>
          <p:cNvPicPr preferRelativeResize="0"/>
          <p:nvPr/>
        </p:nvPicPr>
        <p:blipFill>
          <a:blip r:embed="rId4">
            <a:alphaModFix/>
          </a:blip>
          <a:stretch>
            <a:fillRect/>
          </a:stretch>
        </p:blipFill>
        <p:spPr>
          <a:xfrm>
            <a:off x="4419600" y="2085099"/>
            <a:ext cx="4343400" cy="2895600"/>
          </a:xfrm>
          <a:prstGeom prst="rect">
            <a:avLst/>
          </a:prstGeom>
          <a:noFill/>
          <a:ln>
            <a:noFill/>
          </a:ln>
        </p:spPr>
      </p:pic>
      <p:sp>
        <p:nvSpPr>
          <p:cNvPr id="127" name="Google Shape;127;p20"/>
          <p:cNvSpPr txBox="1"/>
          <p:nvPr/>
        </p:nvSpPr>
        <p:spPr>
          <a:xfrm>
            <a:off x="4783950" y="1416063"/>
            <a:ext cx="3801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9900FF"/>
                </a:solidFill>
                <a:latin typeface="Open Sans"/>
                <a:ea typeface="Open Sans"/>
                <a:cs typeface="Open Sans"/>
                <a:sym typeface="Open Sans"/>
              </a:rPr>
              <a:t>Kind Of Low, Assumptions Not Satisfied</a:t>
            </a:r>
            <a:endParaRPr b="1">
              <a:solidFill>
                <a:srgbClr val="9900FF"/>
              </a:solidFill>
              <a:latin typeface="Open Sans"/>
              <a:ea typeface="Open Sans"/>
              <a:cs typeface="Open Sans"/>
              <a:sym typeface="Open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1"/>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Naive Bayes——</a:t>
            </a:r>
            <a:r>
              <a:rPr lang="en"/>
              <a:t>Title</a:t>
            </a:r>
            <a:endParaRPr/>
          </a:p>
        </p:txBody>
      </p:sp>
      <p:graphicFrame>
        <p:nvGraphicFramePr>
          <p:cNvPr id="133" name="Google Shape;133;p21"/>
          <p:cNvGraphicFramePr/>
          <p:nvPr/>
        </p:nvGraphicFramePr>
        <p:xfrm>
          <a:off x="485250" y="1262200"/>
          <a:ext cx="3000000" cy="3000000"/>
        </p:xfrm>
        <a:graphic>
          <a:graphicData uri="http://schemas.openxmlformats.org/drawingml/2006/table">
            <a:tbl>
              <a:tblPr>
                <a:noFill/>
                <a:tableStyleId>{842AC141-E921-4702-A597-0E4A3215EBFF}</a:tableStyleId>
              </a:tblPr>
              <a:tblGrid>
                <a:gridCol w="1615825"/>
                <a:gridCol w="1615825"/>
                <a:gridCol w="1615825"/>
              </a:tblGrid>
              <a:tr h="426700">
                <a:tc>
                  <a:txBody>
                    <a:bodyPr/>
                    <a:lstStyle/>
                    <a:p>
                      <a:pPr indent="0" lvl="0" marL="0" rtl="0" algn="l">
                        <a:spcBef>
                          <a:spcPts val="0"/>
                        </a:spcBef>
                        <a:spcAft>
                          <a:spcPts val="0"/>
                        </a:spcAft>
                        <a:buNone/>
                      </a:pPr>
                      <a:r>
                        <a:rPr lang="en"/>
                        <a:t>Accuracy Score</a:t>
                      </a:r>
                      <a:endParaRPr/>
                    </a:p>
                  </a:txBody>
                  <a:tcPr marT="91425" marB="91425" marR="91425" marL="91425"/>
                </a:tc>
                <a:tc>
                  <a:txBody>
                    <a:bodyPr/>
                    <a:lstStyle/>
                    <a:p>
                      <a:pPr indent="0" lvl="0" marL="0" rtl="0" algn="l">
                        <a:spcBef>
                          <a:spcPts val="0"/>
                        </a:spcBef>
                        <a:spcAft>
                          <a:spcPts val="0"/>
                        </a:spcAft>
                        <a:buNone/>
                      </a:pPr>
                      <a:r>
                        <a:rPr lang="en"/>
                        <a:t>F1 Score</a:t>
                      </a:r>
                      <a:endParaRPr/>
                    </a:p>
                  </a:txBody>
                  <a:tcPr marT="91425" marB="91425" marR="91425" marL="91425"/>
                </a:tc>
                <a:tc>
                  <a:txBody>
                    <a:bodyPr/>
                    <a:lstStyle/>
                    <a:p>
                      <a:pPr indent="0" lvl="0" marL="0" rtl="0" algn="l">
                        <a:spcBef>
                          <a:spcPts val="0"/>
                        </a:spcBef>
                        <a:spcAft>
                          <a:spcPts val="0"/>
                        </a:spcAft>
                        <a:buNone/>
                      </a:pPr>
                      <a:r>
                        <a:rPr lang="en"/>
                        <a:t>Precision Score</a:t>
                      </a:r>
                      <a:endParaRPr/>
                    </a:p>
                  </a:txBody>
                  <a:tcPr marT="91425" marB="91425" marR="91425" marL="91425"/>
                </a:tc>
              </a:tr>
              <a:tr h="396200">
                <a:tc>
                  <a:txBody>
                    <a:bodyPr/>
                    <a:lstStyle/>
                    <a:p>
                      <a:pPr indent="0" lvl="0" marL="0" rtl="0" algn="l">
                        <a:spcBef>
                          <a:spcPts val="0"/>
                        </a:spcBef>
                        <a:spcAft>
                          <a:spcPts val="0"/>
                        </a:spcAft>
                        <a:buNone/>
                      </a:pPr>
                      <a:r>
                        <a:rPr lang="en"/>
                        <a:t>0.7745</a:t>
                      </a:r>
                      <a:endParaRPr/>
                    </a:p>
                  </a:txBody>
                  <a:tcPr marT="91425" marB="91425" marR="91425" marL="91425"/>
                </a:tc>
                <a:tc>
                  <a:txBody>
                    <a:bodyPr/>
                    <a:lstStyle/>
                    <a:p>
                      <a:pPr indent="0" lvl="0" marL="0" rtl="0" algn="l">
                        <a:spcBef>
                          <a:spcPts val="0"/>
                        </a:spcBef>
                        <a:spcAft>
                          <a:spcPts val="0"/>
                        </a:spcAft>
                        <a:buNone/>
                      </a:pPr>
                      <a:r>
                        <a:rPr lang="en"/>
                        <a:t>0.7483</a:t>
                      </a:r>
                      <a:endParaRPr/>
                    </a:p>
                  </a:txBody>
                  <a:tcPr marT="91425" marB="91425" marR="91425" marL="91425"/>
                </a:tc>
                <a:tc>
                  <a:txBody>
                    <a:bodyPr/>
                    <a:lstStyle/>
                    <a:p>
                      <a:pPr indent="0" lvl="0" marL="0" rtl="0" algn="l">
                        <a:lnSpc>
                          <a:spcPct val="115000"/>
                        </a:lnSpc>
                        <a:spcBef>
                          <a:spcPts val="0"/>
                        </a:spcBef>
                        <a:spcAft>
                          <a:spcPts val="0"/>
                        </a:spcAft>
                        <a:buNone/>
                      </a:pPr>
                      <a:r>
                        <a:rPr lang="en">
                          <a:solidFill>
                            <a:schemeClr val="dk1"/>
                          </a:solidFill>
                          <a:highlight>
                            <a:srgbClr val="FFFFFF"/>
                          </a:highlight>
                        </a:rPr>
                        <a:t>0.7576</a:t>
                      </a:r>
                      <a:endParaRPr/>
                    </a:p>
                  </a:txBody>
                  <a:tcPr marT="91425" marB="91425" marR="91425" marL="91425"/>
                </a:tc>
              </a:tr>
            </a:tbl>
          </a:graphicData>
        </a:graphic>
      </p:graphicFrame>
      <p:sp>
        <p:nvSpPr>
          <p:cNvPr id="134" name="Google Shape;134;p21"/>
          <p:cNvSpPr txBox="1"/>
          <p:nvPr/>
        </p:nvSpPr>
        <p:spPr>
          <a:xfrm>
            <a:off x="5968900" y="1433575"/>
            <a:ext cx="2980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9900FF"/>
                </a:solidFill>
                <a:latin typeface="Open Sans"/>
                <a:ea typeface="Open Sans"/>
                <a:cs typeface="Open Sans"/>
                <a:sym typeface="Open Sans"/>
              </a:rPr>
              <a:t>Higher, Assumption 2 Satisfied</a:t>
            </a:r>
            <a:endParaRPr b="1">
              <a:solidFill>
                <a:srgbClr val="9900FF"/>
              </a:solidFill>
              <a:latin typeface="Open Sans"/>
              <a:ea typeface="Open Sans"/>
              <a:cs typeface="Open Sans"/>
              <a:sym typeface="Open Sans"/>
            </a:endParaRPr>
          </a:p>
        </p:txBody>
      </p:sp>
      <p:pic>
        <p:nvPicPr>
          <p:cNvPr id="135" name="Google Shape;135;p21"/>
          <p:cNvPicPr preferRelativeResize="0"/>
          <p:nvPr/>
        </p:nvPicPr>
        <p:blipFill>
          <a:blip r:embed="rId3">
            <a:alphaModFix/>
          </a:blip>
          <a:stretch>
            <a:fillRect/>
          </a:stretch>
        </p:blipFill>
        <p:spPr>
          <a:xfrm>
            <a:off x="152400" y="2237510"/>
            <a:ext cx="4114800" cy="2743200"/>
          </a:xfrm>
          <a:prstGeom prst="rect">
            <a:avLst/>
          </a:prstGeom>
          <a:noFill/>
          <a:ln>
            <a:noFill/>
          </a:ln>
        </p:spPr>
      </p:pic>
      <p:pic>
        <p:nvPicPr>
          <p:cNvPr id="136" name="Google Shape;136;p21"/>
          <p:cNvPicPr preferRelativeResize="0"/>
          <p:nvPr/>
        </p:nvPicPr>
        <p:blipFill>
          <a:blip r:embed="rId4">
            <a:alphaModFix/>
          </a:blip>
          <a:stretch>
            <a:fillRect/>
          </a:stretch>
        </p:blipFill>
        <p:spPr>
          <a:xfrm>
            <a:off x="4419600" y="2237510"/>
            <a:ext cx="4114800" cy="2743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