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D208-B420-ACFA-8AA3-D25B127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VueJS und Laravel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 Backend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2271-44C1-9848-C1A3-C574C236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6114"/>
            <a:ext cx="3199344" cy="382886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Grundideen waren:</a:t>
            </a:r>
          </a:p>
          <a:p>
            <a:endParaRPr lang="de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3278110" y="3535681"/>
            <a:ext cx="6036398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Schule </a:t>
            </a:r>
          </a:p>
          <a:p>
            <a:r>
              <a:rPr lang="de-CH" dirty="0"/>
              <a:t>Diskussion mit mehreren Schülern</a:t>
            </a:r>
          </a:p>
          <a:p>
            <a:r>
              <a:rPr lang="de-CH" dirty="0"/>
              <a:t>Einmalige Gelegheit ein Projekt zu 100%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33" y="2054130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VueJS entschieden und ist ein Javascript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Frontends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Hatte schon Kenntnisse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Laravel entschieden und ist ein PHP Framework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B604-9813-B3A4-1B7D-FC67CDE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Kompliziert</a:t>
            </a:r>
          </a:p>
          <a:p>
            <a:r>
              <a:rPr lang="de-CH" dirty="0"/>
              <a:t>Hatte viele Probleme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und Schlusswort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79210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Beschlossen Laravel von 0 angefangen</a:t>
            </a:r>
          </a:p>
          <a:p>
            <a:r>
              <a:rPr lang="de-CH" dirty="0"/>
              <a:t>Brauchte sehr lange zum lernen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E25145-9199-90E1-5B40-462BAA1F19BD}"/>
              </a:ext>
            </a:extLst>
          </p:cNvPr>
          <p:cNvSpPr txBox="1">
            <a:spLocks/>
          </p:cNvSpPr>
          <p:nvPr/>
        </p:nvSpPr>
        <p:spPr>
          <a:xfrm>
            <a:off x="1143000" y="4428050"/>
            <a:ext cx="9872871" cy="52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Laravel lernen ohne Druck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146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Frontend Backend</vt:lpstr>
      <vt:lpstr>Frontend</vt:lpstr>
      <vt:lpstr>Programmieren des Frontends</vt:lpstr>
      <vt:lpstr>Backend</vt:lpstr>
      <vt:lpstr>Programmieren des Backends</vt:lpstr>
      <vt:lpstr>Schwierigkeiten und Schlusswort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Lionel Bagnoud</cp:lastModifiedBy>
  <cp:revision>4</cp:revision>
  <dcterms:created xsi:type="dcterms:W3CDTF">2023-03-01T16:51:53Z</dcterms:created>
  <dcterms:modified xsi:type="dcterms:W3CDTF">2023-03-01T21:05:46Z</dcterms:modified>
</cp:coreProperties>
</file>