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7" r:id="rId9"/>
    <p:sldId id="268" r:id="rId10"/>
    <p:sldId id="259" r:id="rId11"/>
    <p:sldId id="262" r:id="rId12"/>
    <p:sldId id="266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84" y="467552"/>
            <a:ext cx="9875520" cy="1356360"/>
          </a:xfrm>
        </p:spPr>
        <p:txBody>
          <a:bodyPr/>
          <a:lstStyle/>
          <a:p>
            <a:r>
              <a:rPr lang="de-CH" dirty="0"/>
              <a:t>Verbindung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211" y="2057783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Was ist ein Frontend Backend?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  <p:pic>
        <p:nvPicPr>
          <p:cNvPr id="15" name="Picture 4" descr="MySQL: Definition und Erklärung | Marketing-Lexikon">
            <a:extLst>
              <a:ext uri="{FF2B5EF4-FFF2-40B4-BE49-F238E27FC236}">
                <a16:creationId xmlns:a16="http://schemas.microsoft.com/office/drawing/2014/main" id="{CC83C412-DB32-46FC-B957-955BDC03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466" y="467552"/>
            <a:ext cx="735643" cy="3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Logo&#10;&#10;Description automatically generated">
            <a:extLst>
              <a:ext uri="{FF2B5EF4-FFF2-40B4-BE49-F238E27FC236}">
                <a16:creationId xmlns:a16="http://schemas.microsoft.com/office/drawing/2014/main" id="{25C88A81-1328-42AF-A85C-2AF761B92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66" y="1894615"/>
            <a:ext cx="1398887" cy="515579"/>
          </a:xfrm>
          <a:prstGeom prst="rect">
            <a:avLst/>
          </a:prstGeom>
        </p:spPr>
      </p:pic>
      <p:pic>
        <p:nvPicPr>
          <p:cNvPr id="19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F323797-C033-4B92-875E-28417F30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75" y="4991634"/>
            <a:ext cx="1118068" cy="6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608"/>
            <a:ext cx="7530483" cy="3411244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Zu wenig Kenntnisse </a:t>
            </a:r>
          </a:p>
          <a:p>
            <a:r>
              <a:rPr lang="de-CH" dirty="0"/>
              <a:t>Beschlossen Laravel von 0 anzufangen</a:t>
            </a:r>
          </a:p>
          <a:p>
            <a:r>
              <a:rPr lang="de-CH" dirty="0"/>
              <a:t>Brauchte sehr lange zum lernen</a:t>
            </a:r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6961-2D00-425E-911E-FF12FB0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3699-2FFF-45FB-8137-7E0B59587698}"/>
              </a:ext>
            </a:extLst>
          </p:cNvPr>
          <p:cNvSpPr txBox="1">
            <a:spLocks/>
          </p:cNvSpPr>
          <p:nvPr/>
        </p:nvSpPr>
        <p:spPr>
          <a:xfrm>
            <a:off x="1143001" y="2207638"/>
            <a:ext cx="9980720" cy="1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Viel gelernt</a:t>
            </a:r>
          </a:p>
          <a:p>
            <a:r>
              <a:rPr lang="de-CH" dirty="0"/>
              <a:t>Erste Erfahrungen mit einem richtigen Projekt ( Planung, Front-Backend …)</a:t>
            </a:r>
          </a:p>
          <a:p>
            <a:r>
              <a:rPr lang="de-CH" dirty="0"/>
              <a:t>Hat Spass gemacht</a:t>
            </a:r>
          </a:p>
          <a:p>
            <a:r>
              <a:rPr lang="de-CH" dirty="0"/>
              <a:t>Fazit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1F797-C397-4207-9E68-FC881A097FA3}"/>
              </a:ext>
            </a:extLst>
          </p:cNvPr>
          <p:cNvSpPr txBox="1">
            <a:spLocks/>
          </p:cNvSpPr>
          <p:nvPr/>
        </p:nvSpPr>
        <p:spPr>
          <a:xfrm>
            <a:off x="4526873" y="4511837"/>
            <a:ext cx="3454152" cy="7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CH" sz="3200" dirty="0"/>
              <a:t>Ich gebe nicht auf!!!</a:t>
            </a:r>
          </a:p>
        </p:txBody>
      </p:sp>
    </p:spTree>
    <p:extLst>
      <p:ext uri="{BB962C8B-B14F-4D97-AF65-F5344CB8AC3E}">
        <p14:creationId xmlns:p14="http://schemas.microsoft.com/office/powerpoint/2010/main" val="26295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AE827329-A4E7-4479-B11A-FDB905E6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59" y="3648707"/>
            <a:ext cx="4132249" cy="2795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79074E4-4600-48C9-BEEC-51F636EA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31" y="3902451"/>
            <a:ext cx="3757237" cy="2542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A8C587-5DB2-416E-B366-A85B47E1A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8" t="5169" r="3231" b="5092"/>
          <a:stretch/>
        </p:blipFill>
        <p:spPr>
          <a:xfrm>
            <a:off x="1871430" y="1028515"/>
            <a:ext cx="4546505" cy="128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B3A01B-F6EE-4E6C-B7DD-63029B74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431" y="2280266"/>
            <a:ext cx="1724266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C87EA2-AAD7-4A92-8A10-4E4E45D14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55" y="2276174"/>
            <a:ext cx="3043930" cy="2025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0C2F9E1-E944-46BC-99F9-0D9F357CBB7C}"/>
              </a:ext>
            </a:extLst>
          </p:cNvPr>
          <p:cNvSpPr txBox="1"/>
          <p:nvPr/>
        </p:nvSpPr>
        <p:spPr>
          <a:xfrm>
            <a:off x="2199220" y="3528395"/>
            <a:ext cx="103080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Projekte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31A408-16FD-4924-A95F-C77A884977B5}"/>
              </a:ext>
            </a:extLst>
          </p:cNvPr>
          <p:cNvSpPr txBox="1"/>
          <p:nvPr/>
        </p:nvSpPr>
        <p:spPr>
          <a:xfrm>
            <a:off x="4094742" y="3696595"/>
            <a:ext cx="17459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Kommunikation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C114D1-A2E8-4DE2-A18F-A635FE3AAFA6}"/>
              </a:ext>
            </a:extLst>
          </p:cNvPr>
          <p:cNvSpPr txBox="1"/>
          <p:nvPr/>
        </p:nvSpPr>
        <p:spPr>
          <a:xfrm>
            <a:off x="3670158" y="1850500"/>
            <a:ext cx="82362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Posten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D4788BD-34BD-4318-8635-D6FBE3ADE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9"/>
          <a:stretch/>
        </p:blipFill>
        <p:spPr>
          <a:xfrm>
            <a:off x="6417935" y="1028515"/>
            <a:ext cx="1787873" cy="2596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C54DB0B-5342-496D-B401-329FAB123C5A}"/>
              </a:ext>
            </a:extLst>
          </p:cNvPr>
          <p:cNvSpPr txBox="1"/>
          <p:nvPr/>
        </p:nvSpPr>
        <p:spPr>
          <a:xfrm>
            <a:off x="6417935" y="3239404"/>
            <a:ext cx="17459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Eigener Account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B7BFAC6-38E4-4CFE-BBD9-616992F74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613" y="4345702"/>
            <a:ext cx="2175686" cy="209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AD367C6-E8B6-49E1-ABD6-C86C8B0E94C7}"/>
              </a:ext>
            </a:extLst>
          </p:cNvPr>
          <p:cNvSpPr txBox="1"/>
          <p:nvPr/>
        </p:nvSpPr>
        <p:spPr>
          <a:xfrm>
            <a:off x="4016987" y="5981714"/>
            <a:ext cx="203285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Private Konversationen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54ADA2-0D01-4E3D-A46B-947E931087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31" y="4036128"/>
            <a:ext cx="843194" cy="96186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110EA1C-1E3E-4C85-8CD3-024C83495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49" y="5384577"/>
            <a:ext cx="956192" cy="992734"/>
          </a:xfrm>
          <a:prstGeom prst="rect">
            <a:avLst/>
          </a:prstGeom>
        </p:spPr>
      </p:pic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1576841C-015D-4575-B05A-BB4F2565DA46}"/>
              </a:ext>
            </a:extLst>
          </p:cNvPr>
          <p:cNvSpPr/>
          <p:nvPr/>
        </p:nvSpPr>
        <p:spPr>
          <a:xfrm rot="5400000">
            <a:off x="2835966" y="4259995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757A794D-BD2A-4201-954D-52EA60B50211}"/>
              </a:ext>
            </a:extLst>
          </p:cNvPr>
          <p:cNvSpPr/>
          <p:nvPr/>
        </p:nvSpPr>
        <p:spPr>
          <a:xfrm rot="16200000">
            <a:off x="1931959" y="5505067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A2560E-FA3F-4015-98C1-3E15679EC0AD}"/>
              </a:ext>
            </a:extLst>
          </p:cNvPr>
          <p:cNvSpPr txBox="1"/>
          <p:nvPr/>
        </p:nvSpPr>
        <p:spPr>
          <a:xfrm>
            <a:off x="1904748" y="4985992"/>
            <a:ext cx="19593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Schulen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C6EEE10-95A9-42C4-8606-D973199D15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58" y="3721352"/>
            <a:ext cx="943399" cy="56603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657D54A-E7ED-4B46-8434-4EEC2D186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86" y="4340505"/>
            <a:ext cx="943399" cy="62778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05A30ACB-D2FA-416F-A91E-FDB8AB91B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75" y="5378851"/>
            <a:ext cx="995286" cy="99528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516E1C0-7700-479D-BDF8-E3B303DD4EE6}"/>
              </a:ext>
            </a:extLst>
          </p:cNvPr>
          <p:cNvSpPr txBox="1"/>
          <p:nvPr/>
        </p:nvSpPr>
        <p:spPr>
          <a:xfrm>
            <a:off x="6268513" y="5019684"/>
            <a:ext cx="191721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Sprachen</a:t>
            </a:r>
          </a:p>
        </p:txBody>
      </p:sp>
    </p:spTree>
    <p:extLst>
      <p:ext uri="{BB962C8B-B14F-4D97-AF65-F5344CB8AC3E}">
        <p14:creationId xmlns:p14="http://schemas.microsoft.com/office/powerpoint/2010/main" val="12641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MySQL</a:t>
            </a:r>
          </a:p>
          <a:p>
            <a:r>
              <a:rPr lang="de-CH" dirty="0"/>
              <a:t>Verbindung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Schlusswort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1218490" y="2331571"/>
            <a:ext cx="6549471" cy="23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Keine Events in der Schule </a:t>
            </a:r>
          </a:p>
          <a:p>
            <a:r>
              <a:rPr lang="de-CH" dirty="0"/>
              <a:t>Diskussion zwischen mehreren Schülern</a:t>
            </a:r>
          </a:p>
          <a:p>
            <a:r>
              <a:rPr lang="de-CH" dirty="0"/>
              <a:t>Einmalige Gelegenheit</a:t>
            </a:r>
          </a:p>
          <a:p>
            <a:r>
              <a:rPr lang="de-CH" dirty="0"/>
              <a:t>Hatte diese Idee schon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5BDE9B-EC25-4691-9AAB-624B000CB7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070" y="1429304"/>
            <a:ext cx="4838331" cy="4136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</a:t>
            </a:r>
            <a:r>
              <a:rPr lang="de-CH" dirty="0" err="1"/>
              <a:t>VueJS</a:t>
            </a:r>
            <a:r>
              <a:rPr lang="de-CH" dirty="0"/>
              <a:t> entschieden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Libraries/Frameworks/Programmiersprachen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BF1AA7-9616-4E05-B141-22E494AC8BA4}"/>
              </a:ext>
            </a:extLst>
          </p:cNvPr>
          <p:cNvSpPr/>
          <p:nvPr/>
        </p:nvSpPr>
        <p:spPr>
          <a:xfrm>
            <a:off x="1143000" y="2748725"/>
            <a:ext cx="2029923" cy="9652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VueJS</a:t>
            </a:r>
            <a:r>
              <a:rPr lang="de-CH" dirty="0"/>
              <a:t> als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788" y="2386466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genügend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DC3B70-D80E-4195-9642-47AD78FAAFD2}"/>
              </a:ext>
            </a:extLst>
          </p:cNvPr>
          <p:cNvSpPr txBox="1">
            <a:spLocks/>
          </p:cNvSpPr>
          <p:nvPr/>
        </p:nvSpPr>
        <p:spPr>
          <a:xfrm>
            <a:off x="1000957" y="187330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141FE2-C252-42D5-B32E-077737416479}"/>
              </a:ext>
            </a:extLst>
          </p:cNvPr>
          <p:cNvSpPr txBox="1">
            <a:spLocks/>
          </p:cNvSpPr>
          <p:nvPr/>
        </p:nvSpPr>
        <p:spPr>
          <a:xfrm>
            <a:off x="1046825" y="3458773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sehr </a:t>
            </a:r>
            <a:r>
              <a:rPr lang="de-CH" dirty="0" err="1"/>
              <a:t>perfoment</a:t>
            </a:r>
            <a:endParaRPr lang="de-CH" dirty="0"/>
          </a:p>
          <a:p>
            <a:r>
              <a:rPr lang="de-CH" dirty="0"/>
              <a:t>Einfache Syntax</a:t>
            </a:r>
          </a:p>
          <a:p>
            <a:r>
              <a:rPr lang="de-CH" dirty="0"/>
              <a:t>Ist sehr Benutzerfreundlich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C9978-6E44-4D83-8A7B-4669E90F37E3}"/>
              </a:ext>
            </a:extLst>
          </p:cNvPr>
          <p:cNvSpPr txBox="1">
            <a:spLocks/>
          </p:cNvSpPr>
          <p:nvPr/>
        </p:nvSpPr>
        <p:spPr>
          <a:xfrm>
            <a:off x="5576656" y="3473010"/>
            <a:ext cx="4529831" cy="147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Eignet sich weniger für grosse Projekte </a:t>
            </a:r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Libraries/Frameworks/Programmiersprachen </a:t>
            </a:r>
            <a:r>
              <a:rPr lang="de-CH" dirty="0" err="1"/>
              <a:t>Programmiersprachen</a:t>
            </a:r>
            <a:endParaRPr lang="de-CH" dirty="0"/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</a:t>
            </a:r>
            <a:r>
              <a:rPr lang="de-CH" dirty="0" err="1"/>
              <a:t>Laravel</a:t>
            </a:r>
            <a:r>
              <a:rPr lang="de-CH" dirty="0"/>
              <a:t> entschieden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1C2F1FB-F6BD-4275-AC32-F36FAE124B98}"/>
              </a:ext>
            </a:extLst>
          </p:cNvPr>
          <p:cNvSpPr/>
          <p:nvPr/>
        </p:nvSpPr>
        <p:spPr>
          <a:xfrm>
            <a:off x="907610" y="2474202"/>
            <a:ext cx="2528048" cy="9117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Laravel</a:t>
            </a:r>
            <a:r>
              <a:rPr lang="de-CH" dirty="0"/>
              <a:t> als Backend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EF84D-1418-4D80-954E-7CC8B4C02484}"/>
              </a:ext>
            </a:extLst>
          </p:cNvPr>
          <p:cNvSpPr txBox="1">
            <a:spLocks/>
          </p:cNvSpPr>
          <p:nvPr/>
        </p:nvSpPr>
        <p:spPr>
          <a:xfrm>
            <a:off x="1373821" y="196596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Laravel</a:t>
            </a:r>
            <a:endParaRPr lang="de-CH" dirty="0"/>
          </a:p>
          <a:p>
            <a:pPr marL="45720" indent="0">
              <a:buFont typeface="Corbel" pitchFamily="34" charset="0"/>
              <a:buNone/>
            </a:pPr>
            <a:r>
              <a:rPr lang="de-CH" dirty="0"/>
              <a:t>Ist ein PHP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F485E-6C87-4BEA-887D-2B4DF6CE968D}"/>
              </a:ext>
            </a:extLst>
          </p:cNvPr>
          <p:cNvSpPr txBox="1">
            <a:spLocks/>
          </p:cNvSpPr>
          <p:nvPr/>
        </p:nvSpPr>
        <p:spPr>
          <a:xfrm>
            <a:off x="1282084" y="3672509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Gute Dokumentationen</a:t>
            </a:r>
          </a:p>
          <a:p>
            <a:r>
              <a:rPr lang="de-CH" dirty="0"/>
              <a:t>Die Community ist sehr gross</a:t>
            </a:r>
          </a:p>
          <a:p>
            <a:r>
              <a:rPr lang="de-CH" dirty="0"/>
              <a:t>Open-Source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F34D89-2BEF-4376-995A-C82717D2C67B}"/>
              </a:ext>
            </a:extLst>
          </p:cNvPr>
          <p:cNvSpPr txBox="1">
            <a:spLocks/>
          </p:cNvSpPr>
          <p:nvPr/>
        </p:nvSpPr>
        <p:spPr>
          <a:xfrm>
            <a:off x="5811915" y="3672509"/>
            <a:ext cx="4799860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Leistungsdefizit</a:t>
            </a:r>
          </a:p>
          <a:p>
            <a:r>
              <a:rPr lang="de-CH" dirty="0"/>
              <a:t>Eignet sich weniger für grosse Projekte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9152E-1B72-4649-837A-5C72F5C0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5" y="2029694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keine</a:t>
            </a:r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C6079-FCB2-4D69-B75B-4C8B71F8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572" y="804908"/>
            <a:ext cx="3162672" cy="1117483"/>
          </a:xfrm>
        </p:spPr>
        <p:txBody>
          <a:bodyPr>
            <a:normAutofit/>
          </a:bodyPr>
          <a:lstStyle/>
          <a:p>
            <a:r>
              <a:rPr lang="de-CH" dirty="0"/>
              <a:t>Datenbank</a:t>
            </a:r>
          </a:p>
        </p:txBody>
      </p:sp>
      <p:pic>
        <p:nvPicPr>
          <p:cNvPr id="1028" name="Picture 4" descr="MySQL: Definition und Erklärung | Marketing-Lexikon">
            <a:extLst>
              <a:ext uri="{FF2B5EF4-FFF2-40B4-BE49-F238E27FC236}">
                <a16:creationId xmlns:a16="http://schemas.microsoft.com/office/drawing/2014/main" id="{E58E40DD-9FBE-48FA-8AEF-6D618242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60" y="2190593"/>
            <a:ext cx="2360257" cy="12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is - Wikipedia">
            <a:extLst>
              <a:ext uri="{FF2B5EF4-FFF2-40B4-BE49-F238E27FC236}">
                <a16:creationId xmlns:a16="http://schemas.microsoft.com/office/drawing/2014/main" id="{8C3523F2-BAB4-4C54-8572-918AE86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35" y="2351005"/>
            <a:ext cx="3225692" cy="1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DA1C8EA-7F81-473C-BCA2-D6A32D89D12D}"/>
              </a:ext>
            </a:extLst>
          </p:cNvPr>
          <p:cNvSpPr/>
          <p:nvPr/>
        </p:nvSpPr>
        <p:spPr>
          <a:xfrm>
            <a:off x="1520168" y="2086253"/>
            <a:ext cx="3162671" cy="13892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2" name="Picture 8" descr="Oracle stellt neue Programme vor, die das Kauf- und Nutzungsverhalten von  Cloud-Kunden verändern">
            <a:extLst>
              <a:ext uri="{FF2B5EF4-FFF2-40B4-BE49-F238E27FC236}">
                <a16:creationId xmlns:a16="http://schemas.microsoft.com/office/drawing/2014/main" id="{645DA592-2D18-4073-B528-9B747BA4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5" y="3533340"/>
            <a:ext cx="3809492" cy="20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– Wikipedia">
            <a:extLst>
              <a:ext uri="{FF2B5EF4-FFF2-40B4-BE49-F238E27FC236}">
                <a16:creationId xmlns:a16="http://schemas.microsoft.com/office/drawing/2014/main" id="{AA6FB5B2-62D4-4B89-9C5C-83E880DE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7" y="4059304"/>
            <a:ext cx="4877540" cy="2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2BDF743-1724-4384-BE13-232B1C78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49" y="3412846"/>
            <a:ext cx="4796901" cy="12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CBF-AA2B-47EB-A595-CE38AC9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107" y="867052"/>
            <a:ext cx="1973062" cy="1032769"/>
          </a:xfrm>
        </p:spPr>
        <p:txBody>
          <a:bodyPr/>
          <a:lstStyle/>
          <a:p>
            <a:r>
              <a:rPr lang="de-CH" dirty="0"/>
              <a:t>MySQL</a:t>
            </a:r>
          </a:p>
        </p:txBody>
      </p:sp>
      <p:pic>
        <p:nvPicPr>
          <p:cNvPr id="4" name="Picture 4" descr="MySQL: Definition und Erklärung | Marketing-Lexikon">
            <a:extLst>
              <a:ext uri="{FF2B5EF4-FFF2-40B4-BE49-F238E27FC236}">
                <a16:creationId xmlns:a16="http://schemas.microsoft.com/office/drawing/2014/main" id="{34B95301-CFFE-46B9-B081-327EEC721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35" y="599209"/>
            <a:ext cx="2989287" cy="15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: NEW ADD-ON - The Devolutions Blog">
            <a:extLst>
              <a:ext uri="{FF2B5EF4-FFF2-40B4-BE49-F238E27FC236}">
                <a16:creationId xmlns:a16="http://schemas.microsoft.com/office/drawing/2014/main" id="{0639C9E0-CFCB-4CD2-B751-9D14998F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99" y="496038"/>
            <a:ext cx="1774794" cy="17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2A37E0-DC9B-4F2F-870E-73C1519D217C}"/>
              </a:ext>
            </a:extLst>
          </p:cNvPr>
          <p:cNvSpPr txBox="1">
            <a:spLocks/>
          </p:cNvSpPr>
          <p:nvPr/>
        </p:nvSpPr>
        <p:spPr>
          <a:xfrm>
            <a:off x="1069020" y="3960705"/>
            <a:ext cx="538800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MySQL</a:t>
            </a:r>
          </a:p>
          <a:p>
            <a:r>
              <a:rPr lang="de-CH" dirty="0"/>
              <a:t>Eines von den sichersten Datenbanken</a:t>
            </a:r>
          </a:p>
          <a:p>
            <a:r>
              <a:rPr lang="de-CH" dirty="0"/>
              <a:t>Skalierbar bis zu Mittel - Grossen Projekten</a:t>
            </a:r>
          </a:p>
          <a:p>
            <a:r>
              <a:rPr lang="de-CH" dirty="0"/>
              <a:t>Gute Leistungsfähigkeit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7F6248-89C9-466F-92B6-A4B8596EBEA3}"/>
              </a:ext>
            </a:extLst>
          </p:cNvPr>
          <p:cNvSpPr txBox="1">
            <a:spLocks/>
          </p:cNvSpPr>
          <p:nvPr/>
        </p:nvSpPr>
        <p:spPr>
          <a:xfrm>
            <a:off x="6232124" y="3960704"/>
            <a:ext cx="489085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MySQL</a:t>
            </a:r>
          </a:p>
          <a:p>
            <a:r>
              <a:rPr lang="de-CH" dirty="0"/>
              <a:t>Eignet sich weniger für grosse Projekte</a:t>
            </a:r>
          </a:p>
          <a:p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600DC0-A92C-4215-990A-D99AB4C7154A}"/>
              </a:ext>
            </a:extLst>
          </p:cNvPr>
          <p:cNvSpPr txBox="1">
            <a:spLocks/>
          </p:cNvSpPr>
          <p:nvPr/>
        </p:nvSpPr>
        <p:spPr>
          <a:xfrm>
            <a:off x="6232124" y="2535928"/>
            <a:ext cx="4287915" cy="385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Vorkenntnisse : genügend - gut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335B8D-2C26-42C0-8A0C-8488E60B2424}"/>
              </a:ext>
            </a:extLst>
          </p:cNvPr>
          <p:cNvSpPr txBox="1">
            <a:spLocks/>
          </p:cNvSpPr>
          <p:nvPr/>
        </p:nvSpPr>
        <p:spPr>
          <a:xfrm>
            <a:off x="1069020" y="2432758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</p:spTree>
    <p:extLst>
      <p:ext uri="{BB962C8B-B14F-4D97-AF65-F5344CB8AC3E}">
        <p14:creationId xmlns:p14="http://schemas.microsoft.com/office/powerpoint/2010/main" val="266066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268</Words>
  <Application>Microsoft Office PowerPoint</Application>
  <PresentationFormat>Breitbild</PresentationFormat>
  <Paragraphs>82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Frontend</vt:lpstr>
      <vt:lpstr>VueJS als Frontend</vt:lpstr>
      <vt:lpstr>Backend</vt:lpstr>
      <vt:lpstr>Laravel als Backend</vt:lpstr>
      <vt:lpstr>Datenbank</vt:lpstr>
      <vt:lpstr>MySQL</vt:lpstr>
      <vt:lpstr>Verbindung</vt:lpstr>
      <vt:lpstr>Schwierigkeiten</vt:lpstr>
      <vt:lpstr>Schlusswort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Lionel Bagnoud</cp:lastModifiedBy>
  <cp:revision>24</cp:revision>
  <dcterms:created xsi:type="dcterms:W3CDTF">2023-03-01T16:51:53Z</dcterms:created>
  <dcterms:modified xsi:type="dcterms:W3CDTF">2023-03-08T11:36:16Z</dcterms:modified>
</cp:coreProperties>
</file>