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5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5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9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3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3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23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07.03.2023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D5A703-E130-4ADE-A552-D710893C97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9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0B0-5C22-D961-21BD-58DA3637A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BD208-B420-ACFA-8AA3-D25B127B5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VueJS und Laravel</a:t>
            </a:r>
          </a:p>
        </p:txBody>
      </p:sp>
    </p:spTree>
    <p:extLst>
      <p:ext uri="{BB962C8B-B14F-4D97-AF65-F5344CB8AC3E}">
        <p14:creationId xmlns:p14="http://schemas.microsoft.com/office/powerpoint/2010/main" val="417868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26961-2D00-425E-911E-FF12FB0B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Schlusswort vom ganzen Projekt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053699-2FFF-45FB-8137-7E0B59587698}"/>
              </a:ext>
            </a:extLst>
          </p:cNvPr>
          <p:cNvSpPr txBox="1">
            <a:spLocks/>
          </p:cNvSpPr>
          <p:nvPr/>
        </p:nvSpPr>
        <p:spPr>
          <a:xfrm>
            <a:off x="1077828" y="2234271"/>
            <a:ext cx="9875520" cy="304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Gelerntes</a:t>
            </a:r>
          </a:p>
          <a:p>
            <a:r>
              <a:rPr lang="de-CH" dirty="0"/>
              <a:t>Erste Erfahrungen mit einem richtigen Projekt (Planung, Front-Backend …)</a:t>
            </a:r>
          </a:p>
          <a:p>
            <a:r>
              <a:rPr lang="de-CH" dirty="0"/>
              <a:t>Hat Spass gemacht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952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A9-84EF-5A93-D1AF-F0A7E4D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64" y="2855614"/>
            <a:ext cx="2789071" cy="1146772"/>
          </a:xfrm>
        </p:spPr>
        <p:txBody>
          <a:bodyPr/>
          <a:lstStyle/>
          <a:p>
            <a:pPr algn="ctr"/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118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96A-23A7-ED6B-466F-1B208E24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279-8645-9AA5-7E1D-19756799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  <a:p>
            <a:r>
              <a:rPr lang="de-CH" dirty="0"/>
              <a:t>Frontend Backend</a:t>
            </a:r>
          </a:p>
          <a:p>
            <a:r>
              <a:rPr lang="de-CH" dirty="0"/>
              <a:t>Frontend</a:t>
            </a:r>
          </a:p>
          <a:p>
            <a:r>
              <a:rPr lang="de-CH" dirty="0"/>
              <a:t>Backend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9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79E-8ACA-79FD-2554-36199816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2271-44C1-9848-C1A3-C574C236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46114"/>
            <a:ext cx="3199344" cy="382886"/>
          </a:xfrm>
        </p:spPr>
        <p:txBody>
          <a:bodyPr>
            <a:normAutofit lnSpcReduction="10000"/>
          </a:bodyPr>
          <a:lstStyle/>
          <a:p>
            <a:r>
              <a:rPr lang="de-CH" dirty="0"/>
              <a:t>Grundideen waren:</a:t>
            </a:r>
          </a:p>
          <a:p>
            <a:endParaRPr lang="de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9195F-02F4-1109-4938-B3EB4BA4F1CC}"/>
              </a:ext>
            </a:extLst>
          </p:cNvPr>
          <p:cNvSpPr txBox="1">
            <a:spLocks/>
          </p:cNvSpPr>
          <p:nvPr/>
        </p:nvSpPr>
        <p:spPr>
          <a:xfrm>
            <a:off x="3278110" y="3535681"/>
            <a:ext cx="6036398" cy="135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Schule </a:t>
            </a:r>
          </a:p>
          <a:p>
            <a:r>
              <a:rPr lang="de-CH" dirty="0"/>
              <a:t>Diskussion mit mehreren Schülern</a:t>
            </a:r>
          </a:p>
          <a:p>
            <a:r>
              <a:rPr lang="de-CH" dirty="0"/>
              <a:t>Einmalige Gelegheit ein Projekt zu 100%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1C58DEF-9854-F4A0-7D38-CDF8E92A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9256" y="1749650"/>
            <a:ext cx="1937502" cy="107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391C2-2675-9FF3-F0BF-23D7D121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064A-882A-3BBC-5D6C-D7930E2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233" y="2054130"/>
            <a:ext cx="9872871" cy="414196"/>
          </a:xfrm>
        </p:spPr>
        <p:txBody>
          <a:bodyPr/>
          <a:lstStyle/>
          <a:p>
            <a:pPr marL="45720" indent="0">
              <a:buNone/>
            </a:pPr>
            <a:r>
              <a:rPr lang="de-CH" dirty="0"/>
              <a:t>Was ist ein Frontend Backend?</a:t>
            </a:r>
          </a:p>
          <a:p>
            <a:endParaRPr lang="de-CH" dirty="0"/>
          </a:p>
          <a:p>
            <a:pPr marL="45720" indent="0">
              <a:buNone/>
            </a:pP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DDF4D-07B3-46EC-FE48-7A0928BD89F1}"/>
              </a:ext>
            </a:extLst>
          </p:cNvPr>
          <p:cNvSpPr/>
          <p:nvPr/>
        </p:nvSpPr>
        <p:spPr>
          <a:xfrm>
            <a:off x="8236385" y="1318794"/>
            <a:ext cx="1205618" cy="189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938F5-2D21-122A-7260-554C0CE6AEFF}"/>
              </a:ext>
            </a:extLst>
          </p:cNvPr>
          <p:cNvSpPr/>
          <p:nvPr/>
        </p:nvSpPr>
        <p:spPr>
          <a:xfrm>
            <a:off x="8236386" y="4356226"/>
            <a:ext cx="1205618" cy="189217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B410D-C18E-261F-3C6B-EA1838C470DD}"/>
              </a:ext>
            </a:extLst>
          </p:cNvPr>
          <p:cNvSpPr/>
          <p:nvPr/>
        </p:nvSpPr>
        <p:spPr>
          <a:xfrm>
            <a:off x="8222796" y="299582"/>
            <a:ext cx="1219207" cy="7604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Datenbank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6BBF4-2579-70CB-5DD9-4A0F5946C32B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8839195" y="3743074"/>
            <a:ext cx="0" cy="6131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958AF0-69B2-D79B-C89C-D5F6AA80D56E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8832400" y="1060073"/>
            <a:ext cx="6794" cy="2587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CD8FE-991B-4E15-8CA3-DD9471BFB70B}"/>
              </a:ext>
            </a:extLst>
          </p:cNvPr>
          <p:cNvSpPr/>
          <p:nvPr/>
        </p:nvSpPr>
        <p:spPr>
          <a:xfrm>
            <a:off x="7371024" y="2901102"/>
            <a:ext cx="2936341" cy="8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Verbindung zwischen Frontend und Datenbank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F0FBDA-B444-A613-E0EF-C3C1E7577F2B}"/>
              </a:ext>
            </a:extLst>
          </p:cNvPr>
          <p:cNvSpPr/>
          <p:nvPr/>
        </p:nvSpPr>
        <p:spPr>
          <a:xfrm>
            <a:off x="7750510" y="5964348"/>
            <a:ext cx="2163778" cy="56810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Präsentationsebene</a:t>
            </a:r>
          </a:p>
        </p:txBody>
      </p:sp>
      <p:pic>
        <p:nvPicPr>
          <p:cNvPr id="23" name="Picture 22" descr="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DE49F9B-AAA6-6AEA-5781-56DF464F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9" y="5073498"/>
            <a:ext cx="1551127" cy="890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2FC995-50D2-4FB0-DEF9-4AF51115CBEC}"/>
              </a:ext>
            </a:extLst>
          </p:cNvPr>
          <p:cNvSpPr txBox="1"/>
          <p:nvPr/>
        </p:nvSpPr>
        <p:spPr>
          <a:xfrm>
            <a:off x="1587233" y="2901102"/>
            <a:ext cx="3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Backend erstellt die Verbindung zwischen der Datenbank und des Frontends.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2D5D6-AF38-9F7F-C85B-642055CEB2A4}"/>
              </a:ext>
            </a:extLst>
          </p:cNvPr>
          <p:cNvSpPr txBox="1"/>
          <p:nvPr/>
        </p:nvSpPr>
        <p:spPr>
          <a:xfrm>
            <a:off x="1586484" y="4529969"/>
            <a:ext cx="302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Frontend ermöglicht den Betrachter eine visuelle Wahrnehmung der Webseite.</a:t>
            </a:r>
          </a:p>
        </p:txBody>
      </p:sp>
    </p:spTree>
    <p:extLst>
      <p:ext uri="{BB962C8B-B14F-4D97-AF65-F5344CB8AC3E}">
        <p14:creationId xmlns:p14="http://schemas.microsoft.com/office/powerpoint/2010/main" val="352238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0FA-260D-FD15-160C-26CC8D0A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899C-84A7-A00F-9871-BCFE0619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10" y="5181630"/>
            <a:ext cx="8707169" cy="685015"/>
          </a:xfrm>
        </p:spPr>
        <p:txBody>
          <a:bodyPr>
            <a:normAutofit/>
          </a:bodyPr>
          <a:lstStyle/>
          <a:p>
            <a:r>
              <a:rPr lang="de-CH" dirty="0"/>
              <a:t>Ich habe mich für VueJS entschieden und ist ein Javascript Framework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5469B-4B5F-F479-91C0-8C180DC52C31}"/>
              </a:ext>
            </a:extLst>
          </p:cNvPr>
          <p:cNvSpPr txBox="1">
            <a:spLocks/>
          </p:cNvSpPr>
          <p:nvPr/>
        </p:nvSpPr>
        <p:spPr>
          <a:xfrm>
            <a:off x="907611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Programmiersprachen</a:t>
            </a:r>
          </a:p>
          <a:p>
            <a:endParaRPr lang="de-CH" dirty="0"/>
          </a:p>
        </p:txBody>
      </p:sp>
      <p:pic>
        <p:nvPicPr>
          <p:cNvPr id="2052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35C3876D-0181-47D7-5364-0E682C4D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61" y="2748725"/>
            <a:ext cx="1930584" cy="9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9426C55-FC78-F0F0-79FB-3D1BA33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" y="2562907"/>
            <a:ext cx="2224888" cy="1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te Floating Hearts 3D model in Three.JS and React Three Fiber | by Kyle  Le | Level Up Coding">
            <a:extLst>
              <a:ext uri="{FF2B5EF4-FFF2-40B4-BE49-F238E27FC236}">
                <a16:creationId xmlns:a16="http://schemas.microsoft.com/office/drawing/2014/main" id="{46C93F22-38A6-7AC2-1CE2-5A902E58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93" y="2477282"/>
            <a:ext cx="1930584" cy="9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: la version 16.8 de la bibliothèque JavaScript est disponible et  embarque une version stable des Hooks">
            <a:extLst>
              <a:ext uri="{FF2B5EF4-FFF2-40B4-BE49-F238E27FC236}">
                <a16:creationId xmlns:a16="http://schemas.microsoft.com/office/drawing/2014/main" id="{7AD41886-9C60-6404-CA17-82EAF9FF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1" y="3530995"/>
            <a:ext cx="1609796" cy="15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409E4140-E9E6-6A4F-150F-7996EF6B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6" y="3278926"/>
            <a:ext cx="4116309" cy="2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9DC170-807E-8C61-6A2D-C7CB29351EAE}"/>
              </a:ext>
            </a:extLst>
          </p:cNvPr>
          <p:cNvSpPr txBox="1">
            <a:spLocks/>
          </p:cNvSpPr>
          <p:nvPr/>
        </p:nvSpPr>
        <p:spPr>
          <a:xfrm>
            <a:off x="835182" y="5221789"/>
            <a:ext cx="4734011" cy="44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08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C808-34BC-5834-6EB7-CC281155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Programmieren des Frontends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3E3-516A-AD3B-7C10-45E314BD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Hatte schon Kenntnisse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75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13B-4DA5-8671-FD2B-EEAD88C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Backend</a:t>
            </a:r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48DF2F38-524F-9D69-DB65-F5051868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179924"/>
            <a:ext cx="3028950" cy="1514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14020-2404-68F4-A9D3-C5829CEE6AA7}"/>
              </a:ext>
            </a:extLst>
          </p:cNvPr>
          <p:cNvSpPr txBox="1">
            <a:spLocks/>
          </p:cNvSpPr>
          <p:nvPr/>
        </p:nvSpPr>
        <p:spPr>
          <a:xfrm>
            <a:off x="835183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Programmiersprachen</a:t>
            </a:r>
          </a:p>
          <a:p>
            <a:endParaRPr lang="de-CH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D67E4B-7492-1C0C-1717-A58451AE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" y="2368520"/>
            <a:ext cx="3085719" cy="1137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877DD-ED29-23C4-3F66-01E3827ED18B}"/>
              </a:ext>
            </a:extLst>
          </p:cNvPr>
          <p:cNvSpPr txBox="1">
            <a:spLocks/>
          </p:cNvSpPr>
          <p:nvPr/>
        </p:nvSpPr>
        <p:spPr>
          <a:xfrm>
            <a:off x="907610" y="5181630"/>
            <a:ext cx="8707169" cy="68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Ich habe mich für Laravel entschieden und ist ein PHP Framework</a:t>
            </a:r>
          </a:p>
        </p:txBody>
      </p:sp>
      <p:pic>
        <p:nvPicPr>
          <p:cNvPr id="1028" name="Picture 4" descr="Ruby — Wikipédia">
            <a:extLst>
              <a:ext uri="{FF2B5EF4-FFF2-40B4-BE49-F238E27FC236}">
                <a16:creationId xmlns:a16="http://schemas.microsoft.com/office/drawing/2014/main" id="{2242E352-B661-8396-12D3-73AAB8CD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18" y="2474203"/>
            <a:ext cx="1487775" cy="14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age Python : c'est quoi ? Que peut-on faire avec en 2022 ?">
            <a:extLst>
              <a:ext uri="{FF2B5EF4-FFF2-40B4-BE49-F238E27FC236}">
                <a16:creationId xmlns:a16="http://schemas.microsoft.com/office/drawing/2014/main" id="{0E4127F2-D041-A047-68A2-F87C5990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7" y="3523910"/>
            <a:ext cx="2502780" cy="14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Programming Language - Britefish">
            <a:extLst>
              <a:ext uri="{FF2B5EF4-FFF2-40B4-BE49-F238E27FC236}">
                <a16:creationId xmlns:a16="http://schemas.microsoft.com/office/drawing/2014/main" id="{EEE385EF-F9BE-3706-6558-68E723C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34" y="3021442"/>
            <a:ext cx="2412749" cy="24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12BE-9B8E-6A34-71D9-83B788E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Programmieren des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B604-9813-B3A4-1B7D-FC67CDE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Kompliziert</a:t>
            </a:r>
          </a:p>
          <a:p>
            <a:r>
              <a:rPr lang="de-CH" dirty="0"/>
              <a:t>Hatte viele Probleme mit dem Erstellen des Projektes</a:t>
            </a:r>
          </a:p>
          <a:p>
            <a:r>
              <a:rPr lang="de-CH" dirty="0"/>
              <a:t>Keine Erfahrung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567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AF2-07F6-59C7-D85B-A6AAC32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 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9BF-9882-72DF-DC4C-EC1E24C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279210"/>
          </a:xfrm>
        </p:spPr>
        <p:txBody>
          <a:bodyPr>
            <a:normAutofit/>
          </a:bodyPr>
          <a:lstStyle/>
          <a:p>
            <a:r>
              <a:rPr lang="de-CH" dirty="0"/>
              <a:t>Zu grosse Ambitionen</a:t>
            </a:r>
          </a:p>
          <a:p>
            <a:r>
              <a:rPr lang="de-CH" dirty="0"/>
              <a:t>Schlechte Planung am Anfang des Projekts</a:t>
            </a:r>
          </a:p>
          <a:p>
            <a:r>
              <a:rPr lang="de-CH" dirty="0"/>
              <a:t>Beschlossen Laravel von 0 anzufangen</a:t>
            </a:r>
          </a:p>
          <a:p>
            <a:r>
              <a:rPr lang="de-CH" dirty="0"/>
              <a:t>Brauchte sehr lange zum lernen</a:t>
            </a:r>
          </a:p>
        </p:txBody>
      </p:sp>
    </p:spTree>
    <p:extLst>
      <p:ext uri="{BB962C8B-B14F-4D97-AF65-F5344CB8AC3E}">
        <p14:creationId xmlns:p14="http://schemas.microsoft.com/office/powerpoint/2010/main" val="9237825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167</Words>
  <Application>Microsoft Office PowerPoint</Application>
  <PresentationFormat>Breitbild</PresentationFormat>
  <Paragraphs>48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Cambria</vt:lpstr>
      <vt:lpstr>Corbel</vt:lpstr>
      <vt:lpstr>Basis</vt:lpstr>
      <vt:lpstr>Website Projekt</vt:lpstr>
      <vt:lpstr>Inhaltsverzeichnis</vt:lpstr>
      <vt:lpstr>Warum dieses Projekt</vt:lpstr>
      <vt:lpstr>Frontend Backend</vt:lpstr>
      <vt:lpstr>Frontend</vt:lpstr>
      <vt:lpstr>Programmieren des Frontends</vt:lpstr>
      <vt:lpstr>Backend</vt:lpstr>
      <vt:lpstr>Programmieren des Backends</vt:lpstr>
      <vt:lpstr>Schwierigkeiten und</vt:lpstr>
      <vt:lpstr>Schlusswort vom ganzen Projekt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Projekt</dc:title>
  <dc:creator>Lionel Bagnoud</dc:creator>
  <cp:lastModifiedBy>bfo</cp:lastModifiedBy>
  <cp:revision>6</cp:revision>
  <dcterms:created xsi:type="dcterms:W3CDTF">2023-03-01T16:51:53Z</dcterms:created>
  <dcterms:modified xsi:type="dcterms:W3CDTF">2023-03-07T12:22:34Z</dcterms:modified>
</cp:coreProperties>
</file>