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7" r:id="rId10"/>
    <p:sldId id="268" r:id="rId11"/>
    <p:sldId id="259" r:id="rId12"/>
    <p:sldId id="271" r:id="rId13"/>
    <p:sldId id="262" r:id="rId14"/>
    <p:sldId id="266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CBF-AA2B-47EB-A595-CE38AC9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07" y="867052"/>
            <a:ext cx="1973062" cy="1032769"/>
          </a:xfrm>
        </p:spPr>
        <p:txBody>
          <a:bodyPr/>
          <a:lstStyle/>
          <a:p>
            <a:r>
              <a:rPr lang="de-CH" dirty="0"/>
              <a:t>MySQL</a:t>
            </a:r>
          </a:p>
        </p:txBody>
      </p:sp>
      <p:pic>
        <p:nvPicPr>
          <p:cNvPr id="4" name="Picture 4" descr="MySQL: Definition und Erklärung | Marketing-Lexikon">
            <a:extLst>
              <a:ext uri="{FF2B5EF4-FFF2-40B4-BE49-F238E27FC236}">
                <a16:creationId xmlns:a16="http://schemas.microsoft.com/office/drawing/2014/main" id="{34B95301-CFFE-46B9-B081-327EEC721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5" y="599209"/>
            <a:ext cx="2989287" cy="15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: NEW ADD-ON - The Devolutions Blog">
            <a:extLst>
              <a:ext uri="{FF2B5EF4-FFF2-40B4-BE49-F238E27FC236}">
                <a16:creationId xmlns:a16="http://schemas.microsoft.com/office/drawing/2014/main" id="{0639C9E0-CFCB-4CD2-B751-9D14998F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99" y="496038"/>
            <a:ext cx="1774794" cy="17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A37E0-DC9B-4F2F-870E-73C1519D217C}"/>
              </a:ext>
            </a:extLst>
          </p:cNvPr>
          <p:cNvSpPr txBox="1">
            <a:spLocks/>
          </p:cNvSpPr>
          <p:nvPr/>
        </p:nvSpPr>
        <p:spPr>
          <a:xfrm>
            <a:off x="1069020" y="3960705"/>
            <a:ext cx="538800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MySQL</a:t>
            </a:r>
          </a:p>
          <a:p>
            <a:r>
              <a:rPr lang="de-CH" dirty="0"/>
              <a:t>Eines von den sichersten Datenbanken</a:t>
            </a:r>
          </a:p>
          <a:p>
            <a:r>
              <a:rPr lang="de-CH" dirty="0"/>
              <a:t>Skalierbar bis zu Mittel - Grossen Projekten</a:t>
            </a:r>
          </a:p>
          <a:p>
            <a:r>
              <a:rPr lang="de-CH" dirty="0"/>
              <a:t>Gute Leistungsfähigkeit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F6248-89C9-466F-92B6-A4B8596EBEA3}"/>
              </a:ext>
            </a:extLst>
          </p:cNvPr>
          <p:cNvSpPr txBox="1">
            <a:spLocks/>
          </p:cNvSpPr>
          <p:nvPr/>
        </p:nvSpPr>
        <p:spPr>
          <a:xfrm>
            <a:off x="6232124" y="3960704"/>
            <a:ext cx="489085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MySQL</a:t>
            </a:r>
          </a:p>
          <a:p>
            <a:r>
              <a:rPr lang="de-CH" dirty="0"/>
              <a:t>Eignet sich weniger für grosse Projekte</a:t>
            </a:r>
          </a:p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600DC0-A92C-4215-990A-D99AB4C7154A}"/>
              </a:ext>
            </a:extLst>
          </p:cNvPr>
          <p:cNvSpPr txBox="1">
            <a:spLocks/>
          </p:cNvSpPr>
          <p:nvPr/>
        </p:nvSpPr>
        <p:spPr>
          <a:xfrm>
            <a:off x="6232124" y="2535928"/>
            <a:ext cx="4287915" cy="385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Vorkenntnisse : genügend - gut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335B8D-2C26-42C0-8A0C-8488E60B2424}"/>
              </a:ext>
            </a:extLst>
          </p:cNvPr>
          <p:cNvSpPr txBox="1">
            <a:spLocks/>
          </p:cNvSpPr>
          <p:nvPr/>
        </p:nvSpPr>
        <p:spPr>
          <a:xfrm>
            <a:off x="1069020" y="2432758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MySQL</a:t>
            </a:r>
          </a:p>
          <a:p>
            <a:r>
              <a:rPr lang="de-CH" dirty="0"/>
              <a:t>Ist eine Datenbank</a:t>
            </a:r>
          </a:p>
        </p:txBody>
      </p:sp>
    </p:spTree>
    <p:extLst>
      <p:ext uri="{BB962C8B-B14F-4D97-AF65-F5344CB8AC3E}">
        <p14:creationId xmlns:p14="http://schemas.microsoft.com/office/powerpoint/2010/main" val="266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84" y="467552"/>
            <a:ext cx="9875520" cy="1356360"/>
          </a:xfrm>
        </p:spPr>
        <p:txBody>
          <a:bodyPr/>
          <a:lstStyle/>
          <a:p>
            <a:r>
              <a:rPr lang="de-CH" dirty="0"/>
              <a:t>Verbindung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47" y="2041481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Wie funktionieren Frontend Backend zusammen?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  <p:pic>
        <p:nvPicPr>
          <p:cNvPr id="15" name="Picture 4" descr="MySQL: Definition und Erklärung | Marketing-Lexikon">
            <a:extLst>
              <a:ext uri="{FF2B5EF4-FFF2-40B4-BE49-F238E27FC236}">
                <a16:creationId xmlns:a16="http://schemas.microsoft.com/office/drawing/2014/main" id="{CC83C412-DB32-46FC-B957-955BDC03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66" y="467552"/>
            <a:ext cx="735643" cy="3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Logo&#10;&#10;Description automatically generated">
            <a:extLst>
              <a:ext uri="{FF2B5EF4-FFF2-40B4-BE49-F238E27FC236}">
                <a16:creationId xmlns:a16="http://schemas.microsoft.com/office/drawing/2014/main" id="{25C88A81-1328-42AF-A85C-2AF761B9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6" y="1894615"/>
            <a:ext cx="1398887" cy="515579"/>
          </a:xfrm>
          <a:prstGeom prst="rect">
            <a:avLst/>
          </a:prstGeom>
        </p:spPr>
      </p:pic>
      <p:pic>
        <p:nvPicPr>
          <p:cNvPr id="19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F323797-C033-4B92-875E-28417F3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5" y="4991634"/>
            <a:ext cx="1118068" cy="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FAA9F-E30F-4E3A-9BE7-D23728F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E3E2B-73BD-4C14-8F13-0670A3E0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589" y="3212679"/>
            <a:ext cx="3979416" cy="631352"/>
          </a:xfrm>
        </p:spPr>
        <p:txBody>
          <a:bodyPr>
            <a:normAutofit fontScale="92500" lnSpcReduction="10000"/>
          </a:bodyPr>
          <a:lstStyle/>
          <a:p>
            <a:r>
              <a:rPr lang="de-CH" sz="4400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311154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608"/>
            <a:ext cx="7530483" cy="3411244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Zu wenig Kenntnisse 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143001" y="2207638"/>
            <a:ext cx="9980720" cy="1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Viel gelernt</a:t>
            </a:r>
          </a:p>
          <a:p>
            <a:r>
              <a:rPr lang="de-CH" dirty="0"/>
              <a:t>Erste Erfahrungen mit einem richtigen Projekt ( Planung, Front-Backend …)</a:t>
            </a:r>
          </a:p>
          <a:p>
            <a:r>
              <a:rPr lang="de-CH" dirty="0"/>
              <a:t>Hat Spass gemacht</a:t>
            </a:r>
          </a:p>
          <a:p>
            <a:r>
              <a:rPr lang="de-CH" dirty="0"/>
              <a:t>Fazit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1F797-C397-4207-9E68-FC881A097FA3}"/>
              </a:ext>
            </a:extLst>
          </p:cNvPr>
          <p:cNvSpPr txBox="1">
            <a:spLocks/>
          </p:cNvSpPr>
          <p:nvPr/>
        </p:nvSpPr>
        <p:spPr>
          <a:xfrm>
            <a:off x="4526873" y="4511837"/>
            <a:ext cx="3454152" cy="7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CH" sz="3200" dirty="0"/>
              <a:t>Ich gebe nicht auf!!!</a:t>
            </a:r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D79074E4-4600-48C9-BEEC-51F636EA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31" y="3902451"/>
            <a:ext cx="3757237" cy="254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E827329-A4E7-4479-B11A-FDB905E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59" y="3648707"/>
            <a:ext cx="4132249" cy="279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B7BFAC6-38E4-4CFE-BBD9-616992F7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13" y="4345702"/>
            <a:ext cx="2175686" cy="209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8C587-5DB2-416E-B366-A85B47E1A2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8" t="5169" r="3231" b="5092"/>
          <a:stretch/>
        </p:blipFill>
        <p:spPr>
          <a:xfrm>
            <a:off x="1871430" y="1028515"/>
            <a:ext cx="4546505" cy="128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B3A01B-F6EE-4E6C-B7DD-63029B74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31" y="2280266"/>
            <a:ext cx="1724266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C2F9E1-E944-46BC-99F9-0D9F357CBB7C}"/>
              </a:ext>
            </a:extLst>
          </p:cNvPr>
          <p:cNvSpPr txBox="1"/>
          <p:nvPr/>
        </p:nvSpPr>
        <p:spPr>
          <a:xfrm>
            <a:off x="2199220" y="3528395"/>
            <a:ext cx="103080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Projekte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C114D1-A2E8-4DE2-A18F-A635FE3AAFA6}"/>
              </a:ext>
            </a:extLst>
          </p:cNvPr>
          <p:cNvSpPr txBox="1"/>
          <p:nvPr/>
        </p:nvSpPr>
        <p:spPr>
          <a:xfrm>
            <a:off x="3670158" y="1850500"/>
            <a:ext cx="82362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Posten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4788BD-34BD-4318-8635-D6FBE3AD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9"/>
          <a:stretch/>
        </p:blipFill>
        <p:spPr>
          <a:xfrm>
            <a:off x="6417935" y="1028515"/>
            <a:ext cx="1787873" cy="259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C54DB0B-5342-496D-B401-329FAB123C5A}"/>
              </a:ext>
            </a:extLst>
          </p:cNvPr>
          <p:cNvSpPr txBox="1"/>
          <p:nvPr/>
        </p:nvSpPr>
        <p:spPr>
          <a:xfrm>
            <a:off x="6417935" y="3239404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Eigener Account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D367C6-E8B6-49E1-ABD6-C86C8B0E94C7}"/>
              </a:ext>
            </a:extLst>
          </p:cNvPr>
          <p:cNvSpPr txBox="1"/>
          <p:nvPr/>
        </p:nvSpPr>
        <p:spPr>
          <a:xfrm>
            <a:off x="4016987" y="5981714"/>
            <a:ext cx="203285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Private Konversationen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54ADA2-0D01-4E3D-A46B-947E93108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1" y="4036128"/>
            <a:ext cx="843194" cy="9618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10EA1C-1E3E-4C85-8CD3-024C83495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9" y="5384577"/>
            <a:ext cx="956192" cy="992734"/>
          </a:xfrm>
          <a:prstGeom prst="rect">
            <a:avLst/>
          </a:prstGeom>
        </p:spPr>
      </p:pic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1576841C-015D-4575-B05A-BB4F2565DA46}"/>
              </a:ext>
            </a:extLst>
          </p:cNvPr>
          <p:cNvSpPr/>
          <p:nvPr/>
        </p:nvSpPr>
        <p:spPr>
          <a:xfrm rot="5400000">
            <a:off x="2835966" y="4259995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757A794D-BD2A-4201-954D-52EA60B50211}"/>
              </a:ext>
            </a:extLst>
          </p:cNvPr>
          <p:cNvSpPr/>
          <p:nvPr/>
        </p:nvSpPr>
        <p:spPr>
          <a:xfrm rot="16200000">
            <a:off x="1931959" y="5505067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A2560E-FA3F-4015-98C1-3E15679EC0AD}"/>
              </a:ext>
            </a:extLst>
          </p:cNvPr>
          <p:cNvSpPr txBox="1"/>
          <p:nvPr/>
        </p:nvSpPr>
        <p:spPr>
          <a:xfrm>
            <a:off x="1904748" y="4985992"/>
            <a:ext cx="19593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Schulen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C6EEE10-95A9-42C4-8606-D973199D1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8" y="3721352"/>
            <a:ext cx="943399" cy="56603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657D54A-E7ED-4B46-8434-4EEC2D186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6" y="4340505"/>
            <a:ext cx="943399" cy="6277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5A30ACB-D2FA-416F-A91E-FDB8AB91B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75" y="5378851"/>
            <a:ext cx="995286" cy="9952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516E1C0-7700-479D-BDF8-E3B303DD4EE6}"/>
              </a:ext>
            </a:extLst>
          </p:cNvPr>
          <p:cNvSpPr txBox="1"/>
          <p:nvPr/>
        </p:nvSpPr>
        <p:spPr>
          <a:xfrm>
            <a:off x="6268513" y="5019684"/>
            <a:ext cx="191721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Sprachen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4D4B9D-A998-4B26-A6E7-C4E4B1E78EB9}"/>
              </a:ext>
            </a:extLst>
          </p:cNvPr>
          <p:cNvGrpSpPr/>
          <p:nvPr/>
        </p:nvGrpSpPr>
        <p:grpSpPr>
          <a:xfrm>
            <a:off x="3468065" y="2234730"/>
            <a:ext cx="3012969" cy="2098995"/>
            <a:chOff x="3093434" y="440320"/>
            <a:chExt cx="4283910" cy="2853127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545ACCD-8257-46AE-B4E0-BFF6F1EBBD34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6E757355-DC66-49F1-BFB7-413C9E141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219FB72-EC29-420C-B4D1-B814D9DBE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EAFBCBA9-2BB1-47DD-8269-836A22BFFCD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Sprechblase: oval 38">
                <a:extLst>
                  <a:ext uri="{FF2B5EF4-FFF2-40B4-BE49-F238E27FC236}">
                    <a16:creationId xmlns:a16="http://schemas.microsoft.com/office/drawing/2014/main" id="{F833C832-D5FA-4218-803C-8BB2DDB5AD5E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Sprechblase: oval 39">
                <a:extLst>
                  <a:ext uri="{FF2B5EF4-FFF2-40B4-BE49-F238E27FC236}">
                    <a16:creationId xmlns:a16="http://schemas.microsoft.com/office/drawing/2014/main" id="{1CCAA264-61EA-483A-B831-8193864B0696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Sprechblase: oval 40">
                <a:extLst>
                  <a:ext uri="{FF2B5EF4-FFF2-40B4-BE49-F238E27FC236}">
                    <a16:creationId xmlns:a16="http://schemas.microsoft.com/office/drawing/2014/main" id="{A34FB120-4256-4622-B23D-2F6A8FFB404A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B467FC-F245-482B-B370-B109F0784BCD}"/>
                </a:ext>
              </a:extLst>
            </p:cNvPr>
            <p:cNvSpPr txBox="1"/>
            <p:nvPr/>
          </p:nvSpPr>
          <p:spPr>
            <a:xfrm>
              <a:off x="4103186" y="2849295"/>
              <a:ext cx="2345005" cy="4183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1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Datenbank</a:t>
            </a:r>
          </a:p>
          <a:p>
            <a:r>
              <a:rPr lang="de-CH" dirty="0"/>
              <a:t>Verbindung</a:t>
            </a:r>
          </a:p>
          <a:p>
            <a:r>
              <a:rPr lang="de-CH" dirty="0"/>
              <a:t>Dokumentation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Schlusswort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1218490" y="2331571"/>
            <a:ext cx="6549471" cy="23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Keine Events in der Schule </a:t>
            </a:r>
          </a:p>
          <a:p>
            <a:r>
              <a:rPr lang="de-CH" dirty="0"/>
              <a:t>Diskussion zwischen mehreren Schülern</a:t>
            </a:r>
          </a:p>
          <a:p>
            <a:r>
              <a:rPr lang="de-CH" dirty="0"/>
              <a:t>Einmalige Gelegenheit</a:t>
            </a:r>
          </a:p>
          <a:p>
            <a:r>
              <a:rPr lang="de-CH" dirty="0"/>
              <a:t>Hatte diese Idee schon lange</a:t>
            </a:r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F674C84-0BEF-4479-8F26-4E8F69FDA497}"/>
              </a:ext>
            </a:extLst>
          </p:cNvPr>
          <p:cNvGrpSpPr/>
          <p:nvPr/>
        </p:nvGrpSpPr>
        <p:grpSpPr>
          <a:xfrm>
            <a:off x="5746524" y="927028"/>
            <a:ext cx="2018072" cy="2795988"/>
            <a:chOff x="461639" y="408358"/>
            <a:chExt cx="2018072" cy="279598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F24788-19B6-403C-9E7E-500306AE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39" y="408358"/>
              <a:ext cx="2018072" cy="27959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1BE449-BC7D-49CF-8B66-B0BD152F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2" y="482727"/>
              <a:ext cx="943399" cy="56603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EBBFD62-952D-467C-A25A-AC5173C2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689" y="1100156"/>
              <a:ext cx="943399" cy="62778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404C20A-5BB3-4BBA-B1C3-05AE027F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78" y="2237172"/>
              <a:ext cx="896615" cy="89661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3F8C3-6860-4A16-AB7F-5BEF0A7B7F55}"/>
                </a:ext>
              </a:extLst>
            </p:cNvPr>
            <p:cNvSpPr txBox="1"/>
            <p:nvPr/>
          </p:nvSpPr>
          <p:spPr>
            <a:xfrm>
              <a:off x="512066" y="1779335"/>
              <a:ext cx="1917218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Sprachen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434F6FC-9F91-4852-872E-915D39103EBD}"/>
              </a:ext>
            </a:extLst>
          </p:cNvPr>
          <p:cNvGrpSpPr/>
          <p:nvPr/>
        </p:nvGrpSpPr>
        <p:grpSpPr>
          <a:xfrm>
            <a:off x="490112" y="3840207"/>
            <a:ext cx="2141276" cy="2542244"/>
            <a:chOff x="1871432" y="3902451"/>
            <a:chExt cx="2141276" cy="254224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5FA773-B6C4-416B-8106-D0337E1C8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432" y="3902451"/>
              <a:ext cx="2141276" cy="25422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A48ED9F-D2B8-481D-B0E9-A4538439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68" y="3989998"/>
              <a:ext cx="843194" cy="96186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009133C-2B5D-4807-9C25-4C8F95DF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49" y="5378502"/>
              <a:ext cx="956192" cy="992734"/>
            </a:xfrm>
            <a:prstGeom prst="rect">
              <a:avLst/>
            </a:prstGeom>
          </p:spPr>
        </p:pic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523CC880-6EE8-4E58-B960-D44950AAFDF6}"/>
                </a:ext>
              </a:extLst>
            </p:cNvPr>
            <p:cNvSpPr/>
            <p:nvPr/>
          </p:nvSpPr>
          <p:spPr>
            <a:xfrm rot="5400000">
              <a:off x="3146684" y="4189631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443DDD4C-A392-465C-B0E7-02EA5AE2B1B0}"/>
                </a:ext>
              </a:extLst>
            </p:cNvPr>
            <p:cNvSpPr/>
            <p:nvPr/>
          </p:nvSpPr>
          <p:spPr>
            <a:xfrm rot="16200000">
              <a:off x="1931959" y="5505067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CE98A5-010E-4D3F-96A5-83744037646A}"/>
                </a:ext>
              </a:extLst>
            </p:cNvPr>
            <p:cNvSpPr txBox="1"/>
            <p:nvPr/>
          </p:nvSpPr>
          <p:spPr>
            <a:xfrm>
              <a:off x="1958168" y="4997267"/>
              <a:ext cx="1959362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Schulen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B6B3104-F06C-4135-AE40-C4DEDF03CC34}"/>
              </a:ext>
            </a:extLst>
          </p:cNvPr>
          <p:cNvGrpSpPr/>
          <p:nvPr/>
        </p:nvGrpSpPr>
        <p:grpSpPr>
          <a:xfrm>
            <a:off x="8044819" y="447486"/>
            <a:ext cx="3683786" cy="2585203"/>
            <a:chOff x="3093434" y="440320"/>
            <a:chExt cx="4283910" cy="285312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26CB851-6257-4DEB-8ABC-9CCAF169A9D0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75F1FAC-5BF5-44D3-96CA-504148C89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1CFF90E-EFCD-4E53-9CE1-9CE6270C5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25" name="Sprechblase: oval 24">
                <a:extLst>
                  <a:ext uri="{FF2B5EF4-FFF2-40B4-BE49-F238E27FC236}">
                    <a16:creationId xmlns:a16="http://schemas.microsoft.com/office/drawing/2014/main" id="{95167A3D-DF18-4D3B-8B93-86454208466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9F8DE4F2-330B-4AC0-A2F2-D2C7D412FB89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Sprechblase: oval 35">
                <a:extLst>
                  <a:ext uri="{FF2B5EF4-FFF2-40B4-BE49-F238E27FC236}">
                    <a16:creationId xmlns:a16="http://schemas.microsoft.com/office/drawing/2014/main" id="{1931EF9E-4B9B-498C-BAF8-B2706E9416AD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Sprechblase: oval 36">
                <a:extLst>
                  <a:ext uri="{FF2B5EF4-FFF2-40B4-BE49-F238E27FC236}">
                    <a16:creationId xmlns:a16="http://schemas.microsoft.com/office/drawing/2014/main" id="{F43333F3-35D0-4624-9C03-CA2B86DEF77C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FC3D010-FEBD-4640-B39F-CC509B29C96F}"/>
                </a:ext>
              </a:extLst>
            </p:cNvPr>
            <p:cNvSpPr txBox="1"/>
            <p:nvPr/>
          </p:nvSpPr>
          <p:spPr>
            <a:xfrm>
              <a:off x="4450680" y="2979898"/>
              <a:ext cx="1745933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C0B3A9-D6CA-4634-ADAA-821794F44B58}"/>
              </a:ext>
            </a:extLst>
          </p:cNvPr>
          <p:cNvGrpSpPr/>
          <p:nvPr/>
        </p:nvGrpSpPr>
        <p:grpSpPr>
          <a:xfrm>
            <a:off x="2966703" y="4030411"/>
            <a:ext cx="2407605" cy="2219617"/>
            <a:chOff x="3950613" y="4345702"/>
            <a:chExt cx="2175686" cy="2098994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10B4ED89-3EA4-4046-8CBC-738C9BF8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0613" y="4345702"/>
              <a:ext cx="2175686" cy="2098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DD4EB9C-6EDF-4CF3-B23F-F4D9B91EE3F2}"/>
                </a:ext>
              </a:extLst>
            </p:cNvPr>
            <p:cNvSpPr txBox="1"/>
            <p:nvPr/>
          </p:nvSpPr>
          <p:spPr>
            <a:xfrm>
              <a:off x="4027137" y="6041033"/>
              <a:ext cx="2032857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Private Konversationen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7D4AB5-EB6F-4F38-AF01-5849365067AE}"/>
              </a:ext>
            </a:extLst>
          </p:cNvPr>
          <p:cNvGrpSpPr/>
          <p:nvPr/>
        </p:nvGrpSpPr>
        <p:grpSpPr>
          <a:xfrm>
            <a:off x="6148608" y="4073046"/>
            <a:ext cx="2407605" cy="2209019"/>
            <a:chOff x="6265878" y="3888589"/>
            <a:chExt cx="1724266" cy="1619476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429375E-5EC1-4020-B2F4-720FC857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65878" y="3888589"/>
              <a:ext cx="1724266" cy="1619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8B27D00-F104-4F82-8653-978DED71AE43}"/>
                </a:ext>
              </a:extLst>
            </p:cNvPr>
            <p:cNvSpPr txBox="1"/>
            <p:nvPr/>
          </p:nvSpPr>
          <p:spPr>
            <a:xfrm>
              <a:off x="6609681" y="5201609"/>
              <a:ext cx="1014215" cy="2256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Projekte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7A7A58-0260-49F1-AFFD-1B1237DCFECF}"/>
              </a:ext>
            </a:extLst>
          </p:cNvPr>
          <p:cNvGrpSpPr/>
          <p:nvPr/>
        </p:nvGrpSpPr>
        <p:grpSpPr>
          <a:xfrm>
            <a:off x="620632" y="2127445"/>
            <a:ext cx="4833139" cy="1326140"/>
            <a:chOff x="1871430" y="1028515"/>
            <a:chExt cx="4546505" cy="1255119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8E8E57E-3928-4281-BA32-3C7C5F0B3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4468" t="5169" r="3231" b="7332"/>
            <a:stretch/>
          </p:blipFill>
          <p:spPr>
            <a:xfrm>
              <a:off x="1871430" y="1028515"/>
              <a:ext cx="4546505" cy="12551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6CBE647-08F0-48AC-BF00-203FFA97E361}"/>
                </a:ext>
              </a:extLst>
            </p:cNvPr>
            <p:cNvSpPr txBox="1"/>
            <p:nvPr/>
          </p:nvSpPr>
          <p:spPr>
            <a:xfrm>
              <a:off x="3670158" y="1850500"/>
              <a:ext cx="823626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Posten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CED9D18-2F9A-42A9-B59F-C299771804B8}"/>
              </a:ext>
            </a:extLst>
          </p:cNvPr>
          <p:cNvGrpSpPr/>
          <p:nvPr/>
        </p:nvGrpSpPr>
        <p:grpSpPr>
          <a:xfrm>
            <a:off x="9097832" y="3327098"/>
            <a:ext cx="2141277" cy="3083416"/>
            <a:chOff x="8237401" y="2120641"/>
            <a:chExt cx="1787873" cy="259650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14D117D-36AF-461C-89E0-C77B04E7E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79"/>
            <a:stretch/>
          </p:blipFill>
          <p:spPr>
            <a:xfrm>
              <a:off x="8237401" y="2120641"/>
              <a:ext cx="1787873" cy="2596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182FB2-30E5-435A-8A00-27EEA2F5A7C5}"/>
                </a:ext>
              </a:extLst>
            </p:cNvPr>
            <p:cNvSpPr txBox="1"/>
            <p:nvPr/>
          </p:nvSpPr>
          <p:spPr>
            <a:xfrm>
              <a:off x="8528136" y="4321472"/>
              <a:ext cx="1249417" cy="2084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Eigener Account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3C4E8DB0-DA11-4A4F-BB12-E2CC575D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3" y="639605"/>
            <a:ext cx="5278901" cy="1356360"/>
          </a:xfrm>
        </p:spPr>
        <p:txBody>
          <a:bodyPr/>
          <a:lstStyle/>
          <a:p>
            <a:r>
              <a:rPr lang="de-CH" dirty="0"/>
              <a:t>Ziele dieses Projekts</a:t>
            </a:r>
          </a:p>
        </p:txBody>
      </p:sp>
    </p:spTree>
    <p:extLst>
      <p:ext uri="{BB962C8B-B14F-4D97-AF65-F5344CB8AC3E}">
        <p14:creationId xmlns:p14="http://schemas.microsoft.com/office/powerpoint/2010/main" val="24211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</a:t>
            </a:r>
            <a:r>
              <a:rPr lang="de-CH" dirty="0" err="1"/>
              <a:t>VueJS</a:t>
            </a:r>
            <a:r>
              <a:rPr lang="de-CH" dirty="0"/>
              <a:t> entschieden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F1AA7-9616-4E05-B141-22E494AC8BA4}"/>
              </a:ext>
            </a:extLst>
          </p:cNvPr>
          <p:cNvSpPr/>
          <p:nvPr/>
        </p:nvSpPr>
        <p:spPr>
          <a:xfrm>
            <a:off x="1143000" y="2748725"/>
            <a:ext cx="2029923" cy="965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VueJS</a:t>
            </a:r>
            <a:r>
              <a:rPr lang="de-CH" dirty="0"/>
              <a:t> als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88" y="2386466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genügend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C3B70-D80E-4195-9642-47AD78FAAFD2}"/>
              </a:ext>
            </a:extLst>
          </p:cNvPr>
          <p:cNvSpPr txBox="1">
            <a:spLocks/>
          </p:cNvSpPr>
          <p:nvPr/>
        </p:nvSpPr>
        <p:spPr>
          <a:xfrm>
            <a:off x="1000957" y="187330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41FE2-C252-42D5-B32E-077737416479}"/>
              </a:ext>
            </a:extLst>
          </p:cNvPr>
          <p:cNvSpPr txBox="1">
            <a:spLocks/>
          </p:cNvSpPr>
          <p:nvPr/>
        </p:nvSpPr>
        <p:spPr>
          <a:xfrm>
            <a:off x="1046825" y="3458773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sehr </a:t>
            </a:r>
            <a:r>
              <a:rPr lang="de-CH" dirty="0" err="1"/>
              <a:t>perfoment</a:t>
            </a:r>
            <a:endParaRPr lang="de-CH" dirty="0"/>
          </a:p>
          <a:p>
            <a:r>
              <a:rPr lang="de-CH" dirty="0"/>
              <a:t>Einfache Syntax</a:t>
            </a:r>
          </a:p>
          <a:p>
            <a:r>
              <a:rPr lang="de-CH" dirty="0"/>
              <a:t>Ist sehr Benutzerfreundlich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C9978-6E44-4D83-8A7B-4669E90F37E3}"/>
              </a:ext>
            </a:extLst>
          </p:cNvPr>
          <p:cNvSpPr txBox="1">
            <a:spLocks/>
          </p:cNvSpPr>
          <p:nvPr/>
        </p:nvSpPr>
        <p:spPr>
          <a:xfrm>
            <a:off x="5576656" y="3473010"/>
            <a:ext cx="4529831" cy="147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Eignet sich weniger für grosse Projekte 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Backend Libraries/Frameworks/Programmiersprachen </a:t>
            </a:r>
            <a:r>
              <a:rPr lang="de-CH" dirty="0" err="1"/>
              <a:t>Programmiersprachen</a:t>
            </a:r>
            <a:endParaRPr lang="de-CH" dirty="0"/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</a:t>
            </a:r>
            <a:r>
              <a:rPr lang="de-CH" dirty="0" err="1"/>
              <a:t>Laravel</a:t>
            </a:r>
            <a:r>
              <a:rPr lang="de-CH" dirty="0"/>
              <a:t> entschieden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1C2F1FB-F6BD-4275-AC32-F36FAE124B98}"/>
              </a:ext>
            </a:extLst>
          </p:cNvPr>
          <p:cNvSpPr/>
          <p:nvPr/>
        </p:nvSpPr>
        <p:spPr>
          <a:xfrm>
            <a:off x="907610" y="2474202"/>
            <a:ext cx="2528048" cy="9117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Laravel</a:t>
            </a:r>
            <a:r>
              <a:rPr lang="de-CH" dirty="0"/>
              <a:t> als Backend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EF84D-1418-4D80-954E-7CC8B4C02484}"/>
              </a:ext>
            </a:extLst>
          </p:cNvPr>
          <p:cNvSpPr txBox="1">
            <a:spLocks/>
          </p:cNvSpPr>
          <p:nvPr/>
        </p:nvSpPr>
        <p:spPr>
          <a:xfrm>
            <a:off x="1373821" y="196596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Laravel</a:t>
            </a:r>
            <a:endParaRPr lang="de-CH" dirty="0"/>
          </a:p>
          <a:p>
            <a:pPr marL="45720" indent="0">
              <a:buFont typeface="Corbel" pitchFamily="34" charset="0"/>
              <a:buNone/>
            </a:pPr>
            <a:r>
              <a:rPr lang="de-CH" dirty="0"/>
              <a:t>Ist ein PHP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F485E-6C87-4BEA-887D-2B4DF6CE968D}"/>
              </a:ext>
            </a:extLst>
          </p:cNvPr>
          <p:cNvSpPr txBox="1">
            <a:spLocks/>
          </p:cNvSpPr>
          <p:nvPr/>
        </p:nvSpPr>
        <p:spPr>
          <a:xfrm>
            <a:off x="1282084" y="3672509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Gute Dokumentationen</a:t>
            </a:r>
          </a:p>
          <a:p>
            <a:r>
              <a:rPr lang="de-CH" dirty="0"/>
              <a:t>Die Community ist sehr gross</a:t>
            </a:r>
          </a:p>
          <a:p>
            <a:r>
              <a:rPr lang="de-CH" dirty="0"/>
              <a:t>Open-Source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34D89-2BEF-4376-995A-C82717D2C67B}"/>
              </a:ext>
            </a:extLst>
          </p:cNvPr>
          <p:cNvSpPr txBox="1">
            <a:spLocks/>
          </p:cNvSpPr>
          <p:nvPr/>
        </p:nvSpPr>
        <p:spPr>
          <a:xfrm>
            <a:off x="5811915" y="3672509"/>
            <a:ext cx="4799860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Leistungsdefizit</a:t>
            </a:r>
          </a:p>
          <a:p>
            <a:r>
              <a:rPr lang="de-CH" dirty="0"/>
              <a:t>Eignet sich weniger für grosse Projekte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9152E-1B72-4649-837A-5C72F5C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5" y="2029694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keine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C6079-FCB2-4D69-B75B-4C8B71F8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72" y="804908"/>
            <a:ext cx="3162672" cy="1117483"/>
          </a:xfrm>
        </p:spPr>
        <p:txBody>
          <a:bodyPr>
            <a:normAutofit/>
          </a:bodyPr>
          <a:lstStyle/>
          <a:p>
            <a:r>
              <a:rPr lang="de-CH" dirty="0"/>
              <a:t>Datenbank</a:t>
            </a:r>
          </a:p>
        </p:txBody>
      </p:sp>
      <p:pic>
        <p:nvPicPr>
          <p:cNvPr id="1028" name="Picture 4" descr="MySQL: Definition und Erklärung | Marketing-Lexikon">
            <a:extLst>
              <a:ext uri="{FF2B5EF4-FFF2-40B4-BE49-F238E27FC236}">
                <a16:creationId xmlns:a16="http://schemas.microsoft.com/office/drawing/2014/main" id="{E58E40DD-9FBE-48FA-8AEF-6D618242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0" y="2190593"/>
            <a:ext cx="2360257" cy="12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- Wikipedia">
            <a:extLst>
              <a:ext uri="{FF2B5EF4-FFF2-40B4-BE49-F238E27FC236}">
                <a16:creationId xmlns:a16="http://schemas.microsoft.com/office/drawing/2014/main" id="{8C3523F2-BAB4-4C54-8572-918AE86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5" y="2351005"/>
            <a:ext cx="3225692" cy="1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DA1C8EA-7F81-473C-BCA2-D6A32D89D12D}"/>
              </a:ext>
            </a:extLst>
          </p:cNvPr>
          <p:cNvSpPr/>
          <p:nvPr/>
        </p:nvSpPr>
        <p:spPr>
          <a:xfrm>
            <a:off x="1520168" y="2086253"/>
            <a:ext cx="3162671" cy="13892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Oracle stellt neue Programme vor, die das Kauf- und Nutzungsverhalten von  Cloud-Kunden verändern">
            <a:extLst>
              <a:ext uri="{FF2B5EF4-FFF2-40B4-BE49-F238E27FC236}">
                <a16:creationId xmlns:a16="http://schemas.microsoft.com/office/drawing/2014/main" id="{645DA592-2D18-4073-B528-9B747BA4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5" y="3533340"/>
            <a:ext cx="3809492" cy="2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">
            <a:extLst>
              <a:ext uri="{FF2B5EF4-FFF2-40B4-BE49-F238E27FC236}">
                <a16:creationId xmlns:a16="http://schemas.microsoft.com/office/drawing/2014/main" id="{AA6FB5B2-62D4-4B89-9C5C-83E880D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7" y="4059304"/>
            <a:ext cx="4877540" cy="2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BDF743-1724-4384-BE13-232B1C78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49" y="3412846"/>
            <a:ext cx="4796901" cy="12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285</Words>
  <Application>Microsoft Office PowerPoint</Application>
  <PresentationFormat>Breitbild</PresentationFormat>
  <Paragraphs>93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Ziele dieses Projekts</vt:lpstr>
      <vt:lpstr>Frontend</vt:lpstr>
      <vt:lpstr>VueJS als Frontend</vt:lpstr>
      <vt:lpstr>Backend</vt:lpstr>
      <vt:lpstr>Laravel als Backend</vt:lpstr>
      <vt:lpstr>Datenbank</vt:lpstr>
      <vt:lpstr>MySQL</vt:lpstr>
      <vt:lpstr>Verbindung</vt:lpstr>
      <vt:lpstr>Technische Ansicht</vt:lpstr>
      <vt:lpstr>Schwierigkeiten</vt:lpstr>
      <vt:lpstr>Schlusswort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bfo</cp:lastModifiedBy>
  <cp:revision>32</cp:revision>
  <dcterms:created xsi:type="dcterms:W3CDTF">2023-03-01T16:51:53Z</dcterms:created>
  <dcterms:modified xsi:type="dcterms:W3CDTF">2023-03-09T08:41:39Z</dcterms:modified>
</cp:coreProperties>
</file>