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</p:sldIdLst>
  <p:sldSz cx="32918400" cy="43891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mic Sans" charset="1" panose="03000702030302020204"/>
      <p:regular r:id="rId10"/>
    </p:embeddedFont>
    <p:embeddedFont>
      <p:font typeface="Comic Sans Bold" charset="1" panose="03000902030302020204"/>
      <p:regular r:id="rId11"/>
    </p:embeddedFont>
    <p:embeddedFont>
      <p:font typeface="Comic Sans Italics" charset="1" panose="03000702030302060204"/>
      <p:regular r:id="rId12"/>
    </p:embeddedFont>
    <p:embeddedFont>
      <p:font typeface="Comic Sans Bold Italics" charset="1" panose="0300090203030206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Relationship Id="rId11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Relationship Id="rId2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Relationship Id="rId3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Relationship Id="rId4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Relationship Id="rId5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Relationship Id="rId6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Relationship Id="rId7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Relationship Id="rId8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Relationship Id="rId9" Target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19647" y="9161077"/>
            <a:ext cx="17631330" cy="3085483"/>
          </a:xfrm>
          <a:custGeom>
            <a:avLst/>
            <a:gdLst/>
            <a:ahLst/>
            <a:cxnLst/>
            <a:rect r="r" b="b" t="t" l="l"/>
            <a:pathLst>
              <a:path h="3085483" w="17631330">
                <a:moveTo>
                  <a:pt x="0" y="0"/>
                </a:moveTo>
                <a:lnTo>
                  <a:pt x="17631330" y="0"/>
                </a:lnTo>
                <a:lnTo>
                  <a:pt x="17631330" y="3085482"/>
                </a:lnTo>
                <a:lnTo>
                  <a:pt x="0" y="308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8341" y="13837587"/>
            <a:ext cx="30593941" cy="20892537"/>
          </a:xfrm>
          <a:custGeom>
            <a:avLst/>
            <a:gdLst/>
            <a:ahLst/>
            <a:cxnLst/>
            <a:rect r="r" b="b" t="t" l="l"/>
            <a:pathLst>
              <a:path h="20892537" w="30593941">
                <a:moveTo>
                  <a:pt x="0" y="0"/>
                </a:moveTo>
                <a:lnTo>
                  <a:pt x="30593941" y="0"/>
                </a:lnTo>
                <a:lnTo>
                  <a:pt x="30593941" y="20892536"/>
                </a:lnTo>
                <a:lnTo>
                  <a:pt x="0" y="20892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67883" y="9351613"/>
            <a:ext cx="16383094" cy="23626146"/>
          </a:xfrm>
          <a:custGeom>
            <a:avLst/>
            <a:gdLst/>
            <a:ahLst/>
            <a:cxnLst/>
            <a:rect r="r" b="b" t="t" l="l"/>
            <a:pathLst>
              <a:path h="23626146" w="16383094">
                <a:moveTo>
                  <a:pt x="0" y="0"/>
                </a:moveTo>
                <a:lnTo>
                  <a:pt x="16383094" y="0"/>
                </a:lnTo>
                <a:lnTo>
                  <a:pt x="16383094" y="23626146"/>
                </a:lnTo>
                <a:lnTo>
                  <a:pt x="0" y="23626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9429" y="4260976"/>
            <a:ext cx="12363888" cy="7727430"/>
          </a:xfrm>
          <a:custGeom>
            <a:avLst/>
            <a:gdLst/>
            <a:ahLst/>
            <a:cxnLst/>
            <a:rect r="r" b="b" t="t" l="l"/>
            <a:pathLst>
              <a:path h="7727430" w="12363888">
                <a:moveTo>
                  <a:pt x="0" y="0"/>
                </a:moveTo>
                <a:lnTo>
                  <a:pt x="12363888" y="0"/>
                </a:lnTo>
                <a:lnTo>
                  <a:pt x="12363888" y="7727430"/>
                </a:lnTo>
                <a:lnTo>
                  <a:pt x="0" y="7727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64245" y="21399596"/>
            <a:ext cx="12358661" cy="12358661"/>
          </a:xfrm>
          <a:custGeom>
            <a:avLst/>
            <a:gdLst/>
            <a:ahLst/>
            <a:cxnLst/>
            <a:rect r="r" b="b" t="t" l="l"/>
            <a:pathLst>
              <a:path h="12358661" w="12358661">
                <a:moveTo>
                  <a:pt x="0" y="0"/>
                </a:moveTo>
                <a:lnTo>
                  <a:pt x="12358661" y="0"/>
                </a:lnTo>
                <a:lnTo>
                  <a:pt x="12358661" y="12358661"/>
                </a:lnTo>
                <a:lnTo>
                  <a:pt x="0" y="12358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64245" y="12792000"/>
            <a:ext cx="12459072" cy="7786920"/>
          </a:xfrm>
          <a:custGeom>
            <a:avLst/>
            <a:gdLst/>
            <a:ahLst/>
            <a:cxnLst/>
            <a:rect r="r" b="b" t="t" l="l"/>
            <a:pathLst>
              <a:path h="7786920" w="12459072">
                <a:moveTo>
                  <a:pt x="0" y="0"/>
                </a:moveTo>
                <a:lnTo>
                  <a:pt x="12459072" y="0"/>
                </a:lnTo>
                <a:lnTo>
                  <a:pt x="12459072" y="7786920"/>
                </a:lnTo>
                <a:lnTo>
                  <a:pt x="0" y="7786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689665" y="5434437"/>
            <a:ext cx="2954030" cy="1215874"/>
            <a:chOff x="0" y="0"/>
            <a:chExt cx="243130" cy="1000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130" cy="100072"/>
            </a:xfrm>
            <a:custGeom>
              <a:avLst/>
              <a:gdLst/>
              <a:ahLst/>
              <a:cxnLst/>
              <a:rect r="r" b="b" t="t" l="l"/>
              <a:pathLst>
                <a:path h="100072" w="243130">
                  <a:moveTo>
                    <a:pt x="50036" y="0"/>
                  </a:moveTo>
                  <a:lnTo>
                    <a:pt x="193094" y="0"/>
                  </a:lnTo>
                  <a:cubicBezTo>
                    <a:pt x="220728" y="0"/>
                    <a:pt x="243130" y="22402"/>
                    <a:pt x="243130" y="50036"/>
                  </a:cubicBezTo>
                  <a:lnTo>
                    <a:pt x="243130" y="50036"/>
                  </a:lnTo>
                  <a:cubicBezTo>
                    <a:pt x="243130" y="77670"/>
                    <a:pt x="220728" y="100072"/>
                    <a:pt x="193094" y="100072"/>
                  </a:cubicBezTo>
                  <a:lnTo>
                    <a:pt x="50036" y="100072"/>
                  </a:lnTo>
                  <a:cubicBezTo>
                    <a:pt x="22402" y="100072"/>
                    <a:pt x="0" y="77670"/>
                    <a:pt x="0" y="50036"/>
                  </a:cubicBezTo>
                  <a:lnTo>
                    <a:pt x="0" y="50036"/>
                  </a:lnTo>
                  <a:cubicBezTo>
                    <a:pt x="0" y="22402"/>
                    <a:pt x="22402" y="0"/>
                    <a:pt x="50036" y="0"/>
                  </a:cubicBezTo>
                  <a:close/>
                </a:path>
              </a:pathLst>
            </a:custGeom>
            <a:solidFill>
              <a:srgbClr val="F1EEEE"/>
            </a:solidFill>
            <a:ln w="38100">
              <a:solidFill>
                <a:srgbClr val="D9D9D9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400">
                  <a:solidFill>
                    <a:srgbClr val="000000"/>
                  </a:solidFill>
                  <a:latin typeface="Canva Sans"/>
                </a:rPr>
                <a:t>CMOVE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643695" y="4260976"/>
            <a:ext cx="2954030" cy="1215874"/>
            <a:chOff x="0" y="0"/>
            <a:chExt cx="243130" cy="1000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130" cy="100072"/>
            </a:xfrm>
            <a:custGeom>
              <a:avLst/>
              <a:gdLst/>
              <a:ahLst/>
              <a:cxnLst/>
              <a:rect r="r" b="b" t="t" l="l"/>
              <a:pathLst>
                <a:path h="100072" w="243130">
                  <a:moveTo>
                    <a:pt x="50036" y="0"/>
                  </a:moveTo>
                  <a:lnTo>
                    <a:pt x="193094" y="0"/>
                  </a:lnTo>
                  <a:cubicBezTo>
                    <a:pt x="220728" y="0"/>
                    <a:pt x="243130" y="22402"/>
                    <a:pt x="243130" y="50036"/>
                  </a:cubicBezTo>
                  <a:lnTo>
                    <a:pt x="243130" y="50036"/>
                  </a:lnTo>
                  <a:cubicBezTo>
                    <a:pt x="243130" y="77670"/>
                    <a:pt x="220728" y="100072"/>
                    <a:pt x="193094" y="100072"/>
                  </a:cubicBezTo>
                  <a:lnTo>
                    <a:pt x="50036" y="100072"/>
                  </a:lnTo>
                  <a:cubicBezTo>
                    <a:pt x="22402" y="100072"/>
                    <a:pt x="0" y="77670"/>
                    <a:pt x="0" y="50036"/>
                  </a:cubicBezTo>
                  <a:lnTo>
                    <a:pt x="0" y="50036"/>
                  </a:lnTo>
                  <a:cubicBezTo>
                    <a:pt x="0" y="22402"/>
                    <a:pt x="22402" y="0"/>
                    <a:pt x="50036" y="0"/>
                  </a:cubicBezTo>
                  <a:close/>
                </a:path>
              </a:pathLst>
            </a:custGeom>
            <a:solidFill>
              <a:srgbClr val="F1EEEE"/>
            </a:solidFill>
            <a:ln w="38100">
              <a:solidFill>
                <a:srgbClr val="D9D9D9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400">
                  <a:solidFill>
                    <a:srgbClr val="000000"/>
                  </a:solidFill>
                  <a:latin typeface="Canva Sans"/>
                </a:rPr>
                <a:t>ROTATE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643695" y="10604930"/>
            <a:ext cx="2954030" cy="1215874"/>
            <a:chOff x="0" y="0"/>
            <a:chExt cx="243130" cy="1000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130" cy="100072"/>
            </a:xfrm>
            <a:custGeom>
              <a:avLst/>
              <a:gdLst/>
              <a:ahLst/>
              <a:cxnLst/>
              <a:rect r="r" b="b" t="t" l="l"/>
              <a:pathLst>
                <a:path h="100072" w="243130">
                  <a:moveTo>
                    <a:pt x="50036" y="0"/>
                  </a:moveTo>
                  <a:lnTo>
                    <a:pt x="193094" y="0"/>
                  </a:lnTo>
                  <a:cubicBezTo>
                    <a:pt x="220728" y="0"/>
                    <a:pt x="243130" y="22402"/>
                    <a:pt x="243130" y="50036"/>
                  </a:cubicBezTo>
                  <a:lnTo>
                    <a:pt x="243130" y="50036"/>
                  </a:lnTo>
                  <a:cubicBezTo>
                    <a:pt x="243130" y="77670"/>
                    <a:pt x="220728" y="100072"/>
                    <a:pt x="193094" y="100072"/>
                  </a:cubicBezTo>
                  <a:lnTo>
                    <a:pt x="50036" y="100072"/>
                  </a:lnTo>
                  <a:cubicBezTo>
                    <a:pt x="22402" y="100072"/>
                    <a:pt x="0" y="77670"/>
                    <a:pt x="0" y="50036"/>
                  </a:cubicBezTo>
                  <a:lnTo>
                    <a:pt x="0" y="50036"/>
                  </a:lnTo>
                  <a:cubicBezTo>
                    <a:pt x="0" y="22402"/>
                    <a:pt x="22402" y="0"/>
                    <a:pt x="50036" y="0"/>
                  </a:cubicBezTo>
                  <a:close/>
                </a:path>
              </a:pathLst>
            </a:custGeom>
            <a:solidFill>
              <a:srgbClr val="F1EEEE"/>
            </a:solidFill>
            <a:ln w="38100">
              <a:solidFill>
                <a:srgbClr val="D9D9D9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400">
                  <a:solidFill>
                    <a:srgbClr val="000000"/>
                  </a:solidFill>
                  <a:latin typeface="Canva Sans"/>
                </a:rPr>
                <a:t>GROW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369288" y="5819824"/>
            <a:ext cx="2954030" cy="1215874"/>
            <a:chOff x="0" y="0"/>
            <a:chExt cx="243130" cy="1000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3130" cy="100072"/>
            </a:xfrm>
            <a:custGeom>
              <a:avLst/>
              <a:gdLst/>
              <a:ahLst/>
              <a:cxnLst/>
              <a:rect r="r" b="b" t="t" l="l"/>
              <a:pathLst>
                <a:path h="100072" w="243130">
                  <a:moveTo>
                    <a:pt x="50036" y="0"/>
                  </a:moveTo>
                  <a:lnTo>
                    <a:pt x="193094" y="0"/>
                  </a:lnTo>
                  <a:cubicBezTo>
                    <a:pt x="220728" y="0"/>
                    <a:pt x="243130" y="22402"/>
                    <a:pt x="243130" y="50036"/>
                  </a:cubicBezTo>
                  <a:lnTo>
                    <a:pt x="243130" y="50036"/>
                  </a:lnTo>
                  <a:cubicBezTo>
                    <a:pt x="243130" y="77670"/>
                    <a:pt x="220728" y="100072"/>
                    <a:pt x="193094" y="100072"/>
                  </a:cubicBezTo>
                  <a:lnTo>
                    <a:pt x="50036" y="100072"/>
                  </a:lnTo>
                  <a:cubicBezTo>
                    <a:pt x="22402" y="100072"/>
                    <a:pt x="0" y="77670"/>
                    <a:pt x="0" y="50036"/>
                  </a:cubicBezTo>
                  <a:lnTo>
                    <a:pt x="0" y="50036"/>
                  </a:lnTo>
                  <a:cubicBezTo>
                    <a:pt x="0" y="22402"/>
                    <a:pt x="22402" y="0"/>
                    <a:pt x="50036" y="0"/>
                  </a:cubicBezTo>
                  <a:close/>
                </a:path>
              </a:pathLst>
            </a:custGeom>
            <a:solidFill>
              <a:srgbClr val="F1EEEE"/>
            </a:solidFill>
            <a:ln w="38100">
              <a:solidFill>
                <a:srgbClr val="D9D9D9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400">
                  <a:solidFill>
                    <a:srgbClr val="000000"/>
                  </a:solidFill>
                  <a:latin typeface="Canva Sans"/>
                </a:rPr>
                <a:t>EAT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369288" y="8512756"/>
            <a:ext cx="2954030" cy="2168374"/>
            <a:chOff x="0" y="0"/>
            <a:chExt cx="243130" cy="1784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3130" cy="178467"/>
            </a:xfrm>
            <a:custGeom>
              <a:avLst/>
              <a:gdLst/>
              <a:ahLst/>
              <a:cxnLst/>
              <a:rect r="r" b="b" t="t" l="l"/>
              <a:pathLst>
                <a:path h="178467" w="243130">
                  <a:moveTo>
                    <a:pt x="89233" y="0"/>
                  </a:moveTo>
                  <a:lnTo>
                    <a:pt x="153897" y="0"/>
                  </a:lnTo>
                  <a:cubicBezTo>
                    <a:pt x="203179" y="0"/>
                    <a:pt x="243130" y="39951"/>
                    <a:pt x="243130" y="89233"/>
                  </a:cubicBezTo>
                  <a:lnTo>
                    <a:pt x="243130" y="89233"/>
                  </a:lnTo>
                  <a:cubicBezTo>
                    <a:pt x="243130" y="138516"/>
                    <a:pt x="203179" y="178467"/>
                    <a:pt x="153897" y="178467"/>
                  </a:cubicBezTo>
                  <a:lnTo>
                    <a:pt x="89233" y="178467"/>
                  </a:lnTo>
                  <a:cubicBezTo>
                    <a:pt x="39951" y="178467"/>
                    <a:pt x="0" y="138516"/>
                    <a:pt x="0" y="89233"/>
                  </a:cubicBezTo>
                  <a:lnTo>
                    <a:pt x="0" y="89233"/>
                  </a:lnTo>
                  <a:cubicBezTo>
                    <a:pt x="0" y="39951"/>
                    <a:pt x="39951" y="0"/>
                    <a:pt x="89233" y="0"/>
                  </a:cubicBezTo>
                  <a:close/>
                </a:path>
              </a:pathLst>
            </a:custGeom>
            <a:solidFill>
              <a:srgbClr val="F1EEEE"/>
            </a:solidFill>
            <a:ln w="38100">
              <a:solidFill>
                <a:srgbClr val="D9D9D9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400">
                  <a:solidFill>
                    <a:srgbClr val="000000"/>
                  </a:solidFill>
                  <a:latin typeface="Canva Sans"/>
                </a:rPr>
                <a:t>MAKE-SPORE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05170" y="8989006"/>
            <a:ext cx="2954030" cy="1215874"/>
            <a:chOff x="0" y="0"/>
            <a:chExt cx="243130" cy="1000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3130" cy="100072"/>
            </a:xfrm>
            <a:custGeom>
              <a:avLst/>
              <a:gdLst/>
              <a:ahLst/>
              <a:cxnLst/>
              <a:rect r="r" b="b" t="t" l="l"/>
              <a:pathLst>
                <a:path h="100072" w="243130">
                  <a:moveTo>
                    <a:pt x="50036" y="0"/>
                  </a:moveTo>
                  <a:lnTo>
                    <a:pt x="193094" y="0"/>
                  </a:lnTo>
                  <a:cubicBezTo>
                    <a:pt x="220728" y="0"/>
                    <a:pt x="243130" y="22402"/>
                    <a:pt x="243130" y="50036"/>
                  </a:cubicBezTo>
                  <a:lnTo>
                    <a:pt x="243130" y="50036"/>
                  </a:lnTo>
                  <a:cubicBezTo>
                    <a:pt x="243130" y="77670"/>
                    <a:pt x="220728" y="100072"/>
                    <a:pt x="193094" y="100072"/>
                  </a:cubicBezTo>
                  <a:lnTo>
                    <a:pt x="50036" y="100072"/>
                  </a:lnTo>
                  <a:cubicBezTo>
                    <a:pt x="22402" y="100072"/>
                    <a:pt x="0" y="77670"/>
                    <a:pt x="0" y="50036"/>
                  </a:cubicBezTo>
                  <a:lnTo>
                    <a:pt x="0" y="50036"/>
                  </a:lnTo>
                  <a:cubicBezTo>
                    <a:pt x="0" y="22402"/>
                    <a:pt x="22402" y="0"/>
                    <a:pt x="50036" y="0"/>
                  </a:cubicBezTo>
                  <a:close/>
                </a:path>
              </a:pathLst>
            </a:custGeom>
            <a:solidFill>
              <a:srgbClr val="F1EEEE"/>
            </a:solidFill>
            <a:ln w="38100">
              <a:solidFill>
                <a:srgbClr val="D9D9D9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400">
                  <a:solidFill>
                    <a:srgbClr val="000000"/>
                  </a:solidFill>
                  <a:latin typeface="Canva Sans"/>
                </a:rPr>
                <a:t>OMOVE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5961384" y="34158307"/>
            <a:ext cx="9272682" cy="9272682"/>
          </a:xfrm>
          <a:custGeom>
            <a:avLst/>
            <a:gdLst/>
            <a:ahLst/>
            <a:cxnLst/>
            <a:rect r="r" b="b" t="t" l="l"/>
            <a:pathLst>
              <a:path h="9272682" w="9272682">
                <a:moveTo>
                  <a:pt x="0" y="0"/>
                </a:moveTo>
                <a:lnTo>
                  <a:pt x="9272682" y="0"/>
                </a:lnTo>
                <a:lnTo>
                  <a:pt x="9272682" y="9272682"/>
                </a:lnTo>
                <a:lnTo>
                  <a:pt x="0" y="92726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113675" y="21740468"/>
            <a:ext cx="2390408" cy="2390408"/>
          </a:xfrm>
          <a:custGeom>
            <a:avLst/>
            <a:gdLst/>
            <a:ahLst/>
            <a:cxnLst/>
            <a:rect r="r" b="b" t="t" l="l"/>
            <a:pathLst>
              <a:path h="2390408" w="2390408">
                <a:moveTo>
                  <a:pt x="0" y="0"/>
                </a:moveTo>
                <a:lnTo>
                  <a:pt x="2390408" y="0"/>
                </a:lnTo>
                <a:lnTo>
                  <a:pt x="2390408" y="2390408"/>
                </a:lnTo>
                <a:lnTo>
                  <a:pt x="0" y="23904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074906" y="12274156"/>
            <a:ext cx="2467946" cy="2467946"/>
          </a:xfrm>
          <a:custGeom>
            <a:avLst/>
            <a:gdLst/>
            <a:ahLst/>
            <a:cxnLst/>
            <a:rect r="r" b="b" t="t" l="l"/>
            <a:pathLst>
              <a:path h="2467946" w="2467946">
                <a:moveTo>
                  <a:pt x="0" y="0"/>
                </a:moveTo>
                <a:lnTo>
                  <a:pt x="2467946" y="0"/>
                </a:lnTo>
                <a:lnTo>
                  <a:pt x="2467946" y="2467946"/>
                </a:lnTo>
                <a:lnTo>
                  <a:pt x="0" y="24679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219442" y="28521901"/>
            <a:ext cx="2323410" cy="2323410"/>
          </a:xfrm>
          <a:custGeom>
            <a:avLst/>
            <a:gdLst/>
            <a:ahLst/>
            <a:cxnLst/>
            <a:rect r="r" b="b" t="t" l="l"/>
            <a:pathLst>
              <a:path h="2323410" w="2323410">
                <a:moveTo>
                  <a:pt x="0" y="0"/>
                </a:moveTo>
                <a:lnTo>
                  <a:pt x="2323410" y="0"/>
                </a:lnTo>
                <a:lnTo>
                  <a:pt x="2323410" y="2323410"/>
                </a:lnTo>
                <a:lnTo>
                  <a:pt x="0" y="23234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417580" y="38290532"/>
            <a:ext cx="2125272" cy="2125272"/>
          </a:xfrm>
          <a:custGeom>
            <a:avLst/>
            <a:gdLst/>
            <a:ahLst/>
            <a:cxnLst/>
            <a:rect r="r" b="b" t="t" l="l"/>
            <a:pathLst>
              <a:path h="2125272" w="2125272">
                <a:moveTo>
                  <a:pt x="0" y="0"/>
                </a:moveTo>
                <a:lnTo>
                  <a:pt x="2125272" y="0"/>
                </a:lnTo>
                <a:lnTo>
                  <a:pt x="2125272" y="2125271"/>
                </a:lnTo>
                <a:lnTo>
                  <a:pt x="0" y="21252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113675" y="4645290"/>
            <a:ext cx="2390408" cy="2390408"/>
          </a:xfrm>
          <a:custGeom>
            <a:avLst/>
            <a:gdLst/>
            <a:ahLst/>
            <a:cxnLst/>
            <a:rect r="r" b="b" t="t" l="l"/>
            <a:pathLst>
              <a:path h="2390408" w="2390408">
                <a:moveTo>
                  <a:pt x="0" y="0"/>
                </a:moveTo>
                <a:lnTo>
                  <a:pt x="2390408" y="0"/>
                </a:lnTo>
                <a:lnTo>
                  <a:pt x="2390408" y="2390408"/>
                </a:lnTo>
                <a:lnTo>
                  <a:pt x="0" y="239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291840" y="4127626"/>
            <a:ext cx="6245870" cy="76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Interactions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OMOVE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ROTATE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CMOVE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GROW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MAKE-SPORE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EAT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291840" y="12140806"/>
            <a:ext cx="5549354" cy="870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Vision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LOOK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WHAT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WHERE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NEAREST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FARTHEST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NEAREST2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FARTHEST2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43582" y="21617343"/>
            <a:ext cx="5964138" cy="657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Cells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MOOD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MOOD!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BROADCAST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SEND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RECV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943582" y="28388551"/>
            <a:ext cx="7170093" cy="550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Self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ENERGY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AGE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NUM-CELLS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HAS-NEIGHBOR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681734" y="-143509"/>
            <a:ext cx="27554932" cy="343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</a:pPr>
            <a:r>
              <a:rPr lang="en-US" sz="20000">
                <a:solidFill>
                  <a:srgbClr val="000000"/>
                </a:solidFill>
                <a:latin typeface="Canva Sans Bold"/>
              </a:rPr>
              <a:t>Organism Instructions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943582" y="37040143"/>
            <a:ext cx="5566767" cy="337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Genome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main (0)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row (1, 2, ...)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23369288" y="14512531"/>
            <a:ext cx="2954030" cy="1215874"/>
            <a:chOff x="0" y="0"/>
            <a:chExt cx="243130" cy="10007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43130" cy="100072"/>
            </a:xfrm>
            <a:custGeom>
              <a:avLst/>
              <a:gdLst/>
              <a:ahLst/>
              <a:cxnLst/>
              <a:rect r="r" b="b" t="t" l="l"/>
              <a:pathLst>
                <a:path h="100072" w="243130">
                  <a:moveTo>
                    <a:pt x="50036" y="0"/>
                  </a:moveTo>
                  <a:lnTo>
                    <a:pt x="193094" y="0"/>
                  </a:lnTo>
                  <a:cubicBezTo>
                    <a:pt x="220728" y="0"/>
                    <a:pt x="243130" y="22402"/>
                    <a:pt x="243130" y="50036"/>
                  </a:cubicBezTo>
                  <a:lnTo>
                    <a:pt x="243130" y="50036"/>
                  </a:lnTo>
                  <a:cubicBezTo>
                    <a:pt x="243130" y="77670"/>
                    <a:pt x="220728" y="100072"/>
                    <a:pt x="193094" y="100072"/>
                  </a:cubicBezTo>
                  <a:lnTo>
                    <a:pt x="50036" y="100072"/>
                  </a:lnTo>
                  <a:cubicBezTo>
                    <a:pt x="22402" y="100072"/>
                    <a:pt x="0" y="77670"/>
                    <a:pt x="0" y="50036"/>
                  </a:cubicBezTo>
                  <a:lnTo>
                    <a:pt x="0" y="50036"/>
                  </a:lnTo>
                  <a:cubicBezTo>
                    <a:pt x="0" y="22402"/>
                    <a:pt x="22402" y="0"/>
                    <a:pt x="50036" y="0"/>
                  </a:cubicBezTo>
                  <a:close/>
                </a:path>
              </a:pathLst>
            </a:custGeom>
            <a:solidFill>
              <a:srgbClr val="F1EEEE"/>
            </a:solidFill>
            <a:ln w="38100">
              <a:solidFill>
                <a:srgbClr val="D9D9D9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400">
                  <a:solidFill>
                    <a:srgbClr val="000000"/>
                  </a:solidFill>
                  <a:latin typeface="Canva Sans"/>
                </a:rPr>
                <a:t>LOOK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79757" y="14731553"/>
            <a:ext cx="1537107" cy="1537107"/>
          </a:xfrm>
          <a:custGeom>
            <a:avLst/>
            <a:gdLst/>
            <a:ahLst/>
            <a:cxnLst/>
            <a:rect r="r" b="b" t="t" l="l"/>
            <a:pathLst>
              <a:path h="1537107" w="1537107">
                <a:moveTo>
                  <a:pt x="0" y="0"/>
                </a:moveTo>
                <a:lnTo>
                  <a:pt x="1537107" y="0"/>
                </a:lnTo>
                <a:lnTo>
                  <a:pt x="1537107" y="1537107"/>
                </a:lnTo>
                <a:lnTo>
                  <a:pt x="0" y="1537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3717" y="3439649"/>
            <a:ext cx="2228123" cy="2228123"/>
          </a:xfrm>
          <a:custGeom>
            <a:avLst/>
            <a:gdLst/>
            <a:ahLst/>
            <a:cxnLst/>
            <a:rect r="r" b="b" t="t" l="l"/>
            <a:pathLst>
              <a:path h="2228123" w="2228123">
                <a:moveTo>
                  <a:pt x="0" y="0"/>
                </a:moveTo>
                <a:lnTo>
                  <a:pt x="2228123" y="0"/>
                </a:lnTo>
                <a:lnTo>
                  <a:pt x="2228123" y="2228122"/>
                </a:lnTo>
                <a:lnTo>
                  <a:pt x="0" y="2228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74942" y="3656014"/>
            <a:ext cx="1755137" cy="1755137"/>
          </a:xfrm>
          <a:custGeom>
            <a:avLst/>
            <a:gdLst/>
            <a:ahLst/>
            <a:cxnLst/>
            <a:rect r="r" b="b" t="t" l="l"/>
            <a:pathLst>
              <a:path h="1755137" w="1755137">
                <a:moveTo>
                  <a:pt x="0" y="0"/>
                </a:moveTo>
                <a:lnTo>
                  <a:pt x="1755137" y="0"/>
                </a:lnTo>
                <a:lnTo>
                  <a:pt x="1755137" y="1755137"/>
                </a:lnTo>
                <a:lnTo>
                  <a:pt x="0" y="17551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35642" y="27061032"/>
            <a:ext cx="1799872" cy="1799872"/>
          </a:xfrm>
          <a:custGeom>
            <a:avLst/>
            <a:gdLst/>
            <a:ahLst/>
            <a:cxnLst/>
            <a:rect r="r" b="b" t="t" l="l"/>
            <a:pathLst>
              <a:path h="1799872" w="1799872">
                <a:moveTo>
                  <a:pt x="0" y="0"/>
                </a:moveTo>
                <a:lnTo>
                  <a:pt x="1799872" y="0"/>
                </a:lnTo>
                <a:lnTo>
                  <a:pt x="1799872" y="1799871"/>
                </a:lnTo>
                <a:lnTo>
                  <a:pt x="0" y="17998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88733" y="26997125"/>
            <a:ext cx="1863778" cy="1863778"/>
          </a:xfrm>
          <a:custGeom>
            <a:avLst/>
            <a:gdLst/>
            <a:ahLst/>
            <a:cxnLst/>
            <a:rect r="r" b="b" t="t" l="l"/>
            <a:pathLst>
              <a:path h="1863778" w="1863778">
                <a:moveTo>
                  <a:pt x="0" y="0"/>
                </a:moveTo>
                <a:lnTo>
                  <a:pt x="1863778" y="0"/>
                </a:lnTo>
                <a:lnTo>
                  <a:pt x="1863778" y="1863778"/>
                </a:lnTo>
                <a:lnTo>
                  <a:pt x="0" y="18637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86173" y="26963689"/>
            <a:ext cx="1897214" cy="1897214"/>
          </a:xfrm>
          <a:custGeom>
            <a:avLst/>
            <a:gdLst/>
            <a:ahLst/>
            <a:cxnLst/>
            <a:rect r="r" b="b" t="t" l="l"/>
            <a:pathLst>
              <a:path h="1897214" w="1897214">
                <a:moveTo>
                  <a:pt x="0" y="0"/>
                </a:moveTo>
                <a:lnTo>
                  <a:pt x="1897214" y="0"/>
                </a:lnTo>
                <a:lnTo>
                  <a:pt x="1897214" y="1897214"/>
                </a:lnTo>
                <a:lnTo>
                  <a:pt x="0" y="18972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40725" y="3725819"/>
            <a:ext cx="1685332" cy="1685332"/>
          </a:xfrm>
          <a:custGeom>
            <a:avLst/>
            <a:gdLst/>
            <a:ahLst/>
            <a:cxnLst/>
            <a:rect r="r" b="b" t="t" l="l"/>
            <a:pathLst>
              <a:path h="1685332" w="1685332">
                <a:moveTo>
                  <a:pt x="0" y="0"/>
                </a:moveTo>
                <a:lnTo>
                  <a:pt x="1685332" y="0"/>
                </a:lnTo>
                <a:lnTo>
                  <a:pt x="1685332" y="1685332"/>
                </a:lnTo>
                <a:lnTo>
                  <a:pt x="0" y="16853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512336" y="14440916"/>
            <a:ext cx="2118382" cy="2118382"/>
          </a:xfrm>
          <a:custGeom>
            <a:avLst/>
            <a:gdLst/>
            <a:ahLst/>
            <a:cxnLst/>
            <a:rect r="r" b="b" t="t" l="l"/>
            <a:pathLst>
              <a:path h="2118382" w="2118382">
                <a:moveTo>
                  <a:pt x="0" y="0"/>
                </a:moveTo>
                <a:lnTo>
                  <a:pt x="2118382" y="0"/>
                </a:lnTo>
                <a:lnTo>
                  <a:pt x="2118382" y="2118382"/>
                </a:lnTo>
                <a:lnTo>
                  <a:pt x="0" y="21183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74942" y="5277801"/>
            <a:ext cx="5058252" cy="76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Pair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2swap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2over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2dup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2pop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nip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tuck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35514" y="-143509"/>
            <a:ext cx="25991046" cy="343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</a:pPr>
            <a:r>
              <a:rPr lang="en-US" sz="20000">
                <a:solidFill>
                  <a:srgbClr val="000000"/>
                </a:solidFill>
                <a:latin typeface="Canva Sans Bold"/>
              </a:rPr>
              <a:t>KFORTH Instructions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3717" y="5277801"/>
            <a:ext cx="3343721" cy="870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Flow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call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if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ifelse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?loop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?exit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pop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CB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16690" y="5277801"/>
            <a:ext cx="5058252" cy="870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Stack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dup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swap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over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rot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pick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?dup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-rot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3717" y="16425948"/>
            <a:ext cx="6065490" cy="977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Maths Single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1+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1-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2+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2-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2/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2*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abs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sqrt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19897" y="16425948"/>
            <a:ext cx="6629906" cy="977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Maths Pair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+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~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*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/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mod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/mod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negate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2negate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87737" y="16425948"/>
            <a:ext cx="5058252" cy="977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Equality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=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&lt;&gt;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&lt;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&gt;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&lt;=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&gt;=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0=</a:t>
            </a:r>
          </a:p>
          <a:p>
            <a:pPr>
              <a:lnSpc>
                <a:spcPts val="84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63717" y="29041123"/>
            <a:ext cx="6065490" cy="1297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Register Read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Rn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R0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R1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R2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R3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R4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R5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R6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R7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R8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25532" y="29041123"/>
            <a:ext cx="6215509" cy="1297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Register Write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Rn!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R0!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R1!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R2!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R3!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R4!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R5!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R6!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R7!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R8!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R9!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36056" y="29041123"/>
            <a:ext cx="7294662" cy="657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Bit Manipulation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sign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pack2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unpack2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pack4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unpack4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183925" y="16425948"/>
            <a:ext cx="5058252" cy="870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"/>
              </a:rPr>
              <a:t>Logic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or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and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not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invert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xor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min</a:t>
            </a:r>
          </a:p>
          <a:p>
            <a:pPr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"/>
              </a:rPr>
              <a:t>max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29905" y="19575081"/>
            <a:ext cx="8585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anva Sans"/>
              </a:rPr>
              <a:t>SOF008_01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35642" y="14820022"/>
            <a:ext cx="3381047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Comic Sans"/>
              </a:rPr>
              <a:t>( a -- 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63053" y="14820022"/>
            <a:ext cx="2966817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Comic Sans"/>
              </a:rPr>
              <a:t>( a b 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26824" y="1841099"/>
            <a:ext cx="28972581" cy="1950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</a:rPr>
              <a:t>https://www.flaticon.com/free-icon/logic-gates_3512387?term=logic&amp;page=1&amp;position=20&amp;origin=search&amp;related_id=3512387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2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https%3A%2F%2Fwww.flaticon.com%2Ffree-icon%2Fequal_227448%3Fterm%3Dequal&amp;page=1&amp;position=35&amp;origin=search&amp;related_id=227448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3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https%3A%2F%2Fwww.flaticon.com%2Ffree-icon%2Fversion-control_5251795%3Fterm%3Dcontrol+flow&amp;page=1&amp;position=1&amp;origin=search&amp;related_id=5251795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</a:rPr>
              <a:t>https://www.flaticon.com/free-icon/cube-of-notes-stack_54637?term=stack&amp;page=1&amp;position=10&amp;origin=search&amp;related_id=54637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4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https%3A%2F%2Fwww.flaticon.com%2Ffree-icon%2Fgym-rings-couple_30687%3Fterm%3Dpair&amp;page=1&amp;position=11&amp;origin=search&amp;related_id=30687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5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https%3A%2F%2Fwww.flaticon.com%2Ffree-icon%2Fopen-book_2702134%3Fterm%3Dread&amp;page=1&amp;position=2&amp;origin=search&amp;related_id=2702134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6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https%3A%2F%2Fwww.flaticon.com%2Ffree-icon%2Fbit_9453169%3Fterm%3Dbit&amp;page=1&amp;position=1&amp;origin=search&amp;related_id=9453169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7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https%3A%2F%2Fwww.flaticon.com%2Ffree-icon%2Fvision_2989627%3Fterm%3Dvision&amp;page=1&amp;position=13&amp;origin=search&amp;related_id=2989627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8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https%3A%2F%2Fwww.flaticon.com%2Ffree-icon%2Fcell_2050350%3Fterm%3Dcells&amp;page=1&amp;position=11&amp;origin=search&amp;related_id=2050350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9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https%3A%2F%2Fwww.flaticon.com%2Ffree-icon%2Fuser_3024605%3Fterm%3Dperson&amp;page=1&amp;position=7&amp;origin=search&amp;related_id=3024605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10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https%3A%2F%2Fwww.flaticon.com%2Ffree-icon%2Ftest_10192483%3Fterm%3Dgenome&amp;page=1&amp;position=77&amp;origin=search&amp;related_id=10192483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 u="sng">
                <a:solidFill>
                  <a:srgbClr val="000000"/>
                </a:solidFill>
                <a:latin typeface="Canva Sans"/>
                <a:hlinkClick r:id="rId11" tooltip="https://www.flaticon.com/free-icon/or-gate_11110632?term=or+gate&amp;page=1&amp;position=17&amp;origin=search&amp;related_id=11110632https%3A%2F%2Fwww.flaticon.com%2Ffree-icon%2Fequal_227448%3Fterm%3Dequal&amp;page=1&amp;position=35&amp;origin=search&amp;related_id=227448https%3A%2F%2Fwww.flaticon.com%2Ffree-icon%2Fversion-control_5251795%3Fterm%3Dcontrol+flow&amp;page=1&amp;position=1&amp;origin=search&amp;related_id=5251795https%3A%2F%2Fwww.flaticon.com%2Ffree-icon%2Fstack-of-three-coins_15945%3Fterm%3Dstack&amp;page=1&amp;position=34&amp;origin=search&amp;related_id=15945https%3A%2F%2Fwww.flaticon.com%2Ffree-icon%2Fgym-rings-couple_30687%3Fterm%3Dpair&amp;page=1&amp;position=11&amp;origin=search&amp;related_id=30687https%3A%2F%2Fwww.flaticon.com%2Ffree-icon%2Fopen-book_2702134%3Fterm%3Dread&amp;page=1&amp;position=2&amp;origin=search&amp;related_id=2702134https%3A%2F%2Fwww.flaticon.com%2Ffree-icon%2Fbit_9453169%3Fterm%3Dbit&amp;page=1&amp;position=1&amp;origin=search&amp;related_id=9453169https%3A%2F%2Fwww.flaticon.com%2Ffree-icon%2Fvision_2989627%3Fterm%3Dvision&amp;page=1&amp;position=13&amp;origin=search&amp;related_id=2989627https%3A%2F%2Fwww.flaticon.com%2Ffree-icon%2Fcell_2050350%3Fterm%3Dcells&amp;page=1&amp;position=11&amp;origin=search&amp;related_id=2050350https%3A%2F%2Fwww.flaticon.com%2Ffree-icon%2Fuser_3024605%3Fterm%3Dperson&amp;page=1&amp;position=7&amp;origin=search&amp;related_id=3024605https%3A%2F%2Fwww.flaticon.com%2Ffree-icon%2Ftest_10192483%3Fterm%3Dgenome&amp;page=1&amp;position=77&amp;origin=search&amp;related_id=10192483https%3A%2F%2Fwww.flaticon.com%2Ffree-icon%2Finteraction_9121498%3Fterm%3Dinteraction&amp;page=1&amp;position=53&amp;origin=search&amp;related_id=9121498"/>
              </a:rPr>
              <a:t>https%3A%2F%2Fwww.flaticon.com%2Ffree-icon%2Finteraction_9121498%3Fterm%3Dinteraction&amp;page=1&amp;position=53&amp;origin=search&amp;related_id=9121498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DAFp4PG9OIA</dc:identifier>
  <dcterms:modified xsi:type="dcterms:W3CDTF">2011-08-01T06:04:30Z</dcterms:modified>
  <cp:revision>1</cp:revision>
  <dc:title>Evolve Instr</dc:title>
</cp:coreProperties>
</file>