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CD21-88A8-C14D-BF8E-722EC363B6FB}" type="datetimeFigureOut">
              <a:rPr lang="es-ES" smtClean="0"/>
              <a:t>1/3/22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C726-58AF-474D-90B1-A080BBB6D3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53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4C726-58AF-474D-90B1-A080BBB6D3E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7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B6325-20E3-7D4B-B8BF-60684CD33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CD2A4D-65D6-0443-9EDD-B81697FD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719D0-060B-E14D-8FFE-E9F8658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ED756-EA5B-3B4D-8CDB-332D218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3EF1E-092D-9B4D-8FF0-FFCC6CF0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837C-7442-DC4D-A48D-FBE0FBE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01A902-DF9C-0F42-AEEE-43F26F41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2EED8-60F5-3A41-8BAB-1BA44DD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71340-C94B-4440-9EAB-6DCF0DEA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058DB-7AD6-184F-8C7B-CCF9017A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DF2FA-1A4A-844A-B388-0DA930535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95E2E6-9950-9045-8380-8B0CC7CC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EAAD7-ECDB-224D-89B5-A45BCF38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7DE90-206E-A946-A827-8EEFD75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F2DAB-E0AE-9B4F-AAA8-BD006891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3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7A96-29FB-D946-81E9-3D0B8F97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7D50D-3BA1-0042-A0C3-0AF29917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94AE9-9A35-E549-853A-DAC6C48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7534B-3F1D-DB44-B320-B7AD19A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BC2DA-B7F1-E74F-A383-9297049A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3CAE4-CEB5-EF4D-88CE-C72104AB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B4C5A0-8CF8-DD49-81D6-554A8BBE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397E8-0D43-DF42-9FA4-F219661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17408-85A9-C64C-992B-F11EC804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31403-A137-6F46-8B76-5346ADF2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A277-AF57-FB4E-BB14-D8871C0A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6397A-1EFD-1C4C-9079-08A0C5A9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D5BA8C-BE89-454A-9A22-01E35E94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1CC0A-233D-0944-84BB-5204473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0B8DB9-CA2E-E14D-A4AA-4E4DA14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3976F-88EA-794D-A2BF-EECE774C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C4C4E-793F-C449-94CF-BB56E53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5EB15-78D3-2545-A85A-C0802926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2107B-20F4-5B43-8B78-C8C8A659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B7A046-66EC-E647-BA26-6B17DF0D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8F58B-1BF8-824D-90FF-F2429C833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0D0E3D-A215-6349-A12D-AE4C039F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1DD6AE-8274-DF4F-A6B8-09B87F4B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ED579B-DA1C-DD4F-BBE2-90963393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A77A4-EBAB-5047-9301-60EBA5F6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E5D0AD-EBCF-AD4F-9217-D8764561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DDF3D-9DB2-8D47-BE41-E8C2C29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983973-50AB-C04C-95ED-407EB8C1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3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A8D7B0-8875-9F40-A231-A4ADAC99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77A7BA-57C5-584C-8E3A-21AC68DD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CA353-EB56-9146-A5C2-590E90E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11B2-182C-CD47-A72D-3317EFB2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2E030-35AB-A446-9D8D-C4156A3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85C07-7527-CD42-A56B-569817AD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07866-E4B4-C54D-8C43-CD2611B4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ECB77-146F-8F46-AB4C-51DDE8F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4FE9E-9622-A249-8A74-D41EF6D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913F-C264-5843-82F7-FE15DA84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05868-EA32-5D45-93ED-43A44C1F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F9A80-FF4B-5142-8BB0-DF9D9A28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4A0427-F168-1545-85C1-25A6487E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11BCE2-2EC2-7D42-BFE4-9444C145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C0AE2-B1CD-F342-8C5C-2D8BCAD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3D971-DED7-B849-AED8-D00A9093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6647A3-36F6-3648-8871-9DCEEA47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0ADA9-1DE3-414D-B3F1-00F168AF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4D68-FD1F-CE4E-A27F-DA3B2038ECC0}" type="datetimeFigureOut">
              <a:rPr lang="es-ES" smtClean="0"/>
              <a:t>1/3/22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963E2-7172-3E45-BE21-B49F5D78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1FD40-CB2F-084E-B7C7-A07008295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B528-0D58-4041-AC52-C280B3F26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7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F9FC-E22E-534C-B8DF-49AF59541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Los ejercicios en </a:t>
            </a:r>
            <a:r>
              <a:rPr lang="es-ES" dirty="0" err="1"/>
              <a:t>zip</a:t>
            </a:r>
            <a:r>
              <a:rPr lang="es-ES" dirty="0"/>
              <a:t> son los entregados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4952CB-E029-0045-8FBF-5C8933640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Los otros son los modificados con las correcciones del </a:t>
            </a:r>
            <a:r>
              <a:rPr lang="es-ES" dirty="0" err="1"/>
              <a:t>dia</a:t>
            </a:r>
            <a:r>
              <a:rPr lang="es-ES"/>
              <a:t> después.</a:t>
            </a:r>
          </a:p>
        </p:txBody>
      </p:sp>
    </p:spTree>
    <p:extLst>
      <p:ext uri="{BB962C8B-B14F-4D97-AF65-F5344CB8AC3E}">
        <p14:creationId xmlns:p14="http://schemas.microsoft.com/office/powerpoint/2010/main" val="250261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761C21E-73ED-F644-A1BA-B7B01A1803FD}"/>
              </a:ext>
            </a:extLst>
          </p:cNvPr>
          <p:cNvSpPr txBox="1"/>
          <p:nvPr/>
        </p:nvSpPr>
        <p:spPr>
          <a:xfrm>
            <a:off x="201110" y="0"/>
            <a:ext cx="1123952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M8_EX1: Si queremos interaccionar podemos usar un </a:t>
            </a:r>
            <a:r>
              <a:rPr lang="es-ES" dirty="0" err="1"/>
              <a:t>debbuger</a:t>
            </a:r>
            <a:r>
              <a:rPr lang="es-ES" dirty="0"/>
              <a:t> para interactuar con el inspector a través del explorador. Si no se pone el </a:t>
            </a:r>
            <a:r>
              <a:rPr lang="es-ES" dirty="0" err="1"/>
              <a:t>debbuger</a:t>
            </a:r>
            <a:r>
              <a:rPr lang="es-ES" dirty="0"/>
              <a:t> los </a:t>
            </a:r>
            <a:r>
              <a:rPr lang="es-ES" dirty="0" err="1"/>
              <a:t>ojetos</a:t>
            </a:r>
            <a:r>
              <a:rPr lang="es-ES" dirty="0"/>
              <a:t> que muestra el inspector con [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].</a:t>
            </a:r>
          </a:p>
          <a:p>
            <a:endParaRPr lang="es-ES" dirty="0"/>
          </a:p>
          <a:p>
            <a:r>
              <a:rPr lang="es-ES" dirty="0"/>
              <a:t>Ojo al Piojo: Cuando se usan en &lt;script </a:t>
            </a:r>
            <a:r>
              <a:rPr lang="es-ES" dirty="0" err="1">
                <a:solidFill>
                  <a:srgbClr val="FF0000"/>
                </a:solidFill>
              </a:rPr>
              <a:t>type</a:t>
            </a:r>
            <a:r>
              <a:rPr lang="es-ES" dirty="0">
                <a:solidFill>
                  <a:srgbClr val="FF0000"/>
                </a:solidFill>
              </a:rPr>
              <a:t>="</a:t>
            </a:r>
            <a:r>
              <a:rPr lang="es-ES" dirty="0" err="1">
                <a:solidFill>
                  <a:srgbClr val="FF0000"/>
                </a:solidFill>
              </a:rPr>
              <a:t>module"</a:t>
            </a:r>
            <a:r>
              <a:rPr lang="es-ES" dirty="0" err="1"/>
              <a:t>src</a:t>
            </a:r>
            <a:r>
              <a:rPr lang="es-ES" dirty="0"/>
              <a:t>="M8_EX1_main.js"&gt;&lt;/script&gt; el </a:t>
            </a:r>
            <a:r>
              <a:rPr lang="es-ES" dirty="0" err="1"/>
              <a:t>type</a:t>
            </a:r>
            <a:r>
              <a:rPr lang="es-ES" dirty="0"/>
              <a:t> module el </a:t>
            </a:r>
            <a:r>
              <a:rPr lang="es-ES" dirty="0" err="1"/>
              <a:t>onclick</a:t>
            </a:r>
            <a:r>
              <a:rPr lang="es-ES" dirty="0"/>
              <a:t> en el HTML no lo pilla!!!!!!!. Hay que usar </a:t>
            </a:r>
            <a:r>
              <a:rPr lang="es-ES" dirty="0" err="1"/>
              <a:t>addEventListener</a:t>
            </a:r>
            <a:r>
              <a:rPr lang="es-ES"/>
              <a:t>.</a:t>
            </a:r>
            <a:endParaRPr lang="es-ES" dirty="0"/>
          </a:p>
          <a:p>
            <a:endParaRPr lang="es-ES" dirty="0"/>
          </a:p>
          <a:p>
            <a:r>
              <a:rPr lang="es-ES" dirty="0"/>
              <a:t>-M8_EX2: Porque daba UNDEFINED……Cuando se trabaja con variables o </a:t>
            </a:r>
            <a:r>
              <a:rPr lang="es-ES" dirty="0" err="1"/>
              <a:t>key</a:t>
            </a:r>
            <a:r>
              <a:rPr lang="es-ES" dirty="0"/>
              <a:t> privadas en POO, tener en cuenta que luego `para acceder desde cualquier otra parte de un programa a esa </a:t>
            </a:r>
            <a:r>
              <a:rPr lang="es-ES" dirty="0" err="1"/>
              <a:t>key</a:t>
            </a:r>
            <a:r>
              <a:rPr lang="es-ES" dirty="0"/>
              <a:t>, se deberá usar un método </a:t>
            </a:r>
            <a:r>
              <a:rPr lang="es-ES" dirty="0" err="1"/>
              <a:t>getter</a:t>
            </a:r>
            <a:r>
              <a:rPr lang="es-ES" dirty="0"/>
              <a:t>, de lo </a:t>
            </a:r>
            <a:r>
              <a:rPr lang="es-ES" dirty="0" err="1"/>
              <a:t>cntrario</a:t>
            </a:r>
            <a:r>
              <a:rPr lang="es-ES" dirty="0"/>
              <a:t> </a:t>
            </a:r>
            <a:r>
              <a:rPr lang="es-ES" dirty="0" err="1"/>
              <a:t>dara</a:t>
            </a:r>
            <a:r>
              <a:rPr lang="es-ES" dirty="0"/>
              <a:t> UNDEFINED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M8_Extra1:</a:t>
            </a:r>
          </a:p>
          <a:p>
            <a:r>
              <a:rPr lang="es-ES" dirty="0" err="1"/>
              <a:t>nextBullet</a:t>
            </a:r>
            <a:r>
              <a:rPr lang="es-ES" dirty="0"/>
              <a:t>(){</a:t>
            </a:r>
          </a:p>
          <a:p>
            <a:r>
              <a:rPr lang="es-ES" dirty="0" err="1"/>
              <a:t>this</a:t>
            </a:r>
            <a:r>
              <a:rPr lang="es-ES" dirty="0"/>
              <a:t>.#</a:t>
            </a:r>
            <a:r>
              <a:rPr lang="es-ES" dirty="0" err="1"/>
              <a:t>actualPosition</a:t>
            </a:r>
            <a:r>
              <a:rPr lang="es-ES" dirty="0"/>
              <a:t>++</a:t>
            </a:r>
          </a:p>
          <a:p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.#</a:t>
            </a:r>
            <a:r>
              <a:rPr lang="es-ES" dirty="0" err="1"/>
              <a:t>actualPosition</a:t>
            </a:r>
            <a:r>
              <a:rPr lang="es-ES" dirty="0"/>
              <a:t>&gt;6) </a:t>
            </a:r>
            <a:r>
              <a:rPr lang="es-ES" dirty="0" err="1"/>
              <a:t>this</a:t>
            </a:r>
            <a:r>
              <a:rPr lang="es-ES" dirty="0"/>
              <a:t>.#</a:t>
            </a:r>
            <a:r>
              <a:rPr lang="es-ES" dirty="0" err="1"/>
              <a:t>actualPosition</a:t>
            </a:r>
            <a:r>
              <a:rPr lang="es-ES" dirty="0"/>
              <a:t>=1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endParaRPr lang="es-ES" u="sng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i="1" u="sng" dirty="0"/>
          </a:p>
          <a:p>
            <a:endParaRPr lang="es-ES" i="1" u="sng" dirty="0"/>
          </a:p>
          <a:p>
            <a:endParaRPr lang="es-ES" dirty="0"/>
          </a:p>
          <a:p>
            <a:endParaRPr lang="es-ES" sz="1600" dirty="0"/>
          </a:p>
          <a:p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0037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D5A3CE-D49B-AC45-BA94-204858C56792}"/>
              </a:ext>
            </a:extLst>
          </p:cNvPr>
          <p:cNvSpPr txBox="1"/>
          <p:nvPr/>
        </p:nvSpPr>
        <p:spPr>
          <a:xfrm>
            <a:off x="212651" y="265815"/>
            <a:ext cx="10419907" cy="379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F49988-FC1E-1544-91D5-4A4C1D41951D}"/>
              </a:ext>
            </a:extLst>
          </p:cNvPr>
          <p:cNvSpPr txBox="1"/>
          <p:nvPr/>
        </p:nvSpPr>
        <p:spPr>
          <a:xfrm>
            <a:off x="7293934" y="457200"/>
            <a:ext cx="523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-La </a:t>
            </a:r>
            <a:r>
              <a:rPr lang="es-ES" dirty="0" err="1"/>
              <a:t>dieferencia</a:t>
            </a:r>
            <a:r>
              <a:rPr lang="es-ES" dirty="0"/>
              <a:t> fundamental entre </a:t>
            </a:r>
            <a:r>
              <a:rPr lang="es-ES" dirty="0" err="1"/>
              <a:t>textContent</a:t>
            </a:r>
            <a:r>
              <a:rPr lang="es-ES" dirty="0"/>
              <a:t> e </a:t>
            </a:r>
            <a:r>
              <a:rPr lang="es-ES" dirty="0" err="1"/>
              <a:t>innerHTML</a:t>
            </a:r>
            <a:endParaRPr lang="es-ES" dirty="0"/>
          </a:p>
          <a:p>
            <a:r>
              <a:rPr lang="es-ES" dirty="0"/>
              <a:t>-En el lazo </a:t>
            </a:r>
            <a:r>
              <a:rPr lang="es-ES" dirty="0" err="1"/>
              <a:t>for</a:t>
            </a:r>
            <a:r>
              <a:rPr lang="es-ES" dirty="0"/>
              <a:t> no es necesario definir </a:t>
            </a:r>
            <a:r>
              <a:rPr lang="es-ES" dirty="0" err="1"/>
              <a:t>let</a:t>
            </a:r>
            <a:r>
              <a:rPr lang="es-ES"/>
              <a:t> i=</a:t>
            </a:r>
            <a:r>
              <a:rPr lang="es-ES" dirty="0"/>
              <a:t>0…</a:t>
            </a:r>
          </a:p>
          <a:p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5E018-580D-334C-8432-8D6EFA1F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365"/>
            <a:ext cx="73914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16520-CCA2-3546-8BF7-23B4C9D6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284"/>
            <a:ext cx="12192000" cy="5953679"/>
          </a:xfrm>
        </p:spPr>
        <p:txBody>
          <a:bodyPr/>
          <a:lstStyle/>
          <a:p>
            <a:r>
              <a:rPr lang="es-ES" dirty="0"/>
              <a:t>Observar en estos ejercicios que si se trabaja en consola a veces no es necesario poner el </a:t>
            </a:r>
            <a:r>
              <a:rPr lang="es-ES" dirty="0" err="1"/>
              <a:t>return</a:t>
            </a:r>
            <a:r>
              <a:rPr lang="es-ES" dirty="0"/>
              <a:t> para ver el resultado</a:t>
            </a:r>
          </a:p>
          <a:p>
            <a:r>
              <a:rPr lang="es-ES" dirty="0"/>
              <a:t>Límites de ser aclarativo. Abajo antes de definir la variable </a:t>
            </a:r>
            <a:r>
              <a:rPr lang="es-ES" dirty="0" err="1"/>
              <a:t>user</a:t>
            </a:r>
            <a:r>
              <a:rPr lang="es-ES" dirty="0"/>
              <a:t> , yo sabia que se trataba de un elemento de un </a:t>
            </a:r>
            <a:r>
              <a:rPr lang="es-ES" dirty="0" err="1"/>
              <a:t>array</a:t>
            </a:r>
            <a:r>
              <a:rPr lang="es-ES" dirty="0"/>
              <a:t>. Al definir </a:t>
            </a:r>
            <a:r>
              <a:rPr lang="es-ES" dirty="0" err="1"/>
              <a:t>user</a:t>
            </a:r>
            <a:r>
              <a:rPr lang="es-ES" dirty="0"/>
              <a:t> no sé si se trata de </a:t>
            </a:r>
            <a:r>
              <a:rPr lang="es-ES"/>
              <a:t>una variable </a:t>
            </a:r>
            <a:r>
              <a:rPr lang="es-ES" dirty="0"/>
              <a:t>, </a:t>
            </a:r>
            <a:r>
              <a:rPr lang="es-ES" dirty="0" err="1"/>
              <a:t>array</a:t>
            </a:r>
            <a:r>
              <a:rPr lang="es-ES" dirty="0"/>
              <a:t> u objeto</a:t>
            </a:r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FE117C-D215-BF4B-B489-77CAA551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" y="2341821"/>
            <a:ext cx="5270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262</Words>
  <Application>Microsoft Macintosh PowerPoint</Application>
  <PresentationFormat>Panorámica</PresentationFormat>
  <Paragraphs>36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Los ejercicios en zip son los entregados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63</cp:revision>
  <dcterms:created xsi:type="dcterms:W3CDTF">2022-01-28T11:28:20Z</dcterms:created>
  <dcterms:modified xsi:type="dcterms:W3CDTF">2022-03-01T12:08:41Z</dcterms:modified>
</cp:coreProperties>
</file>