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2CD21-88A8-C14D-BF8E-722EC363B6FB}" type="datetimeFigureOut">
              <a:rPr lang="es-ES" smtClean="0"/>
              <a:t>4/3/22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4C726-58AF-474D-90B1-A080BBB6D3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3532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B6325-20E3-7D4B-B8BF-60684CD33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CD2A4D-65D6-0443-9EDD-B81697FD2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4719D0-060B-E14D-8FFE-E9F86589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4D68-FD1F-CE4E-A27F-DA3B2038ECC0}" type="datetimeFigureOut">
              <a:rPr lang="es-ES" smtClean="0"/>
              <a:t>4/3/22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AED756-EA5B-3B4D-8CDB-332D218F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03EF1E-092D-9B4D-8FF0-FFCC6CF0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B528-0D58-4041-AC52-C280B3F268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66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D837C-7442-DC4D-A48D-FBE0FBE5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01A902-DF9C-0F42-AEEE-43F26F419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52EED8-60F5-3A41-8BAB-1BA44DD3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4D68-FD1F-CE4E-A27F-DA3B2038ECC0}" type="datetimeFigureOut">
              <a:rPr lang="es-ES" smtClean="0"/>
              <a:t>4/3/22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371340-C94B-4440-9EAB-6DCF0DEAA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5058DB-7AD6-184F-8C7B-CCF9017A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B528-0D58-4041-AC52-C280B3F268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31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9DF2FA-1A4A-844A-B388-0DA930535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95E2E6-9950-9045-8380-8B0CC7CC6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2EAAD7-ECDB-224D-89B5-A45BCF387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4D68-FD1F-CE4E-A27F-DA3B2038ECC0}" type="datetimeFigureOut">
              <a:rPr lang="es-ES" smtClean="0"/>
              <a:t>4/3/22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07DE90-206E-A946-A827-8EEFD751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9F2DAB-E0AE-9B4F-AAA8-BD006891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B528-0D58-4041-AC52-C280B3F268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30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57A96-29FB-D946-81E9-3D0B8F97A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B7D50D-3BA1-0042-A0C3-0AF299177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094AE9-9A35-E549-853A-DAC6C480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4D68-FD1F-CE4E-A27F-DA3B2038ECC0}" type="datetimeFigureOut">
              <a:rPr lang="es-ES" smtClean="0"/>
              <a:t>4/3/22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B7534B-3F1D-DB44-B320-B7AD19AF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ABC2DA-B7F1-E74F-A383-9297049A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B528-0D58-4041-AC52-C280B3F268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530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3CAE4-CEB5-EF4D-88CE-C72104AB6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B4C5A0-8CF8-DD49-81D6-554A8BBE9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0397E8-0D43-DF42-9FA4-F2196619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4D68-FD1F-CE4E-A27F-DA3B2038ECC0}" type="datetimeFigureOut">
              <a:rPr lang="es-ES" smtClean="0"/>
              <a:t>4/3/22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C17408-85A9-C64C-992B-F11EC804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131403-A137-6F46-8B76-5346ADF26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B528-0D58-4041-AC52-C280B3F268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797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1A277-AF57-FB4E-BB14-D8871C0A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B6397A-1EFD-1C4C-9079-08A0C5A9D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D5BA8C-BE89-454A-9A22-01E35E942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01CC0A-233D-0944-84BB-5204473A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4D68-FD1F-CE4E-A27F-DA3B2038ECC0}" type="datetimeFigureOut">
              <a:rPr lang="es-ES" smtClean="0"/>
              <a:t>4/3/22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0B8DB9-CA2E-E14D-A4AA-4E4DA141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03976F-88EA-794D-A2BF-EECE774C0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B528-0D58-4041-AC52-C280B3F268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672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C4C4E-793F-C449-94CF-BB56E5325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75EB15-78D3-2545-A85A-C08029261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22107B-20F4-5B43-8B78-C8C8A659B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B7A046-66EC-E647-BA26-6B17DF0D3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C8F58B-1BF8-824D-90FF-F2429C833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10D0E3D-A215-6349-A12D-AE4C039F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4D68-FD1F-CE4E-A27F-DA3B2038ECC0}" type="datetimeFigureOut">
              <a:rPr lang="es-ES" smtClean="0"/>
              <a:t>4/3/22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61DD6AE-8274-DF4F-A6B8-09B87F4B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ED579B-DA1C-DD4F-BBE2-90963393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B528-0D58-4041-AC52-C280B3F268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487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A77A4-EBAB-5047-9301-60EBA5F66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FE5D0AD-EBCF-AD4F-9217-D87645615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4D68-FD1F-CE4E-A27F-DA3B2038ECC0}" type="datetimeFigureOut">
              <a:rPr lang="es-ES" smtClean="0"/>
              <a:t>4/3/22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65DDF3D-9DB2-8D47-BE41-E8C2C29F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983973-50AB-C04C-95ED-407EB8C1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B528-0D58-4041-AC52-C280B3F268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539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0A8D7B0-8875-9F40-A231-A4ADAC99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4D68-FD1F-CE4E-A27F-DA3B2038ECC0}" type="datetimeFigureOut">
              <a:rPr lang="es-ES" smtClean="0"/>
              <a:t>4/3/22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277A7BA-57C5-584C-8E3A-21AC68DD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BCA353-EB56-9146-A5C2-590E90EA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B528-0D58-4041-AC52-C280B3F268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63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911B2-182C-CD47-A72D-3317EFB28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02E030-35AB-A446-9D8D-C4156A33D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385C07-7527-CD42-A56B-569817AD3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207866-E4B4-C54D-8C43-CD2611B4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4D68-FD1F-CE4E-A27F-DA3B2038ECC0}" type="datetimeFigureOut">
              <a:rPr lang="es-ES" smtClean="0"/>
              <a:t>4/3/22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AECB77-146F-8F46-AB4C-51DDE8F9A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D4FE9E-9622-A249-8A74-D41EF6D3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B528-0D58-4041-AC52-C280B3F268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8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4913F-C264-5843-82F7-FE15DA84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FB05868-EA32-5D45-93ED-43A44C1FD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5F9A80-FF4B-5142-8BB0-DF9D9A289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4A0427-F168-1545-85C1-25A6487E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4D68-FD1F-CE4E-A27F-DA3B2038ECC0}" type="datetimeFigureOut">
              <a:rPr lang="es-ES" smtClean="0"/>
              <a:t>4/3/22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11BCE2-2EC2-7D42-BFE4-9444C145E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DC0AE2-B1CD-F342-8C5C-2D8BCAD8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B528-0D58-4041-AC52-C280B3F268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53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833D971-DED7-B849-AED8-D00A9093A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6647A3-36F6-3648-8871-9DCEEA47E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60ADA9-1DE3-414D-B3F1-00F168AF2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B4D68-FD1F-CE4E-A27F-DA3B2038ECC0}" type="datetimeFigureOut">
              <a:rPr lang="es-ES" smtClean="0"/>
              <a:t>4/3/22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B963E2-7172-3E45-BE21-B49F5D781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41FD40-CB2F-084E-B7C7-A07008295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0B528-0D58-4041-AC52-C280B3F268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71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CF9FC-E22E-534C-B8DF-49AF59541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Los ejercicios en </a:t>
            </a:r>
            <a:r>
              <a:rPr lang="es-ES" dirty="0" err="1"/>
              <a:t>zip</a:t>
            </a:r>
            <a:r>
              <a:rPr lang="es-ES" dirty="0"/>
              <a:t> son los entregados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4952CB-E029-0045-8FBF-5C8933640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Los otros son los modificados con las correcciones del </a:t>
            </a:r>
            <a:r>
              <a:rPr lang="es-ES" dirty="0" err="1"/>
              <a:t>dia</a:t>
            </a:r>
            <a:r>
              <a:rPr lang="es-ES"/>
              <a:t> después.</a:t>
            </a:r>
          </a:p>
        </p:txBody>
      </p:sp>
    </p:spTree>
    <p:extLst>
      <p:ext uri="{BB962C8B-B14F-4D97-AF65-F5344CB8AC3E}">
        <p14:creationId xmlns:p14="http://schemas.microsoft.com/office/powerpoint/2010/main" val="25026196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2198</TotalTime>
  <Words>19</Words>
  <Application>Microsoft Macintosh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Los ejercicios en zip son los entregados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64</cp:revision>
  <dcterms:created xsi:type="dcterms:W3CDTF">2022-01-28T11:28:20Z</dcterms:created>
  <dcterms:modified xsi:type="dcterms:W3CDTF">2022-03-04T13:33:54Z</dcterms:modified>
</cp:coreProperties>
</file>