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739C-78A5-40B8-90BE-855D8670D2A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77F-0079-43C9-8BD2-7D24A78F73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6705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Repository</a:t>
            </a:r>
          </a:p>
          <a:p>
            <a:pPr algn="ctr"/>
            <a:r>
              <a:rPr lang="en-US" sz="2800" dirty="0" smtClean="0"/>
              <a:t>(already </a:t>
            </a:r>
            <a:r>
              <a:rPr lang="en-US" sz="2800" dirty="0" err="1" smtClean="0"/>
              <a:t>commited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286000"/>
            <a:ext cx="3276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Working directory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343400" y="2286000"/>
            <a:ext cx="3429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Staging index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571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4800" y="1828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</cp:revision>
  <dcterms:created xsi:type="dcterms:W3CDTF">2023-09-05T19:46:31Z</dcterms:created>
  <dcterms:modified xsi:type="dcterms:W3CDTF">2023-09-05T19:58:14Z</dcterms:modified>
</cp:coreProperties>
</file>