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12" autoAdjust="0"/>
  </p:normalViewPr>
  <p:slideViewPr>
    <p:cSldViewPr>
      <p:cViewPr varScale="1">
        <p:scale>
          <a:sx n="81" d="100"/>
          <a:sy n="81" d="100"/>
        </p:scale>
        <p:origin x="132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04235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8737"/>
            <a:ext cx="1718166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8737"/>
            <a:ext cx="1718166" cy="95143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en-US" altLang="zh-CN" dirty="0"/>
              <a:t>Study Report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1752600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Xi’an </a:t>
            </a:r>
            <a:r>
              <a:rPr lang="en-US" altLang="zh-CN" dirty="0" err="1"/>
              <a:t>Shiyou</a:t>
            </a:r>
            <a:r>
              <a:rPr lang="en-US" altLang="zh-CN" dirty="0"/>
              <a:t> University</a:t>
            </a:r>
          </a:p>
          <a:p>
            <a:endParaRPr lang="en-US" altLang="zh-CN" dirty="0"/>
          </a:p>
          <a:p>
            <a:r>
              <a:rPr lang="en-US" altLang="zh-CN" dirty="0" err="1"/>
              <a:t>Guanzhang</a:t>
            </a:r>
            <a:r>
              <a:rPr lang="en-US" altLang="zh-CN" dirty="0"/>
              <a:t> Huang</a:t>
            </a:r>
          </a:p>
          <a:p>
            <a:r>
              <a:rPr lang="en-US" altLang="zh-CN" dirty="0"/>
              <a:t>5.1.2020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6755C-8F46-4B0A-A8AC-64222DF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747000-606D-4642-84E2-4C97A7BF1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95569"/>
              </p:ext>
            </p:extLst>
          </p:nvPr>
        </p:nvGraphicFramePr>
        <p:xfrm>
          <a:off x="457200" y="1340768"/>
          <a:ext cx="8229600" cy="295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176326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96983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96770367"/>
                    </a:ext>
                  </a:extLst>
                </a:gridCol>
              </a:tblGrid>
              <a:tr h="797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Towards 3D Human Pose Estimation in the Wild: a Weakly-supervised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ICCV2017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Xingyi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Zhou, </a:t>
                      </a:r>
                      <a:r>
                        <a:rPr lang="en-US" altLang="zh-CN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Qixing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Huang, Xiao Sun, </a:t>
                      </a:r>
                      <a:r>
                        <a:rPr lang="en-US" altLang="zh-CN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Xiangyang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Xue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Yichen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Wei,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32201"/>
                  </a:ext>
                </a:extLst>
              </a:tr>
              <a:tr h="6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3d_pose_baseline_pytorch</a:t>
                      </a:r>
                      <a:endParaRPr lang="en-US" altLang="zh-CN" sz="18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Pytorch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80546"/>
                  </a:ext>
                </a:extLst>
              </a:tr>
              <a:tr h="472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pytorch_Realtime_Multi-Person_Pose_Estimation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Pytorch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/Windows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9740"/>
                  </a:ext>
                </a:extLst>
              </a:tr>
              <a:tr h="516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-pose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Pytorch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41314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F75CB-A120-4DCD-87A7-122E90455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E1A30-0232-475E-B27C-E210F6C2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531BA-D077-4843-9BBD-F6818FA9C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63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Giddyup Std</vt:lpstr>
      <vt:lpstr>Arial</vt:lpstr>
      <vt:lpstr>Calibri</vt:lpstr>
      <vt:lpstr>Garamond</vt:lpstr>
      <vt:lpstr>Office 主题​​</vt:lpstr>
      <vt:lpstr>Study Report</vt:lpstr>
      <vt:lpstr>Work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黄 冠彰</cp:lastModifiedBy>
  <cp:revision>94</cp:revision>
  <dcterms:created xsi:type="dcterms:W3CDTF">2015-11-30T05:59:50Z</dcterms:created>
  <dcterms:modified xsi:type="dcterms:W3CDTF">2020-06-21T09:12:02Z</dcterms:modified>
</cp:coreProperties>
</file>