
<file path=[Content_Types].xml><?xml version="1.0" encoding="utf-8"?>
<Types xmlns="http://schemas.openxmlformats.org/package/2006/content-types">
  <Default Extension="360_thumb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4" r:id="rId6"/>
    <p:sldId id="267" r:id="rId7"/>
    <p:sldId id="268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12" autoAdjust="0"/>
  </p:normalViewPr>
  <p:slideViewPr>
    <p:cSldViewPr>
      <p:cViewPr varScale="1">
        <p:scale>
          <a:sx n="81" d="100"/>
          <a:sy n="81" d="100"/>
        </p:scale>
        <p:origin x="132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04235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8737"/>
            <a:ext cx="1718166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8737"/>
            <a:ext cx="1718166" cy="95143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360_thumb"/><Relationship Id="rId2" Type="http://schemas.openxmlformats.org/officeDocument/2006/relationships/image" Target="../media/image6.360_thumb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zh-CN" altLang="en-US" dirty="0"/>
              <a:t>工作汇报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1752600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Guanzhang</a:t>
            </a:r>
            <a:r>
              <a:rPr lang="en-US" altLang="zh-CN" dirty="0"/>
              <a:t> Huang</a:t>
            </a:r>
          </a:p>
          <a:p>
            <a:r>
              <a:rPr lang="en-US" altLang="zh-CN" dirty="0"/>
              <a:t>6.23.2020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03EB-E5D2-43C1-871D-7158DB7E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1A5F5-1CAA-4FAD-84FF-FF96C155B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/>
              <a:t>这部分主要检查设备的外观是否正常。</a:t>
            </a:r>
            <a:endParaRPr lang="en-US" altLang="zh-CN" sz="2400" dirty="0"/>
          </a:p>
          <a:p>
            <a:r>
              <a:rPr lang="zh-CN" altLang="en-US" sz="2400" dirty="0"/>
              <a:t>漏油</a:t>
            </a:r>
            <a:endParaRPr lang="en-US" altLang="zh-CN" sz="2400" dirty="0"/>
          </a:p>
          <a:p>
            <a:r>
              <a:rPr lang="zh-CN" altLang="en-US" sz="2400" dirty="0"/>
              <a:t>设备在不同天气条件下能否正确识别。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CD760F-5332-41AC-82E4-63A1E70EA3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03" y="1600200"/>
            <a:ext cx="4038600" cy="406104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015AB-8255-4136-9144-5F0D7610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EFEB44-639B-4173-BAAA-90361F4C3592}"/>
              </a:ext>
            </a:extLst>
          </p:cNvPr>
          <p:cNvSpPr/>
          <p:nvPr/>
        </p:nvSpPr>
        <p:spPr>
          <a:xfrm>
            <a:off x="6084168" y="3717032"/>
            <a:ext cx="9361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6F6A40-94AA-464A-A8FF-40F4DC2C5217}"/>
              </a:ext>
            </a:extLst>
          </p:cNvPr>
          <p:cNvCxnSpPr>
            <a:cxnSpLocks/>
          </p:cNvCxnSpPr>
          <p:nvPr/>
        </p:nvCxnSpPr>
        <p:spPr>
          <a:xfrm>
            <a:off x="6606125" y="4339647"/>
            <a:ext cx="689388" cy="1504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CB8893-83A6-4E5E-8162-749D1831E1AA}"/>
              </a:ext>
            </a:extLst>
          </p:cNvPr>
          <p:cNvSpPr txBox="1"/>
          <p:nvPr/>
        </p:nvSpPr>
        <p:spPr>
          <a:xfrm>
            <a:off x="6830888" y="5843810"/>
            <a:ext cx="162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Oil Spill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E37773-A320-4278-B6C8-15199974FBFB}"/>
              </a:ext>
            </a:extLst>
          </p:cNvPr>
          <p:cNvCxnSpPr>
            <a:cxnSpLocks/>
          </p:cNvCxnSpPr>
          <p:nvPr/>
        </p:nvCxnSpPr>
        <p:spPr>
          <a:xfrm>
            <a:off x="7507493" y="4437112"/>
            <a:ext cx="689388" cy="1504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FCC9447-A17B-437A-A829-4F3BB9102BAD}"/>
              </a:ext>
            </a:extLst>
          </p:cNvPr>
          <p:cNvSpPr txBox="1"/>
          <p:nvPr/>
        </p:nvSpPr>
        <p:spPr>
          <a:xfrm>
            <a:off x="7897688" y="584381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Shadow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4BA5E-9281-4C39-A4CF-52728DAF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9402E-56B6-4D48-A38D-8E860618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每一步都基于严谨的计算机科学技术，以确保严格的科学支持。</a:t>
            </a:r>
            <a:endParaRPr lang="en-US" altLang="zh-CN" sz="2400" dirty="0"/>
          </a:p>
          <a:p>
            <a:r>
              <a:rPr lang="zh-CN" altLang="en-US" sz="2400" dirty="0"/>
              <a:t>目前正处于技术突破阶段，将计算机科学与项目相结合，未来还需要更多的项目实践细节。</a:t>
            </a:r>
            <a:endParaRPr lang="en-US" altLang="zh-CN" sz="2400" dirty="0"/>
          </a:p>
          <a:p>
            <a:r>
              <a:rPr lang="zh-CN" altLang="en-US" sz="2400" dirty="0"/>
              <a:t>在未来，我会更加努力地工作，做好我的工作。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21F56-8458-47F0-AE57-B549AF18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755C-8F46-4B0A-A8AC-64222DF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F75CB-A120-4DCD-87A7-122E90455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5CA4D9-10C3-49D7-B3AC-CCC555A7EB2F}"/>
              </a:ext>
            </a:extLst>
          </p:cNvPr>
          <p:cNvSpPr txBox="1"/>
          <p:nvPr/>
        </p:nvSpPr>
        <p:spPr>
          <a:xfrm>
            <a:off x="791580" y="1739131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我们的工作是基于石油生产工厂的现场工作环境</a:t>
            </a:r>
            <a:r>
              <a:rPr lang="en-US" altLang="zh-CN" dirty="0"/>
              <a:t>,</a:t>
            </a:r>
            <a:r>
              <a:rPr lang="zh-CN" altLang="en-US" dirty="0"/>
              <a:t>实时监控的石油生产设备通过成像设备</a:t>
            </a:r>
            <a:r>
              <a:rPr lang="en-US" altLang="zh-CN" dirty="0"/>
              <a:t>,</a:t>
            </a:r>
            <a:r>
              <a:rPr lang="zh-CN" altLang="en-US" dirty="0"/>
              <a:t>计算机科学和技术的使用</a:t>
            </a:r>
            <a:r>
              <a:rPr lang="en-US" altLang="zh-CN" dirty="0"/>
              <a:t>,</a:t>
            </a:r>
            <a:r>
              <a:rPr lang="zh-CN" altLang="en-US" dirty="0"/>
              <a:t>石油和天然气设备的影响</a:t>
            </a:r>
            <a:r>
              <a:rPr lang="en-US" altLang="zh-CN" dirty="0"/>
              <a:t>,</a:t>
            </a:r>
            <a:r>
              <a:rPr lang="zh-CN" altLang="en-US" dirty="0"/>
              <a:t>工人来跟踪</a:t>
            </a:r>
            <a:r>
              <a:rPr lang="en-US" altLang="zh-CN" dirty="0"/>
              <a:t>,</a:t>
            </a:r>
            <a:r>
              <a:rPr lang="zh-CN" altLang="en-US" dirty="0"/>
              <a:t>现场确定设备不正常</a:t>
            </a:r>
            <a:r>
              <a:rPr lang="en-US" altLang="zh-CN" dirty="0"/>
              <a:t>,</a:t>
            </a:r>
            <a:r>
              <a:rPr lang="zh-CN" altLang="en-US" dirty="0"/>
              <a:t>工人的操作符合安全标准等。以提高智能化程度，更安全的生活和生产工作，并达到节约人工成本的目的。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2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9062-7B5B-40B6-A28F-DEC3EFBA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5D8D6-89B9-447B-9745-3C8915C1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目标识别</a:t>
            </a:r>
            <a:endParaRPr lang="en-US" altLang="zh-CN" dirty="0"/>
          </a:p>
          <a:p>
            <a:pPr lvl="1"/>
            <a:r>
              <a:rPr lang="zh-CN" altLang="en-US" dirty="0"/>
              <a:t>设备</a:t>
            </a:r>
            <a:r>
              <a:rPr lang="en-US" altLang="zh-CN" dirty="0"/>
              <a:t>/</a:t>
            </a:r>
            <a:r>
              <a:rPr lang="zh-CN" altLang="en-US" dirty="0"/>
              <a:t>工人</a:t>
            </a:r>
            <a:endParaRPr lang="en-US" altLang="zh-CN" dirty="0"/>
          </a:p>
          <a:p>
            <a:pPr lvl="1"/>
            <a:r>
              <a:rPr lang="zh-CN" altLang="en-US" dirty="0"/>
              <a:t>行为识别</a:t>
            </a:r>
            <a:r>
              <a:rPr lang="en-US" altLang="zh-CN" dirty="0"/>
              <a:t>/ </a:t>
            </a:r>
            <a:r>
              <a:rPr lang="zh-CN" altLang="en-US" dirty="0"/>
              <a:t>行为预测</a:t>
            </a:r>
            <a:endParaRPr lang="en-US" altLang="zh-CN" dirty="0"/>
          </a:p>
          <a:p>
            <a:r>
              <a:rPr lang="zh-CN" altLang="en-US" dirty="0"/>
              <a:t>设备识别</a:t>
            </a:r>
            <a:endParaRPr lang="en-US" altLang="zh-CN" dirty="0"/>
          </a:p>
          <a:p>
            <a:pPr lvl="1"/>
            <a:r>
              <a:rPr lang="zh-CN" altLang="en-US" dirty="0"/>
              <a:t>漏油</a:t>
            </a:r>
            <a:r>
              <a:rPr lang="en-US" altLang="zh-CN" dirty="0"/>
              <a:t>/ </a:t>
            </a:r>
            <a:r>
              <a:rPr lang="zh-CN" altLang="en-US" dirty="0"/>
              <a:t>设备异常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127DE-8356-4FB7-9199-DF3F35C84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0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D7E40-E445-4061-BEAB-7C8B3F10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6A004-A744-4336-A027-8B66339C9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这部分我们已经完成了，但还有一些细节问题需要解决。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物体之间的分割点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需要更多的图片进行训练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3380B9-DDA5-43B2-BACD-24DF3E72E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43" y="1600200"/>
            <a:ext cx="4038600" cy="4038600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D2203-8A36-4092-8F78-60FD2119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C6D43-4FA3-46D2-A93C-C30CBC1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目标识别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4D633C-35F6-40B2-99EF-E31BF4CFEF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0200"/>
            <a:ext cx="3888432" cy="4205064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FFF9D03-D444-4255-B1F1-5E99D2E20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6" y="1602042"/>
            <a:ext cx="3802677" cy="4203222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23906-EF49-4A47-BD47-9202D5C6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C6D43-4FA3-46D2-A93C-C30CBC1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目标识别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23906-EF49-4A47-BD47-9202D5C6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CCBF2AC-E5EB-4396-A9FC-C04A596FF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3525"/>
            <a:ext cx="4038600" cy="4038600"/>
          </a:xfr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5CE6E66E-56BE-42D7-A502-3491350B7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73525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83289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C6D43-4FA3-46D2-A93C-C30CBC1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目标识别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23906-EF49-4A47-BD47-9202D5C6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22D20C0-B666-4504-8C21-355CEB20EF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8" y="1600200"/>
            <a:ext cx="4038600" cy="4038600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F3DFBE2-C442-4340-AEA0-717B9AC04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99489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C6D43-4FA3-46D2-A93C-C30CBC1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目标识别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23906-EF49-4A47-BD47-9202D5C6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EC1C5D0-2EA7-416E-B662-06370016B7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038600" cy="3777456"/>
          </a:xfr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AA5DC2B-ECC7-43AE-8F5A-CAEDBD6A7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00200"/>
            <a:ext cx="4038600" cy="3777456"/>
          </a:xfrm>
        </p:spPr>
      </p:pic>
    </p:spTree>
    <p:extLst>
      <p:ext uri="{BB962C8B-B14F-4D97-AF65-F5344CB8AC3E}">
        <p14:creationId xmlns:p14="http://schemas.microsoft.com/office/powerpoint/2010/main" val="394499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40959-9710-496C-8E12-DA6A4C5B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行为识别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3F513-671D-4595-8D85-6FDA2F3700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/>
              <a:t>我们正在突破的技术点</a:t>
            </a:r>
            <a:endParaRPr lang="en-US" altLang="zh-CN" sz="2400" dirty="0"/>
          </a:p>
          <a:p>
            <a:pPr lvl="1"/>
            <a:r>
              <a:rPr lang="zh-CN" altLang="en-US" sz="2400" dirty="0"/>
              <a:t>找到合适的模型进行训练。</a:t>
            </a:r>
            <a:endParaRPr lang="en-US" altLang="zh-CN" sz="2400" dirty="0"/>
          </a:p>
          <a:p>
            <a:pPr lvl="1"/>
            <a:r>
              <a:rPr lang="zh-CN" altLang="en-US" sz="2400" dirty="0"/>
              <a:t>判断工作人员的操作是否符合安全规范。</a:t>
            </a:r>
            <a:endParaRPr lang="en-US" altLang="zh-CN" sz="2400" dirty="0"/>
          </a:p>
          <a:p>
            <a:pPr lvl="1"/>
            <a:r>
              <a:rPr lang="zh-CN" altLang="en-US" sz="2400" dirty="0"/>
              <a:t>最终的结果会如右图所示。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5FECF28-6D16-4001-B595-1FDF28786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33729"/>
            <a:ext cx="4038600" cy="2700813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2FC86-529E-47E3-9DC7-69F76E0E7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258</Words>
  <Application>Microsoft Office PowerPoint</Application>
  <PresentationFormat>全屏显示(4:3)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Giddyup Std</vt:lpstr>
      <vt:lpstr>Arial</vt:lpstr>
      <vt:lpstr>Calibri</vt:lpstr>
      <vt:lpstr>Garamond</vt:lpstr>
      <vt:lpstr>Office 主题​​</vt:lpstr>
      <vt:lpstr>工作汇报</vt:lpstr>
      <vt:lpstr>工作介绍</vt:lpstr>
      <vt:lpstr>工作计划</vt:lpstr>
      <vt:lpstr>目标识别</vt:lpstr>
      <vt:lpstr>目标识别</vt:lpstr>
      <vt:lpstr>目标识别</vt:lpstr>
      <vt:lpstr>目标识别</vt:lpstr>
      <vt:lpstr>目标识别</vt:lpstr>
      <vt:lpstr>行为识别</vt:lpstr>
      <vt:lpstr>设备识别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黄 冠彰</cp:lastModifiedBy>
  <cp:revision>107</cp:revision>
  <dcterms:created xsi:type="dcterms:W3CDTF">2015-11-30T05:59:50Z</dcterms:created>
  <dcterms:modified xsi:type="dcterms:W3CDTF">2020-06-28T09:21:10Z</dcterms:modified>
</cp:coreProperties>
</file>