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0" r:id="rId10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Zeewaqar Cheema" initials="MZC" lastIdx="1" clrIdx="0">
    <p:extLst>
      <p:ext uri="{19B8F6BF-5375-455C-9EA6-DF929625EA0E}">
        <p15:presenceInfo xmlns:p15="http://schemas.microsoft.com/office/powerpoint/2012/main" userId="b94974cbbc5100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52FC76-7086-4D7A-87ED-3268EE844C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F4BCD-34D8-499F-A2D0-1434EA4E4E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C5C39-971F-4930-BAE2-C6474298381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C0068-BF44-4C0A-A67D-403D6CAD7D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C3128-ECCC-4A81-86AF-E3C20AD9BD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7ACEB-BF9E-49F8-8DA4-9EB39B850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997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A342-D398-40F8-8006-DE02E2B09C5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7EE2-4735-406B-A245-41285B54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0847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FCF5-AE52-469A-A3D4-4D945512B981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B7C91C-2456-4039-9C94-7782A24676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9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9156-6049-4794-8E9F-C5567B65AAE9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C91C-2456-4039-9C94-7782A24676A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9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EDE7-BA47-4057-8F42-1185166B376C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C91C-2456-4039-9C94-7782A24676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2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5C48-0A10-41D0-AB22-08ED492A879F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C91C-2456-4039-9C94-7782A24676A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6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D23E-FD26-4FED-8791-5D4FD0C0047D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C91C-2456-4039-9C94-7782A24676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9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D9B0-CD92-404B-BE8C-FE6DDDE08881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C91C-2456-4039-9C94-7782A24676A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3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DB34-7102-40EF-AA26-2195829BAF89}" type="datetime1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C91C-2456-4039-9C94-7782A24676A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8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2752-B954-4DD6-865A-1E2D3CF44690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C91C-2456-4039-9C94-7782A24676A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014-19D6-4EF2-8A2B-8D1B945E4586}" type="datetime1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C91C-2456-4039-9C94-7782A246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3609-DC96-44EE-A4C1-8312241F505F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C91C-2456-4039-9C94-7782A24676A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2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CFFEE2-897F-45A3-B8E3-D91B6A014688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C91C-2456-4039-9C94-7782A24676A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9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98EEC-0450-4225-A3BD-CA5EDAEE286B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B7C91C-2456-4039-9C94-7782A24676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1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9480-5075-4ACF-964B-B819308A4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Leadership at a Young 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375D9-574A-4CD4-B494-3B4373CCE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Muhammad Zeewaqar Cheema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NO. 2019407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A7CE7-4CAA-4DB1-BB4E-64189FDA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2" y="5644105"/>
            <a:ext cx="811019" cy="503578"/>
          </a:xfrm>
        </p:spPr>
        <p:txBody>
          <a:bodyPr/>
          <a:lstStyle/>
          <a:p>
            <a:fld id="{53B7C91C-2456-4039-9C94-7782A24676A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0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5B1D-8E8B-476F-A7CF-22599D01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9" y="1315152"/>
            <a:ext cx="10515600" cy="98866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Leadership and What makes a Leader?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E3996-3DF9-4263-B6B3-1A5449EEBDC9}"/>
              </a:ext>
            </a:extLst>
          </p:cNvPr>
          <p:cNvSpPr txBox="1"/>
          <p:nvPr/>
        </p:nvSpPr>
        <p:spPr>
          <a:xfrm>
            <a:off x="1547750" y="2303814"/>
            <a:ext cx="90964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“If your actions inspire others to dream more, learn more, do more and become more, you are a leader.” 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“Management is doing the right thing; leadership is doing the right things.”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3F6F-4E5A-4386-82AE-3E08F39B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2669" y="5625975"/>
            <a:ext cx="811019" cy="503578"/>
          </a:xfrm>
        </p:spPr>
        <p:txBody>
          <a:bodyPr/>
          <a:lstStyle/>
          <a:p>
            <a:fld id="{53B7C91C-2456-4039-9C94-7782A24676A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42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D6F889-442B-42E3-868A-73365A262894}"/>
              </a:ext>
            </a:extLst>
          </p:cNvPr>
          <p:cNvSpPr txBox="1"/>
          <p:nvPr/>
        </p:nvSpPr>
        <p:spPr>
          <a:xfrm>
            <a:off x="298861" y="299852"/>
            <a:ext cx="11594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Qualities of a leader: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84ECD-FF8B-4024-AE0E-DAFE510130A2}"/>
              </a:ext>
            </a:extLst>
          </p:cNvPr>
          <p:cNvSpPr txBox="1"/>
          <p:nvPr/>
        </p:nvSpPr>
        <p:spPr>
          <a:xfrm>
            <a:off x="1389413" y="2028616"/>
            <a:ext cx="52132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Agility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BCAD6-6490-46FC-8254-242A2CFE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32" y="2028616"/>
            <a:ext cx="4204385" cy="280076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9E89C-5909-41BD-8E32-F49387EA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117" y="5608481"/>
            <a:ext cx="811019" cy="503578"/>
          </a:xfrm>
        </p:spPr>
        <p:txBody>
          <a:bodyPr/>
          <a:lstStyle/>
          <a:p>
            <a:fld id="{53B7C91C-2456-4039-9C94-7782A24676A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68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CC0B-E987-428E-B7AA-76504B07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742" y="1101402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F9E9F-5EDA-4F5C-8A5C-E08DD2D8D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42" y="2723716"/>
            <a:ext cx="4215788" cy="2805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B537F3-28DA-4BBC-8FAB-4213A4DD1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2550497"/>
            <a:ext cx="4904936" cy="297863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CB664-74AA-4F90-8298-A8E0A434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17" y="5677202"/>
            <a:ext cx="811019" cy="503578"/>
          </a:xfrm>
        </p:spPr>
        <p:txBody>
          <a:bodyPr/>
          <a:lstStyle/>
          <a:p>
            <a:fld id="{53B7C91C-2456-4039-9C94-7782A24676A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336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CC0B-E987-428E-B7AA-76504B07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492" y="82826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Negotiation skills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EC737-6BE6-485C-9A89-0785AD36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92" y="2214006"/>
            <a:ext cx="438150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4ADFB-5766-4DBB-88FF-F27CF8B1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7" y="2214006"/>
            <a:ext cx="4591840" cy="2857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4F96A-F637-4DFB-A6F3-599219C1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767" y="5620355"/>
            <a:ext cx="811019" cy="503578"/>
          </a:xfrm>
        </p:spPr>
        <p:txBody>
          <a:bodyPr/>
          <a:lstStyle/>
          <a:p>
            <a:fld id="{53B7C91C-2456-4039-9C94-7782A24676A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3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CC0B-E987-428E-B7AA-76504B07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53" y="1113278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BCF1D-E285-4100-922E-FC5D6027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6" y="2394581"/>
            <a:ext cx="8823367" cy="33501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BD5E-B167-4959-8538-24DE5AFB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728" y="5608479"/>
            <a:ext cx="811019" cy="503578"/>
          </a:xfrm>
        </p:spPr>
        <p:txBody>
          <a:bodyPr/>
          <a:lstStyle/>
          <a:p>
            <a:fld id="{53B7C91C-2456-4039-9C94-7782A24676A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19138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C713-347D-4704-86DC-43A4686B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755" y="963955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D7A8F-9DA8-4958-9442-F2A53F58FA70}"/>
              </a:ext>
            </a:extLst>
          </p:cNvPr>
          <p:cNvSpPr txBox="1"/>
          <p:nvPr/>
        </p:nvSpPr>
        <p:spPr>
          <a:xfrm>
            <a:off x="407719" y="1801749"/>
            <a:ext cx="11376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you choose?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4E8EC-54D0-4652-B7F6-CC608E8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5" y="1175396"/>
            <a:ext cx="4971803" cy="54210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B128F7-29AD-4DCE-8AA7-67250B6DEA99}"/>
              </a:ext>
            </a:extLst>
          </p:cNvPr>
          <p:cNvSpPr txBox="1"/>
          <p:nvPr/>
        </p:nvSpPr>
        <p:spPr>
          <a:xfrm>
            <a:off x="7014728" y="5208807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Lollipop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F37FF4-75E4-40EE-AA51-DF667BC5F1A9}"/>
              </a:ext>
            </a:extLst>
          </p:cNvPr>
          <p:cNvSpPr txBox="1"/>
          <p:nvPr/>
        </p:nvSpPr>
        <p:spPr>
          <a:xfrm>
            <a:off x="5418487" y="3224219"/>
            <a:ext cx="1596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C9519-B99B-4914-A77B-293B4041D91F}"/>
              </a:ext>
            </a:extLst>
          </p:cNvPr>
          <p:cNvSpPr txBox="1"/>
          <p:nvPr/>
        </p:nvSpPr>
        <p:spPr>
          <a:xfrm>
            <a:off x="935675" y="5208807"/>
            <a:ext cx="375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Candy Bar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567D8-17C3-4C2C-B6CF-7DE693B58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73" y="2582703"/>
            <a:ext cx="1952625" cy="23431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7833-525F-4D84-BB5F-01A83CD8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906" y="5642256"/>
            <a:ext cx="811019" cy="503578"/>
          </a:xfrm>
        </p:spPr>
        <p:txBody>
          <a:bodyPr/>
          <a:lstStyle/>
          <a:p>
            <a:fld id="{53B7C91C-2456-4039-9C94-7782A24676A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1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B801-581D-4B5E-93B4-DBD92DC1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829" y="124390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009AA-6002-4478-B708-00A5EFF5C3E2}"/>
              </a:ext>
            </a:extLst>
          </p:cNvPr>
          <p:cNvSpPr txBox="1"/>
          <p:nvPr/>
        </p:nvSpPr>
        <p:spPr>
          <a:xfrm>
            <a:off x="1427829" y="2598003"/>
            <a:ext cx="9603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“If your actions inspire others to dream more, learn more, do more and become more, you are a leader.”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B6579-34EF-4168-8A78-144563C8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1104" y="5614094"/>
            <a:ext cx="811019" cy="503578"/>
          </a:xfrm>
        </p:spPr>
        <p:txBody>
          <a:bodyPr/>
          <a:lstStyle/>
          <a:p>
            <a:fld id="{53B7C91C-2456-4039-9C94-7782A24676A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5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D77D21-473D-47DC-A0CD-CC230ED0AC99}"/>
              </a:ext>
            </a:extLst>
          </p:cNvPr>
          <p:cNvSpPr txBox="1"/>
          <p:nvPr/>
        </p:nvSpPr>
        <p:spPr>
          <a:xfrm>
            <a:off x="2586841" y="570015"/>
            <a:ext cx="70183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85ADA-AE1D-49B5-A3F9-A92431D1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2223" y="5596605"/>
            <a:ext cx="811019" cy="503578"/>
          </a:xfrm>
        </p:spPr>
        <p:txBody>
          <a:bodyPr/>
          <a:lstStyle/>
          <a:p>
            <a:fld id="{53B7C91C-2456-4039-9C94-7782A24676A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172</TotalTime>
  <Words>127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Gallery</vt:lpstr>
      <vt:lpstr>Teaching Leadership at a Young Age</vt:lpstr>
      <vt:lpstr>What is Leadership and What makes a Leader?</vt:lpstr>
      <vt:lpstr>PowerPoint Presentation</vt:lpstr>
      <vt:lpstr>Influence</vt:lpstr>
      <vt:lpstr>Communication and Negotiation skills</vt:lpstr>
      <vt:lpstr>Honesty</vt:lpstr>
      <vt:lpstr>Decision Making</vt:lpstr>
      <vt:lpstr>Conclusion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Leadership at a Young Age</dc:title>
  <dc:creator>Muhammad Zeewaqar Cheema</dc:creator>
  <cp:lastModifiedBy>Muhammad Zeewaqar Cheema</cp:lastModifiedBy>
  <cp:revision>18</cp:revision>
  <dcterms:created xsi:type="dcterms:W3CDTF">2019-11-25T03:59:19Z</dcterms:created>
  <dcterms:modified xsi:type="dcterms:W3CDTF">2019-11-25T19:06:33Z</dcterms:modified>
</cp:coreProperties>
</file>