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Procédure de Mise à Jour du Site BODYFORCE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Déploiement, surveillance et bonnes pratiques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du Site BODYFORCE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Frontend React (Render, dépôt GitHub dédié)</a:t>
            </a:r>
          </a:p>
          <a:p>
            <a:pPr/>
            <a:r>
              <a:t>Backend Node.js + Express (Render, GitHub séparé)</a:t>
            </a:r>
          </a:p>
          <a:p>
            <a:pPr/>
            <a:r>
              <a:t>Base de données SQLite : club.db et users.db</a:t>
            </a:r>
          </a:p>
          <a:p>
            <a:pPr/>
            <a:r>
              <a:t>Serveur Express + HTTPS + API 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des Fichiers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backend/server.js : serveur principal Node.js</a:t>
            </a:r>
          </a:p>
          <a:p>
            <a:pPr/>
            <a:r>
              <a:t>backend/club.db : base de données des membres</a:t>
            </a:r>
          </a:p>
          <a:p>
            <a:pPr/>
            <a:r>
              <a:t>backend/users.db : base des utilisateurs</a:t>
            </a:r>
          </a:p>
          <a:p>
            <a:pPr/>
            <a:r>
              <a:t>frontend/src/components/*.js : composants React (UI)</a:t>
            </a:r>
          </a:p>
          <a:p>
            <a:pPr/>
            <a:r>
              <a:t>package.json : dépendances et scripts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Étapes de Mise à Jour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Modifier les fichiers localement (frontend/backend/db)</a:t>
            </a:r>
          </a:p>
          <a:p>
            <a:pPr/>
            <a:r>
              <a:t>2. Commit + Push vers GitHub (frontend &amp; backend)</a:t>
            </a:r>
          </a:p>
          <a:p>
            <a:pPr/>
            <a:r>
              <a:t>3. Render déclenche le build automatiquement</a:t>
            </a:r>
          </a:p>
          <a:p>
            <a:pPr/>
            <a:r>
              <a:t>4. Vérifier les logs et le bon fonctionnement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UptimeRobot : Garder le Backend Actif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Créer un compte sur uptimerobot.com</a:t>
            </a:r>
          </a:p>
          <a:p>
            <a:pPr/>
            <a:r>
              <a:t>2. Ajouter un nouveau monitor (type HTTP)</a:t>
            </a:r>
          </a:p>
          <a:p>
            <a:pPr/>
            <a:r>
              <a:t>3. URL : https://bodyforce.onrender.com</a:t>
            </a:r>
          </a:p>
          <a:p>
            <a:pPr/>
            <a:r>
              <a:t>4. Fréquence : toutes les 5 minutes (plan gratuit)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Recommandations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Effectuer des tests post-déploiement (login, upload...)</a:t>
            </a:r>
          </a:p>
          <a:p>
            <a:pPr/>
            <a:r>
              <a:t>Sauvegarder club.db avant toute modification</a:t>
            </a:r>
          </a:p>
          <a:p>
            <a:pPr/>
            <a:r>
              <a:t>Activer les logs Render et surveiller les erreurs</a:t>
            </a:r>
          </a:p>
          <a:p>
            <a:pPr/>
            <a:r>
              <a:t>Documenter chaque commit avec un message clair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