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75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6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6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06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707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576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718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32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39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9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7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23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89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62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399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27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3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7F86-2170-4A1D-A108-D5774FF423DE}" type="datetimeFigureOut">
              <a:rPr lang="zh-TW" altLang="en-US" smtClean="0"/>
              <a:t>2025/1/1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49FC-6A58-4E1E-9A3F-7887D1C71D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19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CA598-C15E-5FA5-6AF7-F1C0A7E2B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Java SE Developer</a:t>
            </a:r>
            <a:br>
              <a:rPr lang="en-US" altLang="zh-TW" dirty="0"/>
            </a:br>
            <a:r>
              <a:rPr lang="en-US" altLang="zh-TW" dirty="0"/>
              <a:t>1z0-819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F5F12E-A069-AEB3-3CAB-E6035949B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江聖榮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785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B052B-A996-86B0-C3CE-5EAC1DE8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1B996-7894-CB02-FA3A-E47067EB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組成元素</a:t>
            </a:r>
          </a:p>
          <a:p>
            <a:pPr lvl="1"/>
            <a:r>
              <a:rPr lang="en-US" altLang="zh-TW" dirty="0"/>
              <a:t>Field</a:t>
            </a:r>
          </a:p>
          <a:p>
            <a:pPr lvl="1"/>
            <a:r>
              <a:rPr lang="en-US" altLang="zh-TW" dirty="0"/>
              <a:t>Constructors</a:t>
            </a:r>
          </a:p>
          <a:p>
            <a:pPr lvl="1"/>
            <a:r>
              <a:rPr lang="en-US" altLang="zh-TW" dirty="0"/>
              <a:t>Methods</a:t>
            </a:r>
          </a:p>
          <a:p>
            <a:r>
              <a:rPr lang="en-US" altLang="zh-TW" dirty="0"/>
              <a:t>Method</a:t>
            </a:r>
            <a:r>
              <a:rPr lang="zh-TW" altLang="en-US" dirty="0"/>
              <a:t>與</a:t>
            </a:r>
            <a:r>
              <a:rPr lang="en-US" altLang="zh-TW" dirty="0"/>
              <a:t>constructor</a:t>
            </a:r>
            <a:r>
              <a:rPr lang="zh-TW" altLang="en-US" dirty="0"/>
              <a:t>皆有</a:t>
            </a:r>
            <a:r>
              <a:rPr lang="en-US" altLang="zh-TW" dirty="0"/>
              <a:t>overloading</a:t>
            </a:r>
            <a:r>
              <a:rPr lang="zh-TW" altLang="en-US" dirty="0"/>
              <a:t>規則應用</a:t>
            </a:r>
          </a:p>
          <a:p>
            <a:pPr lvl="1"/>
            <a:r>
              <a:rPr lang="zh-TW" altLang="en-US" dirty="0"/>
              <a:t>名稱一樣</a:t>
            </a:r>
          </a:p>
          <a:p>
            <a:pPr lvl="1"/>
            <a:r>
              <a:rPr lang="zh-TW" altLang="en-US" dirty="0"/>
              <a:t>引數不一樣</a:t>
            </a:r>
            <a:r>
              <a:rPr lang="en-US" altLang="zh-TW" dirty="0"/>
              <a:t>(</a:t>
            </a:r>
            <a:r>
              <a:rPr lang="zh-TW" altLang="en-US" dirty="0"/>
              <a:t>數量或類型或順序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871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19792-0614-ADB6-6BD9-58007C2F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Static-</a:t>
            </a:r>
            <a:r>
              <a:rPr lang="zh-TW" altLang="en-US" dirty="0"/>
              <a:t>類別類的屬性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28DF63-D40F-8FD2-9CB8-B209A5FFE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82799"/>
          </a:xfrm>
        </p:spPr>
        <p:txBody>
          <a:bodyPr>
            <a:normAutofit/>
          </a:bodyPr>
          <a:lstStyle/>
          <a:p>
            <a:r>
              <a:rPr lang="zh-TW" altLang="en-US" dirty="0"/>
              <a:t>與</a:t>
            </a:r>
            <a:r>
              <a:rPr lang="en-US" altLang="zh-TW" dirty="0"/>
              <a:t>Excel</a:t>
            </a:r>
            <a:r>
              <a:rPr lang="zh-TW" altLang="en-US" dirty="0"/>
              <a:t>的絕對位址一樣意思</a:t>
            </a:r>
          </a:p>
          <a:p>
            <a:r>
              <a:rPr lang="zh-TW" altLang="en-US" dirty="0"/>
              <a:t>所有的物件都共用同一屬性</a:t>
            </a:r>
          </a:p>
          <a:p>
            <a:r>
              <a:rPr lang="en-US" altLang="zh-TW" dirty="0"/>
              <a:t>Class</a:t>
            </a:r>
            <a:r>
              <a:rPr lang="zh-TW" altLang="en-US" dirty="0"/>
              <a:t>的</a:t>
            </a:r>
            <a:r>
              <a:rPr lang="en-US" altLang="zh-TW" dirty="0"/>
              <a:t>attribute</a:t>
            </a:r>
            <a:r>
              <a:rPr lang="zh-TW" altLang="en-US" dirty="0"/>
              <a:t>屬性類型，可分成</a:t>
            </a:r>
          </a:p>
          <a:p>
            <a:pPr lvl="1"/>
            <a:r>
              <a:rPr lang="zh-TW" altLang="en-US" b="1" dirty="0">
                <a:solidFill>
                  <a:schemeClr val="bg1"/>
                </a:solidFill>
              </a:rPr>
              <a:t>物件類</a:t>
            </a:r>
          </a:p>
          <a:p>
            <a:pPr lvl="2"/>
            <a:r>
              <a:rPr lang="zh-TW" altLang="en-US" dirty="0"/>
              <a:t>每個物件的有自己的內容</a:t>
            </a:r>
          </a:p>
          <a:p>
            <a:pPr lvl="2"/>
            <a:r>
              <a:rPr lang="zh-TW" altLang="en-US" dirty="0"/>
              <a:t>透過</a:t>
            </a:r>
            <a:r>
              <a:rPr lang="en-US" altLang="zh-TW" dirty="0"/>
              <a:t>new</a:t>
            </a:r>
            <a:r>
              <a:rPr lang="zh-TW" altLang="en-US" dirty="0"/>
              <a:t>物件來呼叫</a:t>
            </a:r>
            <a:r>
              <a:rPr lang="en-US" altLang="zh-TW" dirty="0"/>
              <a:t>(call)</a:t>
            </a:r>
            <a:r>
              <a:rPr lang="zh-TW" altLang="en-US" dirty="0"/>
              <a:t>這個屬性</a:t>
            </a:r>
          </a:p>
          <a:p>
            <a:pPr lvl="2"/>
            <a:r>
              <a:rPr lang="en-US" altLang="zh-TW" dirty="0"/>
              <a:t>Ex: s1.name,s2.name</a:t>
            </a:r>
            <a:r>
              <a:rPr lang="zh-TW" altLang="en-US" dirty="0"/>
              <a:t>每個人有自己的名字</a:t>
            </a:r>
          </a:p>
          <a:p>
            <a:pPr lvl="1"/>
            <a:r>
              <a:rPr lang="zh-TW" altLang="en-US" b="1" dirty="0">
                <a:solidFill>
                  <a:schemeClr val="bg1"/>
                </a:solidFill>
              </a:rPr>
              <a:t>類別類</a:t>
            </a:r>
            <a:r>
              <a:rPr lang="en-US" altLang="zh-TW" b="1" dirty="0">
                <a:solidFill>
                  <a:schemeClr val="bg1"/>
                </a:solidFill>
              </a:rPr>
              <a:t>-&gt;static</a:t>
            </a:r>
          </a:p>
          <a:p>
            <a:pPr lvl="2"/>
            <a:r>
              <a:rPr lang="zh-TW" altLang="en-US" dirty="0"/>
              <a:t>所有物件都使用同一個屬性內容，只有一格</a:t>
            </a:r>
          </a:p>
          <a:p>
            <a:pPr lvl="2"/>
            <a:r>
              <a:rPr lang="zh-TW" altLang="en-US" dirty="0"/>
              <a:t>因為每個物件呼叫的都是同一個項目，稱類別類，直接透過類別</a:t>
            </a:r>
            <a:r>
              <a:rPr lang="en-US" altLang="zh-TW" dirty="0"/>
              <a:t>(class)</a:t>
            </a:r>
            <a:r>
              <a:rPr lang="zh-TW" altLang="en-US" dirty="0"/>
              <a:t>呼叫即可</a:t>
            </a:r>
          </a:p>
          <a:p>
            <a:pPr lvl="2"/>
            <a:r>
              <a:rPr lang="en-US" altLang="zh-TW" dirty="0"/>
              <a:t>Ex: </a:t>
            </a:r>
            <a:r>
              <a:rPr lang="zh-TW" altLang="en-US" dirty="0"/>
              <a:t>公司名稱</a:t>
            </a:r>
            <a:r>
              <a:rPr lang="en-US" altLang="zh-TW" dirty="0"/>
              <a:t>,</a:t>
            </a:r>
            <a:r>
              <a:rPr lang="zh-TW" altLang="en-US" dirty="0"/>
              <a:t>同一班名，同一天</a:t>
            </a:r>
            <a:r>
              <a:rPr lang="en-US" altLang="zh-TW" dirty="0"/>
              <a:t>,</a:t>
            </a:r>
            <a:r>
              <a:rPr lang="zh-TW" altLang="en-US" dirty="0"/>
              <a:t>同一筆錢</a:t>
            </a:r>
            <a:r>
              <a:rPr lang="en-US" altLang="zh-TW" dirty="0"/>
              <a:t>……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836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90DAB-97FB-A300-6E92-03A9A933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</a:t>
            </a:r>
            <a:r>
              <a:rPr lang="zh-TW" altLang="en-US" dirty="0"/>
              <a:t>使用的對像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37D91-41BE-884F-C902-79B8EC2E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Field</a:t>
            </a:r>
          </a:p>
          <a:p>
            <a:r>
              <a:rPr lang="en-US" altLang="zh-TW" dirty="0"/>
              <a:t>Method</a:t>
            </a:r>
          </a:p>
          <a:p>
            <a:r>
              <a:rPr lang="en-US" altLang="zh-TW" dirty="0"/>
              <a:t>String</a:t>
            </a:r>
            <a:r>
              <a:rPr lang="zh-TW" altLang="en-US" dirty="0"/>
              <a:t>內容</a:t>
            </a:r>
            <a:r>
              <a:rPr lang="en-US" altLang="zh-TW" dirty="0"/>
              <a:t>,EX:</a:t>
            </a:r>
            <a:r>
              <a:rPr lang="zh-TW" altLang="en-US" dirty="0"/>
              <a:t>專有名詞</a:t>
            </a:r>
          </a:p>
          <a:p>
            <a:pPr lvl="1"/>
            <a:r>
              <a:rPr lang="zh-TW" altLang="en-US" dirty="0"/>
              <a:t>如果有使用到</a:t>
            </a:r>
            <a:r>
              <a:rPr lang="en-US" altLang="zh-TW" dirty="0"/>
              <a:t>field</a:t>
            </a:r>
            <a:r>
              <a:rPr lang="zh-TW" altLang="en-US" dirty="0"/>
              <a:t>區的變數，</a:t>
            </a:r>
            <a:r>
              <a:rPr lang="zh-TW" altLang="en-US" b="1" dirty="0">
                <a:solidFill>
                  <a:schemeClr val="bg1"/>
                </a:solidFill>
              </a:rPr>
              <a:t>限定使用</a:t>
            </a:r>
            <a:r>
              <a:rPr lang="en-US" altLang="zh-TW" b="1" dirty="0">
                <a:solidFill>
                  <a:schemeClr val="bg1"/>
                </a:solidFill>
              </a:rPr>
              <a:t>static</a:t>
            </a:r>
            <a:r>
              <a:rPr lang="zh-TW" altLang="en-US" b="1" dirty="0">
                <a:solidFill>
                  <a:schemeClr val="bg1"/>
                </a:solidFill>
              </a:rPr>
              <a:t>類別類的</a:t>
            </a:r>
            <a:r>
              <a:rPr lang="en-US" altLang="zh-TW" b="1" dirty="0">
                <a:solidFill>
                  <a:schemeClr val="bg1"/>
                </a:solidFill>
              </a:rPr>
              <a:t>field</a:t>
            </a:r>
          </a:p>
          <a:p>
            <a:pPr lvl="1"/>
            <a:r>
              <a:rPr lang="zh-TW" altLang="en-US" dirty="0"/>
              <a:t>因為使用的不是物件類</a:t>
            </a:r>
            <a:r>
              <a:rPr lang="en-US" altLang="zh-TW" dirty="0"/>
              <a:t>field</a:t>
            </a:r>
            <a:r>
              <a:rPr lang="zh-TW" altLang="en-US" dirty="0"/>
              <a:t>屬性</a:t>
            </a:r>
            <a:r>
              <a:rPr lang="en-US" altLang="zh-TW" dirty="0"/>
              <a:t>,</a:t>
            </a:r>
            <a:r>
              <a:rPr lang="zh-TW" altLang="en-US" dirty="0"/>
              <a:t>所以</a:t>
            </a:r>
            <a:r>
              <a:rPr lang="zh-TW" altLang="en-US" b="1" dirty="0">
                <a:solidFill>
                  <a:schemeClr val="bg1"/>
                </a:solidFill>
              </a:rPr>
              <a:t>不可搭配</a:t>
            </a:r>
            <a:r>
              <a:rPr lang="en-US" altLang="zh-TW" b="1" dirty="0">
                <a:solidFill>
                  <a:schemeClr val="bg1"/>
                </a:solidFill>
              </a:rPr>
              <a:t>this,</a:t>
            </a:r>
            <a:r>
              <a:rPr lang="zh-TW" altLang="en-US" b="1" dirty="0">
                <a:solidFill>
                  <a:schemeClr val="bg1"/>
                </a:solidFill>
              </a:rPr>
              <a:t>因為</a:t>
            </a:r>
            <a:r>
              <a:rPr lang="en-US" altLang="zh-TW" b="1" dirty="0">
                <a:solidFill>
                  <a:schemeClr val="bg1"/>
                </a:solidFill>
              </a:rPr>
              <a:t>this</a:t>
            </a:r>
            <a:r>
              <a:rPr lang="zh-TW" altLang="en-US" b="1" dirty="0">
                <a:solidFill>
                  <a:schemeClr val="bg1"/>
                </a:solidFill>
              </a:rPr>
              <a:t>表示為物件的意思</a:t>
            </a:r>
          </a:p>
          <a:p>
            <a:r>
              <a:rPr lang="zh-TW" altLang="en-US" dirty="0"/>
              <a:t>內部類別</a:t>
            </a:r>
            <a:r>
              <a:rPr lang="en-US" altLang="zh-TW" dirty="0"/>
              <a:t>(inner class)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651177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31</TotalTime>
  <Words>209</Words>
  <Application>Microsoft Office PowerPoint</Application>
  <PresentationFormat>寬螢幕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柏林</vt:lpstr>
      <vt:lpstr>Java SE Developer 1z0-819</vt:lpstr>
      <vt:lpstr>Class structure</vt:lpstr>
      <vt:lpstr>Static-類別類的屬性</vt:lpstr>
      <vt:lpstr>Static 使用的對像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chan</dc:creator>
  <cp:lastModifiedBy>allen chan</cp:lastModifiedBy>
  <cp:revision>4</cp:revision>
  <dcterms:created xsi:type="dcterms:W3CDTF">2025-01-01T12:28:23Z</dcterms:created>
  <dcterms:modified xsi:type="dcterms:W3CDTF">2025-01-01T12:59:48Z</dcterms:modified>
</cp:coreProperties>
</file>