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21574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2" d="100"/>
          <a:sy n="122" d="100"/>
        </p:scale>
        <p:origin x="-120" y="-2016"/>
      </p:cViewPr>
      <p:guideLst>
        <p:guide orient="horz" pos="68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70197"/>
            <a:ext cx="7772400" cy="46244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222534"/>
            <a:ext cx="6400800" cy="55133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0937E-AC3A-3E47-9A9D-F327B4D2591E}" type="datetimeFigureOut">
              <a:rPr lang="en-US" smtClean="0"/>
              <a:t>12/7/14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AD122-88F6-EA47-80BB-D04917A12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448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0937E-AC3A-3E47-9A9D-F327B4D2591E}" type="datetimeFigureOut">
              <a:rPr lang="en-US" smtClean="0"/>
              <a:t>12/7/14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AD122-88F6-EA47-80BB-D04917A12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2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86397"/>
            <a:ext cx="2057400" cy="184079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86397"/>
            <a:ext cx="6019800" cy="184079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0937E-AC3A-3E47-9A9D-F327B4D2591E}" type="datetimeFigureOut">
              <a:rPr lang="en-US" smtClean="0"/>
              <a:t>12/7/14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AD122-88F6-EA47-80BB-D04917A12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550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0937E-AC3A-3E47-9A9D-F327B4D2591E}" type="datetimeFigureOut">
              <a:rPr lang="en-US" smtClean="0"/>
              <a:t>12/7/14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AD122-88F6-EA47-80BB-D04917A12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53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86338"/>
            <a:ext cx="7772400" cy="42848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914404"/>
            <a:ext cx="7772400" cy="47193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0937E-AC3A-3E47-9A9D-F327B4D2591E}" type="datetimeFigureOut">
              <a:rPr lang="en-US" smtClean="0"/>
              <a:t>12/7/14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AD122-88F6-EA47-80BB-D04917A12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801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503396"/>
            <a:ext cx="4038600" cy="142379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503396"/>
            <a:ext cx="4038600" cy="142379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0937E-AC3A-3E47-9A9D-F327B4D2591E}" type="datetimeFigureOut">
              <a:rPr lang="en-US" smtClean="0"/>
              <a:t>12/7/14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AD122-88F6-EA47-80BB-D04917A12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530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82921"/>
            <a:ext cx="4040188" cy="2012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684179"/>
            <a:ext cx="4040188" cy="12430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482921"/>
            <a:ext cx="4041775" cy="2012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684179"/>
            <a:ext cx="4041775" cy="12430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0937E-AC3A-3E47-9A9D-F327B4D2591E}" type="datetimeFigureOut">
              <a:rPr lang="en-US" smtClean="0"/>
              <a:t>12/7/14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AD122-88F6-EA47-80BB-D04917A12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944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0937E-AC3A-3E47-9A9D-F327B4D2591E}" type="datetimeFigureOut">
              <a:rPr lang="en-US" smtClean="0"/>
              <a:t>12/7/14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AD122-88F6-EA47-80BB-D04917A12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210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0937E-AC3A-3E47-9A9D-F327B4D2591E}" type="datetimeFigureOut">
              <a:rPr lang="en-US" smtClean="0"/>
              <a:t>12/7/14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AD122-88F6-EA47-80BB-D04917A12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658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85897"/>
            <a:ext cx="3008313" cy="3655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85897"/>
            <a:ext cx="5111750" cy="18412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451459"/>
            <a:ext cx="3008313" cy="147573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0937E-AC3A-3E47-9A9D-F327B4D2591E}" type="datetimeFigureOut">
              <a:rPr lang="en-US" smtClean="0"/>
              <a:t>12/7/14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AD122-88F6-EA47-80BB-D04917A12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339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1510189"/>
            <a:ext cx="5486400" cy="17828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92769"/>
            <a:ext cx="5486400" cy="129444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1688476"/>
            <a:ext cx="5486400" cy="25319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0937E-AC3A-3E47-9A9D-F327B4D2591E}" type="datetimeFigureOut">
              <a:rPr lang="en-US" smtClean="0"/>
              <a:t>12/7/14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AD122-88F6-EA47-80BB-D04917A12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324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86396"/>
            <a:ext cx="8229600" cy="3595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03396"/>
            <a:ext cx="8229600" cy="1423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999603"/>
            <a:ext cx="2133600" cy="1148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0937E-AC3A-3E47-9A9D-F327B4D2591E}" type="datetimeFigureOut">
              <a:rPr lang="en-US" smtClean="0"/>
              <a:t>12/7/14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1999603"/>
            <a:ext cx="2895600" cy="1148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1999603"/>
            <a:ext cx="2133600" cy="1148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AD122-88F6-EA47-80BB-D04917A12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375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33" y="204485"/>
            <a:ext cx="1786372" cy="17863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8949598">
            <a:off x="2360037" y="-62456"/>
            <a:ext cx="2216283" cy="21574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7838" y="0"/>
            <a:ext cx="2157413" cy="21574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7966" y="208194"/>
            <a:ext cx="1834258" cy="1699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427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Hao Yi Ong</dc:creator>
  <cp:lastModifiedBy>Hao Yi Ong</cp:lastModifiedBy>
  <cp:revision>2</cp:revision>
  <dcterms:created xsi:type="dcterms:W3CDTF">2014-12-07T22:46:07Z</dcterms:created>
  <dcterms:modified xsi:type="dcterms:W3CDTF">2014-12-07T22:51:53Z</dcterms:modified>
</cp:coreProperties>
</file>