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363075" cy="2524125"/>
  <p:notesSz cx="6858000" cy="9144000"/>
  <p:defaultTextStyle>
    <a:defPPr>
      <a:defRPr lang="en-US"/>
    </a:defPPr>
    <a:lvl1pPr marL="0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7978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5955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3933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1910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9888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7866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5843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3821" algn="l" defTabSz="27797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28" y="-1896"/>
      </p:cViewPr>
      <p:guideLst>
        <p:guide orient="horz" pos="79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784117"/>
            <a:ext cx="7958614" cy="54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3" y="1430338"/>
            <a:ext cx="6554152" cy="6450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3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3" y="101083"/>
            <a:ext cx="2106692" cy="21536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7" y="101083"/>
            <a:ext cx="6164024" cy="2153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9" y="1621988"/>
            <a:ext cx="7958614" cy="50131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9" y="1069832"/>
            <a:ext cx="7958614" cy="552152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9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59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339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119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898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678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4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2382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6" y="588966"/>
            <a:ext cx="4135358" cy="166580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4" y="588966"/>
            <a:ext cx="4135358" cy="166580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8" y="565008"/>
            <a:ext cx="4136985" cy="23546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978" indent="0">
              <a:buNone/>
              <a:defRPr sz="1200" b="1"/>
            </a:lvl2pPr>
            <a:lvl3pPr marL="555955" indent="0">
              <a:buNone/>
              <a:defRPr sz="1100" b="1"/>
            </a:lvl3pPr>
            <a:lvl4pPr marL="833933" indent="0">
              <a:buNone/>
              <a:defRPr sz="1000" b="1"/>
            </a:lvl4pPr>
            <a:lvl5pPr marL="1111910" indent="0">
              <a:buNone/>
              <a:defRPr sz="1000" b="1"/>
            </a:lvl5pPr>
            <a:lvl6pPr marL="1389888" indent="0">
              <a:buNone/>
              <a:defRPr sz="1000" b="1"/>
            </a:lvl6pPr>
            <a:lvl7pPr marL="1667866" indent="0">
              <a:buNone/>
              <a:defRPr sz="1000" b="1"/>
            </a:lvl7pPr>
            <a:lvl8pPr marL="1945843" indent="0">
              <a:buNone/>
              <a:defRPr sz="1000" b="1"/>
            </a:lvl8pPr>
            <a:lvl9pPr marL="2223821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8" y="800478"/>
            <a:ext cx="4136985" cy="145429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5" y="565008"/>
            <a:ext cx="4138609" cy="23546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978" indent="0">
              <a:buNone/>
              <a:defRPr sz="1200" b="1"/>
            </a:lvl2pPr>
            <a:lvl3pPr marL="555955" indent="0">
              <a:buNone/>
              <a:defRPr sz="1100" b="1"/>
            </a:lvl3pPr>
            <a:lvl4pPr marL="833933" indent="0">
              <a:buNone/>
              <a:defRPr sz="1000" b="1"/>
            </a:lvl4pPr>
            <a:lvl5pPr marL="1111910" indent="0">
              <a:buNone/>
              <a:defRPr sz="1000" b="1"/>
            </a:lvl5pPr>
            <a:lvl6pPr marL="1389888" indent="0">
              <a:buNone/>
              <a:defRPr sz="1000" b="1"/>
            </a:lvl6pPr>
            <a:lvl7pPr marL="1667866" indent="0">
              <a:buNone/>
              <a:defRPr sz="1000" b="1"/>
            </a:lvl7pPr>
            <a:lvl8pPr marL="1945843" indent="0">
              <a:buNone/>
              <a:defRPr sz="1000" b="1"/>
            </a:lvl8pPr>
            <a:lvl9pPr marL="2223821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5" y="800478"/>
            <a:ext cx="4138609" cy="145429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60" y="100503"/>
            <a:ext cx="3080387" cy="42769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6" y="100503"/>
            <a:ext cx="5234219" cy="215427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60" y="528200"/>
            <a:ext cx="3080387" cy="1726571"/>
          </a:xfrm>
        </p:spPr>
        <p:txBody>
          <a:bodyPr/>
          <a:lstStyle>
            <a:lvl1pPr marL="0" indent="0">
              <a:buNone/>
              <a:defRPr sz="900"/>
            </a:lvl1pPr>
            <a:lvl2pPr marL="277978" indent="0">
              <a:buNone/>
              <a:defRPr sz="700"/>
            </a:lvl2pPr>
            <a:lvl3pPr marL="555955" indent="0">
              <a:buNone/>
              <a:defRPr sz="600"/>
            </a:lvl3pPr>
            <a:lvl4pPr marL="833933" indent="0">
              <a:buNone/>
              <a:defRPr sz="500"/>
            </a:lvl4pPr>
            <a:lvl5pPr marL="1111910" indent="0">
              <a:buNone/>
              <a:defRPr sz="500"/>
            </a:lvl5pPr>
            <a:lvl6pPr marL="1389888" indent="0">
              <a:buNone/>
              <a:defRPr sz="500"/>
            </a:lvl6pPr>
            <a:lvl7pPr marL="1667866" indent="0">
              <a:buNone/>
              <a:defRPr sz="500"/>
            </a:lvl7pPr>
            <a:lvl8pPr marL="1945843" indent="0">
              <a:buNone/>
              <a:defRPr sz="500"/>
            </a:lvl8pPr>
            <a:lvl9pPr marL="222382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1766892"/>
            <a:ext cx="5617845" cy="20859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225539"/>
            <a:ext cx="5617845" cy="1514475"/>
          </a:xfrm>
        </p:spPr>
        <p:txBody>
          <a:bodyPr/>
          <a:lstStyle>
            <a:lvl1pPr marL="0" indent="0">
              <a:buNone/>
              <a:defRPr sz="1900"/>
            </a:lvl1pPr>
            <a:lvl2pPr marL="277978" indent="0">
              <a:buNone/>
              <a:defRPr sz="1700"/>
            </a:lvl2pPr>
            <a:lvl3pPr marL="555955" indent="0">
              <a:buNone/>
              <a:defRPr sz="1500"/>
            </a:lvl3pPr>
            <a:lvl4pPr marL="833933" indent="0">
              <a:buNone/>
              <a:defRPr sz="1200"/>
            </a:lvl4pPr>
            <a:lvl5pPr marL="1111910" indent="0">
              <a:buNone/>
              <a:defRPr sz="1200"/>
            </a:lvl5pPr>
            <a:lvl6pPr marL="1389888" indent="0">
              <a:buNone/>
              <a:defRPr sz="1200"/>
            </a:lvl6pPr>
            <a:lvl7pPr marL="1667866" indent="0">
              <a:buNone/>
              <a:defRPr sz="1200"/>
            </a:lvl7pPr>
            <a:lvl8pPr marL="1945843" indent="0">
              <a:buNone/>
              <a:defRPr sz="1200"/>
            </a:lvl8pPr>
            <a:lvl9pPr marL="2223821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1975479"/>
            <a:ext cx="5617845" cy="296234"/>
          </a:xfrm>
        </p:spPr>
        <p:txBody>
          <a:bodyPr/>
          <a:lstStyle>
            <a:lvl1pPr marL="0" indent="0">
              <a:buNone/>
              <a:defRPr sz="900"/>
            </a:lvl1pPr>
            <a:lvl2pPr marL="277978" indent="0">
              <a:buNone/>
              <a:defRPr sz="700"/>
            </a:lvl2pPr>
            <a:lvl3pPr marL="555955" indent="0">
              <a:buNone/>
              <a:defRPr sz="600"/>
            </a:lvl3pPr>
            <a:lvl4pPr marL="833933" indent="0">
              <a:buNone/>
              <a:defRPr sz="500"/>
            </a:lvl4pPr>
            <a:lvl5pPr marL="1111910" indent="0">
              <a:buNone/>
              <a:defRPr sz="500"/>
            </a:lvl5pPr>
            <a:lvl6pPr marL="1389888" indent="0">
              <a:buNone/>
              <a:defRPr sz="500"/>
            </a:lvl6pPr>
            <a:lvl7pPr marL="1667866" indent="0">
              <a:buNone/>
              <a:defRPr sz="500"/>
            </a:lvl7pPr>
            <a:lvl8pPr marL="1945843" indent="0">
              <a:buNone/>
              <a:defRPr sz="500"/>
            </a:lvl8pPr>
            <a:lvl9pPr marL="222382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8" y="101082"/>
            <a:ext cx="8426768" cy="420688"/>
          </a:xfrm>
          <a:prstGeom prst="rect">
            <a:avLst/>
          </a:prstGeom>
        </p:spPr>
        <p:txBody>
          <a:bodyPr vert="horz" lIns="55596" tIns="27798" rIns="55596" bIns="27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8" y="588966"/>
            <a:ext cx="8426768" cy="1665807"/>
          </a:xfrm>
          <a:prstGeom prst="rect">
            <a:avLst/>
          </a:prstGeom>
        </p:spPr>
        <p:txBody>
          <a:bodyPr vert="horz" lIns="55596" tIns="27798" rIns="55596" bIns="27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8" y="2339490"/>
            <a:ext cx="2184717" cy="134386"/>
          </a:xfrm>
          <a:prstGeom prst="rect">
            <a:avLst/>
          </a:prstGeom>
        </p:spPr>
        <p:txBody>
          <a:bodyPr vert="horz" lIns="55596" tIns="27798" rIns="55596" bIns="2779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01A9-3BD7-A74D-90FC-9CCB3962D045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5" y="2339490"/>
            <a:ext cx="2964973" cy="134386"/>
          </a:xfrm>
          <a:prstGeom prst="rect">
            <a:avLst/>
          </a:prstGeom>
        </p:spPr>
        <p:txBody>
          <a:bodyPr vert="horz" lIns="55596" tIns="27798" rIns="55596" bIns="2779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9" y="2339490"/>
            <a:ext cx="2184717" cy="134386"/>
          </a:xfrm>
          <a:prstGeom prst="rect">
            <a:avLst/>
          </a:prstGeom>
        </p:spPr>
        <p:txBody>
          <a:bodyPr vert="horz" lIns="55596" tIns="27798" rIns="55596" bIns="2779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AA-AEA3-C64E-8A2F-9F890625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7978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483" indent="-208483" algn="l" defTabSz="27797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1714" indent="-173736" algn="l" defTabSz="277978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138989" algn="l" defTabSz="27797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2922" indent="-138989" algn="l" defTabSz="27797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0899" indent="-138989" algn="l" defTabSz="277978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8877" indent="-138989" algn="l" defTabSz="27797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6854" indent="-138989" algn="l" defTabSz="27797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832" indent="-138989" algn="l" defTabSz="27797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2810" indent="-138989" algn="l" defTabSz="27797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7978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5955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3933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1910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9888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7866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5843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3821" algn="l" defTabSz="27797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10057" y="0"/>
            <a:ext cx="9404803" cy="2524126"/>
            <a:chOff x="53975" y="0"/>
            <a:chExt cx="9404803" cy="252412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t="16552" b="5233"/>
            <a:stretch/>
          </p:blipFill>
          <p:spPr>
            <a:xfrm>
              <a:off x="797082" y="84643"/>
              <a:ext cx="1962059" cy="153462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002114" y="795931"/>
              <a:ext cx="823336" cy="82333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b="7425"/>
            <a:stretch/>
          </p:blipFill>
          <p:spPr>
            <a:xfrm>
              <a:off x="53975" y="1009786"/>
              <a:ext cx="1635785" cy="151434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989831" y="795930"/>
              <a:ext cx="823336" cy="82333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4095054" y="441618"/>
              <a:ext cx="1640889" cy="164088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4653" y="0"/>
              <a:ext cx="2524125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Yi Ong</dc:creator>
  <cp:lastModifiedBy>Hao Yi Ong</cp:lastModifiedBy>
  <cp:revision>5</cp:revision>
  <dcterms:created xsi:type="dcterms:W3CDTF">2014-12-07T06:33:05Z</dcterms:created>
  <dcterms:modified xsi:type="dcterms:W3CDTF">2014-12-07T06:50:21Z</dcterms:modified>
</cp:coreProperties>
</file>