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svg" ContentType="image/sv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6" r:id="rId2"/>
    <p:sldId id="280" r:id="rId3"/>
    <p:sldId id="270" r:id="rId4"/>
    <p:sldId id="325" r:id="rId5"/>
    <p:sldId id="300" r:id="rId6"/>
    <p:sldId id="313" r:id="rId7"/>
    <p:sldId id="332" r:id="rId8"/>
    <p:sldId id="333" r:id="rId9"/>
    <p:sldId id="314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275" r:id="rId1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FFC8"/>
    <a:srgbClr val="C8CCFF"/>
    <a:srgbClr val="FFA9A9"/>
    <a:srgbClr val="3178C6"/>
    <a:srgbClr val="A179DC"/>
    <a:srgbClr val="FFFFFF"/>
    <a:srgbClr val="F17F53"/>
    <a:srgbClr val="C27D04"/>
    <a:srgbClr val="E6752A"/>
    <a:srgbClr val="FFA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85"/>
    <p:restoredTop sz="96327"/>
  </p:normalViewPr>
  <p:slideViewPr>
    <p:cSldViewPr snapToGrid="0" snapToObjects="1">
      <p:cViewPr varScale="1">
        <p:scale>
          <a:sx n="98" d="100"/>
          <a:sy n="98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33" d="100"/>
          <a:sy n="133" d="100"/>
        </p:scale>
        <p:origin x="33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D55DB-2215-1E4A-893A-2A5EF07198DE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DA516-278A-124E-B408-655204A03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314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7340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AC922-3E6A-D2F3-69EC-625E770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004262"/>
          </a:xfrm>
          <a:solidFill>
            <a:srgbClr val="E6752A"/>
          </a:solidFill>
        </p:spPr>
        <p:txBody>
          <a:bodyPr tIns="648000" anchor="t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B2579-71CE-3089-A519-BF31624BB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17F09-84F5-0456-AB02-3E1E749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80EF2-F501-55EF-9ECD-ECD36B3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F44C6-2792-F9B2-39E8-565710C5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16CCD-57FF-FCDC-E2E9-5ECAB11E7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3545" y="2963509"/>
            <a:ext cx="1584910" cy="1593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9819C-A9CA-461B-94D1-5015AD2F1C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1440873" y="5395716"/>
            <a:ext cx="9143999" cy="9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36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BCB356-09D1-E6C9-94B0-09CDF53D6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80EF-A4AB-01A8-E717-0AAA9F519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EDF9C-D9EE-D115-F29B-94994ECC2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63922-3C54-434D-D3E2-D5FDC823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FA73E-BB34-13C8-3DD7-2B4EDA3E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6551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88A9B6-265B-7C1D-3E02-C47B7591C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title style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D3205-C0C8-0E9C-2FAB-5B881F14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 tIns="46800" bIns="46800"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7C4C23D-961D-06C3-4176-E406CC749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64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raphic 7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6396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GB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Click to edit Master title style</a:t>
            </a:r>
            <a:endParaRPr lang="en-NL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799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800" b="1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lang="en-NL" sz="2800" b="1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lang="en-NL" sz="24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lang="en-NL" sz="20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799"/>
              </a:spcBef>
              <a:spcAft>
                <a:spcPts val="400"/>
              </a:spcAft>
              <a:buNone/>
              <a:tabLst>
                <a:tab pos="0" algn="l"/>
              </a:tabLst>
            </a:pPr>
            <a:r>
              <a:rPr lang="en-GB" sz="2800" b="1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Click to edit Master text styles</a:t>
            </a:r>
            <a:endParaRPr lang="en-NL" sz="2800" b="1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Second level</a:t>
            </a:r>
            <a:endParaRPr lang="en-NL" sz="24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Third level</a:t>
            </a:r>
            <a:endParaRPr lang="en-NL" sz="20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Fourth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Gill Sans MT"/>
              </a:rPr>
              <a:t>Fifth level</a:t>
            </a:r>
            <a:endParaRPr lang="en-NL" sz="1800" b="0" u="none" strike="noStrike">
              <a:solidFill>
                <a:schemeClr val="dk1"/>
              </a:solidFill>
              <a:effectLst/>
              <a:uFillTx/>
              <a:latin typeface="Gill Sans M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Calibri"/>
              </a:rPr>
              <a:t>&lt;footer&gt;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4D80786-1D0C-4A50-8C13-85E2B77AD3B5}" type="slidenum">
              <a:rPr lang="en-NL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Gilmer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Calibri"/>
            </a:endParaRPr>
          </a:p>
        </p:txBody>
      </p:sp>
      <p:pic>
        <p:nvPicPr>
          <p:cNvPr id="41" name="Graphic 7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9382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88E2-F560-0774-1B59-6976408E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425F3-8749-D63C-EA30-3695C444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spcAft>
                <a:spcPts val="400"/>
              </a:spcAft>
              <a:buNone/>
              <a:defRPr sz="2400"/>
            </a:lvl1pPr>
            <a:lvl2pPr>
              <a:lnSpc>
                <a:spcPct val="100000"/>
              </a:lnSpc>
              <a:spcAft>
                <a:spcPts val="0"/>
              </a:spcAft>
              <a:defRPr sz="2000"/>
            </a:lvl2pPr>
            <a:lvl3pPr>
              <a:lnSpc>
                <a:spcPct val="100000"/>
              </a:lnSpc>
              <a:defRPr sz="1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05562-4464-9A6C-AD75-584BA5CF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809" y="6478242"/>
            <a:ext cx="2743200" cy="365125"/>
          </a:xfrm>
        </p:spPr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4E2B-EAAB-CDBA-6114-1BE9A3D3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8242"/>
            <a:ext cx="4114800" cy="365125"/>
          </a:xfrm>
        </p:spPr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E268-877C-F71C-EE3F-D45C14E5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78242"/>
            <a:ext cx="2743200" cy="365125"/>
          </a:xfrm>
        </p:spPr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767559F-21CD-642D-77CE-531FC2F1C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84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CEF4-44D1-1687-FDAD-42905C56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 tIns="540000" anchor="t" anchorCtr="0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BBFF8-4F6F-37DD-DF2B-5E2FF435B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33319"/>
            <a:ext cx="10515600" cy="105633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A6CCC-612C-ADA3-23EA-5352762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EE214-94AA-04FA-DE7B-EBC0E6CA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51A80-D3B6-D9B2-2A1F-4B3F4113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909717-FA19-0734-E2D2-0684485D9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360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BAB9-66B9-736E-C778-D4D2990E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EBFAF-012B-5F1B-CC76-9289A1542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0448A-7477-881E-1570-7F7611F0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0B7EA-5BEE-4F1B-6C31-F6D2E145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2204-9513-3E7A-5D74-E181B1DF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475F5-CACF-750B-E0E4-CF8CE5E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A83B52F-315C-7903-E5BC-051E4A0E95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78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F1DF-FA81-C3E0-D5AB-17FE453B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C9331A-B851-2280-02C4-722E6BCA6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2BA15-CAB0-2754-6B1C-53F4517C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F0275-7D8D-DDF0-926B-56709FDA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89782A0-4EAC-5EED-9F38-599C2DF833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071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BDB32-2B3B-E765-D5D8-964B4713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714F1-B9BD-EA2B-BCD1-E62423E95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EDF75-D8C3-70EF-B298-CEB5F198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046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3CD6-CE04-FECD-BB6A-B69A903CB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8058-FE60-526E-78AB-A394CAED7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BD68-BA38-B844-86EC-1F6EEAD76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454A0-22E1-1A69-F833-61EB34D9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CE85D-E388-C171-D95B-C1BB7B1E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32AE5-6040-8A66-C217-1D66E3E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7679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DCF6-F813-40EA-8356-88F479E9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A0B6B-DE92-08FC-ADB2-2F823327D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7FAC-C86F-27FB-6828-9776DD4FE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DF041-96E2-D4BE-22B0-F27B4DBC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2D5AB-0F52-5438-68CB-C1FDC71D1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454BE-AF3A-01E3-9948-2BF3B049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788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2BD7-60F1-34B7-0A5D-3F967B93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D5F351-876C-ABB9-C27E-1817FC1D8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4CD5A-B4E7-5AEF-1E51-53D2B772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5492D-6F0F-2E4F-9FB6-8AD2245E2E8C}" type="datetimeFigureOut">
              <a:rPr lang="en-NL" smtClean="0"/>
              <a:t>15/10/2025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9345-9A2F-4CC3-D936-96A441732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1E064-5CA9-72A9-4FFD-B44765DC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E6F5C7-7C8E-0E44-9CD4-AB5F4F0C60D2}" type="slidenum">
              <a:rPr lang="en-NL" smtClean="0"/>
              <a:t>‹#›</a:t>
            </a:fld>
            <a:endParaRPr lang="en-NL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2AF957C-37C6-14C8-B17A-A30966F3BC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1597-008F-CB95-DDD0-7A585FD0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  <a:prstGeom prst="rect">
            <a:avLst/>
          </a:prstGeom>
          <a:solidFill>
            <a:srgbClr val="E6752A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 dirty="0"/>
              <a:t>Click to edit Master title style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FC9B-617F-776A-77FB-865E3F0B9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D5A8-2750-F936-87A7-3B13E7170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4B15492D-6F0F-2E4F-9FB6-8AD2245E2E8C}" type="datetimeFigureOut">
              <a:rPr lang="en-NL" smtClean="0"/>
              <a:pPr/>
              <a:t>15/10/2025</a:t>
            </a:fld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9C832-3F21-B869-4FA5-75D012069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082AB-1645-41DE-1E06-01095174A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mer" pitchFamily="2" charset="77"/>
              </a:defRPr>
            </a:lvl1pPr>
          </a:lstStyle>
          <a:p>
            <a:fld id="{20E6F5C7-7C8E-0E44-9CD4-AB5F4F0C60D2}" type="slidenum">
              <a:rPr lang="en-NL" smtClean="0"/>
              <a:pPr/>
              <a:t>‹#›</a:t>
            </a:fld>
            <a:endParaRPr lang="en-NL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7DBF4FD-264D-64DC-37F7-188710CFBAE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NL" sz="4400" b="1" i="0" kern="1200" dirty="0">
          <a:ln>
            <a:solidFill>
              <a:schemeClr val="bg1"/>
            </a:solidFill>
          </a:ln>
          <a:solidFill>
            <a:schemeClr val="bg1"/>
          </a:solidFill>
          <a:latin typeface="Gill Sans MT" panose="020B05020201040202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800"/>
        </a:spcBef>
        <a:spcAft>
          <a:spcPts val="400"/>
        </a:spcAft>
        <a:buFont typeface="Arial" panose="020B0604020202020204" pitchFamily="34" charset="0"/>
        <a:buChar char="•"/>
        <a:defRPr sz="2800" b="1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Gill Sans MT" panose="020B05020201040202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ionWeb-io/space-dem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s://github.com/LionWeb-io" TargetMode="External"/><Relationship Id="rId7" Type="http://schemas.openxmlformats.org/officeDocument/2006/relationships/image" Target="../media/image1.png"/><Relationship Id="rId2" Type="http://schemas.openxmlformats.org/officeDocument/2006/relationships/hyperlink" Target="mailto:info@lionweb.io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hyperlink" Target="https://join.slack.com/t/lionweb/shared_invite/zt-2k1k5bsv7-EvC2IABIgSxWrqJNVOZ0HQ" TargetMode="External"/><Relationship Id="rId4" Type="http://schemas.openxmlformats.org/officeDocument/2006/relationships/hyperlink" Target="https://lionweb.io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nf.researchr.org/details/models-2024/models-2024-industry-day/6/LionWeb-Language-Interfaces-on-the-Web" TargetMode="External"/><Relationship Id="rId13" Type="http://schemas.openxmlformats.org/officeDocument/2006/relationships/image" Target="../media/image1.png"/><Relationship Id="rId3" Type="http://schemas.openxmlformats.org/officeDocument/2006/relationships/hyperlink" Target="https://www.youtube.com/watch?v=ZuR2C7DZ_r0" TargetMode="External"/><Relationship Id="rId7" Type="http://schemas.openxmlformats.org/officeDocument/2006/relationships/hyperlink" Target="https://github.com/LionWeb-io/specification/blob/main/resources/SEN-symposium%202024.pdf" TargetMode="External"/><Relationship Id="rId12" Type="http://schemas.openxmlformats.org/officeDocument/2006/relationships/hyperlink" Target="https://lionweb.io/specification/documentation/use-cases.html" TargetMode="External"/><Relationship Id="rId2" Type="http://schemas.openxmlformats.org/officeDocument/2006/relationships/hyperlink" Target="https://github.com/LionWeb-io/specification/blob/main/resources/LionWeb-LangDev2023.pdf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sen-symposium.nl/" TargetMode="External"/><Relationship Id="rId11" Type="http://schemas.openxmlformats.org/officeDocument/2006/relationships/hyperlink" Target="https://lionweb.io/specification/reference-architecture/reference-architecture.html" TargetMode="External"/><Relationship Id="rId5" Type="http://schemas.openxmlformats.org/officeDocument/2006/relationships/hyperlink" Target="https://www.youtube.com/watch?v=2KW-xalM2yE" TargetMode="External"/><Relationship Id="rId10" Type="http://schemas.openxmlformats.org/officeDocument/2006/relationships/hyperlink" Target="https://lionweb.io/specification/roadmap/roadmap.html" TargetMode="External"/><Relationship Id="rId4" Type="http://schemas.openxmlformats.org/officeDocument/2006/relationships/hyperlink" Target="https://github.com/LionWeb-io/specification/blob/main/resources/LangDev%202024%20Talk.pdf" TargetMode="External"/><Relationship Id="rId9" Type="http://schemas.openxmlformats.org/officeDocument/2006/relationships/hyperlink" Target="https://www.b2match.com/e/mbse-2025/sessions/c2Vzc2lvbjoyMDA5MzM=" TargetMode="External"/><Relationship Id="rId1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angdevcon.org/2025/abstracts#21" TargetMode="External"/><Relationship Id="rId2" Type="http://schemas.openxmlformats.org/officeDocument/2006/relationships/hyperlink" Target="https://langdevcon.org/2025/abstracts#2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langdevcon.org/2025/abstracts#42" TargetMode="External"/><Relationship Id="rId4" Type="http://schemas.openxmlformats.org/officeDocument/2006/relationships/hyperlink" Target="https://langdevcon.org/2025/abstracts#27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CE0D32-306F-E9A4-D919-8E8275375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873" y="5518149"/>
            <a:ext cx="9144000" cy="67067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LangDev</a:t>
            </a:r>
            <a:r>
              <a:rPr lang="en-US" dirty="0"/>
              <a:t> 2025</a:t>
            </a:r>
          </a:p>
          <a:p>
            <a:r>
              <a:rPr lang="en-US" dirty="0" err="1"/>
              <a:t>Meinte</a:t>
            </a:r>
            <a:r>
              <a:rPr lang="en-US" dirty="0"/>
              <a:t> Boersma, Niko Stotz</a:t>
            </a:r>
          </a:p>
        </p:txBody>
      </p:sp>
      <p:grpSp>
        <p:nvGrpSpPr>
          <p:cNvPr id="4" name="Google Shape;55;p13">
            <a:extLst>
              <a:ext uri="{FF2B5EF4-FFF2-40B4-BE49-F238E27FC236}">
                <a16:creationId xmlns:a16="http://schemas.microsoft.com/office/drawing/2014/main" id="{C957E90D-5A09-BF75-5267-4B50124ACF66}"/>
              </a:ext>
            </a:extLst>
          </p:cNvPr>
          <p:cNvGrpSpPr/>
          <p:nvPr/>
        </p:nvGrpSpPr>
        <p:grpSpPr>
          <a:xfrm>
            <a:off x="4587790" y="1614776"/>
            <a:ext cx="3016419" cy="3028662"/>
            <a:chOff x="4690787" y="1999494"/>
            <a:chExt cx="2826698" cy="2838171"/>
          </a:xfrm>
        </p:grpSpPr>
        <p:grpSp>
          <p:nvGrpSpPr>
            <p:cNvPr id="5" name="Google Shape;56;p13">
              <a:extLst>
                <a:ext uri="{FF2B5EF4-FFF2-40B4-BE49-F238E27FC236}">
                  <a16:creationId xmlns:a16="http://schemas.microsoft.com/office/drawing/2014/main" id="{B66376AB-E160-3714-4AC3-3464FD5A750F}"/>
                </a:ext>
              </a:extLst>
            </p:cNvPr>
            <p:cNvGrpSpPr/>
            <p:nvPr/>
          </p:nvGrpSpPr>
          <p:grpSpPr>
            <a:xfrm>
              <a:off x="5310461" y="2732445"/>
              <a:ext cx="1587349" cy="1372267"/>
              <a:chOff x="5310461" y="2732445"/>
              <a:chExt cx="1587349" cy="1372267"/>
            </a:xfrm>
          </p:grpSpPr>
          <p:grpSp>
            <p:nvGrpSpPr>
              <p:cNvPr id="38" name="Google Shape;57;p13">
                <a:extLst>
                  <a:ext uri="{FF2B5EF4-FFF2-40B4-BE49-F238E27FC236}">
                    <a16:creationId xmlns:a16="http://schemas.microsoft.com/office/drawing/2014/main" id="{7363F58F-647B-BA26-CC1D-F33D6316E36C}"/>
                  </a:ext>
                </a:extLst>
              </p:cNvPr>
              <p:cNvGrpSpPr/>
              <p:nvPr/>
            </p:nvGrpSpPr>
            <p:grpSpPr>
              <a:xfrm>
                <a:off x="5310461" y="2732445"/>
                <a:ext cx="1587349" cy="1372267"/>
                <a:chOff x="5310461" y="2732445"/>
                <a:chExt cx="1587349" cy="1372267"/>
              </a:xfrm>
            </p:grpSpPr>
            <p:sp>
              <p:nvSpPr>
                <p:cNvPr id="45" name="Google Shape;58;p13">
                  <a:extLst>
                    <a:ext uri="{FF2B5EF4-FFF2-40B4-BE49-F238E27FC236}">
                      <a16:creationId xmlns:a16="http://schemas.microsoft.com/office/drawing/2014/main" id="{B5B19933-778A-0F5F-8188-0EC7D294D02F}"/>
                    </a:ext>
                  </a:extLst>
                </p:cNvPr>
                <p:cNvSpPr/>
                <p:nvPr/>
              </p:nvSpPr>
              <p:spPr>
                <a:xfrm>
                  <a:off x="5840180" y="3136153"/>
                  <a:ext cx="489022" cy="4836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022" h="483642" extrusionOk="0">
                      <a:moveTo>
                        <a:pt x="488950" y="241706"/>
                      </a:moveTo>
                      <a:cubicBezTo>
                        <a:pt x="488950" y="375260"/>
                        <a:pt x="379479" y="483527"/>
                        <a:pt x="244439" y="483527"/>
                      </a:cubicBezTo>
                      <a:cubicBezTo>
                        <a:pt x="109400" y="483527"/>
                        <a:pt x="-72" y="375260"/>
                        <a:pt x="-72" y="241706"/>
                      </a:cubicBezTo>
                      <a:cubicBezTo>
                        <a:pt x="-72" y="108152"/>
                        <a:pt x="109400" y="-115"/>
                        <a:pt x="244439" y="-115"/>
                      </a:cubicBezTo>
                      <a:cubicBezTo>
                        <a:pt x="379479" y="-115"/>
                        <a:pt x="488950" y="108152"/>
                        <a:pt x="488950" y="24170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59;p13">
                  <a:extLst>
                    <a:ext uri="{FF2B5EF4-FFF2-40B4-BE49-F238E27FC236}">
                      <a16:creationId xmlns:a16="http://schemas.microsoft.com/office/drawing/2014/main" id="{85DDE833-24CA-8BBE-6DAD-0A3C9131DBB8}"/>
                    </a:ext>
                  </a:extLst>
                </p:cNvPr>
                <p:cNvSpPr/>
                <p:nvPr/>
              </p:nvSpPr>
              <p:spPr>
                <a:xfrm>
                  <a:off x="5603572" y="3557817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1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1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60;p13">
                  <a:extLst>
                    <a:ext uri="{FF2B5EF4-FFF2-40B4-BE49-F238E27FC236}">
                      <a16:creationId xmlns:a16="http://schemas.microsoft.com/office/drawing/2014/main" id="{D41E78F5-4953-1E20-4D46-182FD2F5E320}"/>
                    </a:ext>
                  </a:extLst>
                </p:cNvPr>
                <p:cNvSpPr/>
                <p:nvPr/>
              </p:nvSpPr>
              <p:spPr>
                <a:xfrm>
                  <a:off x="6385052" y="3746459"/>
                  <a:ext cx="362238" cy="358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238" h="358253" extrusionOk="0">
                      <a:moveTo>
                        <a:pt x="362167" y="179012"/>
                      </a:moveTo>
                      <a:cubicBezTo>
                        <a:pt x="362167" y="277941"/>
                        <a:pt x="281077" y="358138"/>
                        <a:pt x="181048" y="358138"/>
                      </a:cubicBezTo>
                      <a:cubicBezTo>
                        <a:pt x="81018" y="358138"/>
                        <a:pt x="-72" y="277941"/>
                        <a:pt x="-72" y="179012"/>
                      </a:cubicBezTo>
                      <a:cubicBezTo>
                        <a:pt x="-72" y="80082"/>
                        <a:pt x="81018" y="-115"/>
                        <a:pt x="181048" y="-115"/>
                      </a:cubicBezTo>
                      <a:cubicBezTo>
                        <a:pt x="281077" y="-115"/>
                        <a:pt x="362167" y="80082"/>
                        <a:pt x="362167" y="17901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61;p13">
                  <a:extLst>
                    <a:ext uri="{FF2B5EF4-FFF2-40B4-BE49-F238E27FC236}">
                      <a16:creationId xmlns:a16="http://schemas.microsoft.com/office/drawing/2014/main" id="{1070CE7F-56D9-F1F3-19B7-236E808CFAE1}"/>
                    </a:ext>
                  </a:extLst>
                </p:cNvPr>
                <p:cNvSpPr/>
                <p:nvPr/>
              </p:nvSpPr>
              <p:spPr>
                <a:xfrm>
                  <a:off x="6641941" y="3140865"/>
                  <a:ext cx="255869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5869" h="250777" extrusionOk="0">
                      <a:moveTo>
                        <a:pt x="255797" y="125274"/>
                      </a:moveTo>
                      <a:cubicBezTo>
                        <a:pt x="255797" y="194524"/>
                        <a:pt x="198519" y="250662"/>
                        <a:pt x="127863" y="250662"/>
                      </a:cubicBezTo>
                      <a:cubicBezTo>
                        <a:pt x="57206" y="250662"/>
                        <a:pt x="-72" y="194524"/>
                        <a:pt x="-72" y="125274"/>
                      </a:cubicBezTo>
                      <a:cubicBezTo>
                        <a:pt x="-72" y="56023"/>
                        <a:pt x="57206" y="-115"/>
                        <a:pt x="127863" y="-115"/>
                      </a:cubicBezTo>
                      <a:cubicBezTo>
                        <a:pt x="198519" y="-115"/>
                        <a:pt x="255797" y="56023"/>
                        <a:pt x="255797" y="12527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62;p13">
                  <a:extLst>
                    <a:ext uri="{FF2B5EF4-FFF2-40B4-BE49-F238E27FC236}">
                      <a16:creationId xmlns:a16="http://schemas.microsoft.com/office/drawing/2014/main" id="{B403BD3F-DAE5-FD11-EF71-D285B548CEA0}"/>
                    </a:ext>
                  </a:extLst>
                </p:cNvPr>
                <p:cNvSpPr/>
                <p:nvPr/>
              </p:nvSpPr>
              <p:spPr>
                <a:xfrm>
                  <a:off x="6339389" y="2732445"/>
                  <a:ext cx="253567" cy="2507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50777" extrusionOk="0">
                      <a:moveTo>
                        <a:pt x="253495" y="125273"/>
                      </a:moveTo>
                      <a:cubicBezTo>
                        <a:pt x="253495" y="194524"/>
                        <a:pt x="196733" y="250662"/>
                        <a:pt x="126712" y="250662"/>
                      </a:cubicBezTo>
                      <a:cubicBezTo>
                        <a:pt x="56691" y="250662"/>
                        <a:pt x="-72" y="194524"/>
                        <a:pt x="-72" y="125273"/>
                      </a:cubicBezTo>
                      <a:cubicBezTo>
                        <a:pt x="-72" y="56023"/>
                        <a:pt x="56691" y="-115"/>
                        <a:pt x="126712" y="-115"/>
                      </a:cubicBezTo>
                      <a:cubicBezTo>
                        <a:pt x="196733" y="-115"/>
                        <a:pt x="253495" y="56023"/>
                        <a:pt x="253495" y="12527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63;p13">
                  <a:extLst>
                    <a:ext uri="{FF2B5EF4-FFF2-40B4-BE49-F238E27FC236}">
                      <a16:creationId xmlns:a16="http://schemas.microsoft.com/office/drawing/2014/main" id="{C9832A53-E5FD-EA4E-5CF7-31FCE82533CC}"/>
                    </a:ext>
                  </a:extLst>
                </p:cNvPr>
                <p:cNvSpPr/>
                <p:nvPr/>
              </p:nvSpPr>
              <p:spPr>
                <a:xfrm>
                  <a:off x="5310461" y="3213587"/>
                  <a:ext cx="253567" cy="2628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567" h="262839" extrusionOk="0">
                      <a:moveTo>
                        <a:pt x="253495" y="131304"/>
                      </a:moveTo>
                      <a:cubicBezTo>
                        <a:pt x="253495" y="203885"/>
                        <a:pt x="196732" y="262724"/>
                        <a:pt x="126712" y="262724"/>
                      </a:cubicBezTo>
                      <a:cubicBezTo>
                        <a:pt x="56691" y="262724"/>
                        <a:pt x="-72" y="203885"/>
                        <a:pt x="-72" y="131304"/>
                      </a:cubicBezTo>
                      <a:cubicBezTo>
                        <a:pt x="-72" y="58723"/>
                        <a:pt x="56691" y="-115"/>
                        <a:pt x="126712" y="-115"/>
                      </a:cubicBezTo>
                      <a:cubicBezTo>
                        <a:pt x="196732" y="-115"/>
                        <a:pt x="253495" y="58723"/>
                        <a:pt x="253495" y="13130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" name="Google Shape;64;p13">
                <a:extLst>
                  <a:ext uri="{FF2B5EF4-FFF2-40B4-BE49-F238E27FC236}">
                    <a16:creationId xmlns:a16="http://schemas.microsoft.com/office/drawing/2014/main" id="{B0FE0489-F2EA-B4EC-CF6B-4DC121F5D437}"/>
                  </a:ext>
                </a:extLst>
              </p:cNvPr>
              <p:cNvGrpSpPr/>
              <p:nvPr/>
            </p:nvGrpSpPr>
            <p:grpSpPr>
              <a:xfrm>
                <a:off x="5437245" y="2857834"/>
                <a:ext cx="1332629" cy="1067752"/>
                <a:chOff x="5437245" y="2857834"/>
                <a:chExt cx="1332629" cy="1067752"/>
              </a:xfrm>
            </p:grpSpPr>
            <p:sp>
              <p:nvSpPr>
                <p:cNvPr id="40" name="Google Shape;65;p13">
                  <a:extLst>
                    <a:ext uri="{FF2B5EF4-FFF2-40B4-BE49-F238E27FC236}">
                      <a16:creationId xmlns:a16="http://schemas.microsoft.com/office/drawing/2014/main" id="{AC081205-C818-D97D-35A9-777F0AA64422}"/>
                    </a:ext>
                  </a:extLst>
                </p:cNvPr>
                <p:cNvSpPr/>
                <p:nvPr/>
              </p:nvSpPr>
              <p:spPr>
                <a:xfrm>
                  <a:off x="5437245" y="3345007"/>
                  <a:ext cx="646295" cy="32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295" h="32966" extrusionOk="0">
                      <a:moveTo>
                        <a:pt x="-72" y="-115"/>
                      </a:moveTo>
                      <a:lnTo>
                        <a:pt x="646224" y="32851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66;p13">
                  <a:extLst>
                    <a:ext uri="{FF2B5EF4-FFF2-40B4-BE49-F238E27FC236}">
                      <a16:creationId xmlns:a16="http://schemas.microsoft.com/office/drawing/2014/main" id="{BDE28C8F-D158-7C6F-8E95-859C9111563D}"/>
                    </a:ext>
                  </a:extLst>
                </p:cNvPr>
                <p:cNvSpPr/>
                <p:nvPr/>
              </p:nvSpPr>
              <p:spPr>
                <a:xfrm>
                  <a:off x="5784691" y="3377974"/>
                  <a:ext cx="299999" cy="358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999" h="358969" extrusionOk="0">
                      <a:moveTo>
                        <a:pt x="-72" y="358854"/>
                      </a:moveTo>
                      <a:lnTo>
                        <a:pt x="299928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67;p13">
                  <a:extLst>
                    <a:ext uri="{FF2B5EF4-FFF2-40B4-BE49-F238E27FC236}">
                      <a16:creationId xmlns:a16="http://schemas.microsoft.com/office/drawing/2014/main" id="{15AFE7D4-244E-8B5E-8F0F-E19A68C57D36}"/>
                    </a:ext>
                  </a:extLst>
                </p:cNvPr>
                <p:cNvSpPr/>
                <p:nvPr/>
              </p:nvSpPr>
              <p:spPr>
                <a:xfrm>
                  <a:off x="6084691" y="3377974"/>
                  <a:ext cx="481480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480" h="547612" extrusionOk="0">
                      <a:moveTo>
                        <a:pt x="481409" y="547497"/>
                      </a:moveTo>
                      <a:lnTo>
                        <a:pt x="-72" y="-11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68;p13">
                  <a:extLst>
                    <a:ext uri="{FF2B5EF4-FFF2-40B4-BE49-F238E27FC236}">
                      <a16:creationId xmlns:a16="http://schemas.microsoft.com/office/drawing/2014/main" id="{B7410AFA-F597-C155-8D2A-E06E03059381}"/>
                    </a:ext>
                  </a:extLst>
                </p:cNvPr>
                <p:cNvSpPr/>
                <p:nvPr/>
              </p:nvSpPr>
              <p:spPr>
                <a:xfrm>
                  <a:off x="6084691" y="3266254"/>
                  <a:ext cx="685183" cy="111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183" h="111720" extrusionOk="0">
                      <a:moveTo>
                        <a:pt x="685112" y="-115"/>
                      </a:moveTo>
                      <a:lnTo>
                        <a:pt x="-72" y="111605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69;p13">
                  <a:extLst>
                    <a:ext uri="{FF2B5EF4-FFF2-40B4-BE49-F238E27FC236}">
                      <a16:creationId xmlns:a16="http://schemas.microsoft.com/office/drawing/2014/main" id="{412F3AEC-A71B-A0F0-9073-FF084AC308E2}"/>
                    </a:ext>
                  </a:extLst>
                </p:cNvPr>
                <p:cNvSpPr/>
                <p:nvPr/>
              </p:nvSpPr>
              <p:spPr>
                <a:xfrm>
                  <a:off x="6084691" y="2857834"/>
                  <a:ext cx="381480" cy="520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480" h="520139" extrusionOk="0">
                      <a:moveTo>
                        <a:pt x="381409" y="-115"/>
                      </a:moveTo>
                      <a:lnTo>
                        <a:pt x="-72" y="520024"/>
                      </a:lnTo>
                    </a:path>
                  </a:pathLst>
                </a:custGeom>
                <a:noFill/>
                <a:ln w="79675" cap="flat" cmpd="sng">
                  <a:solidFill>
                    <a:srgbClr val="FFFFFF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" name="Google Shape;70;p13">
              <a:extLst>
                <a:ext uri="{FF2B5EF4-FFF2-40B4-BE49-F238E27FC236}">
                  <a16:creationId xmlns:a16="http://schemas.microsoft.com/office/drawing/2014/main" id="{F3B800C0-C337-956E-EDD1-CBD86AA03669}"/>
                </a:ext>
              </a:extLst>
            </p:cNvPr>
            <p:cNvGrpSpPr/>
            <p:nvPr/>
          </p:nvGrpSpPr>
          <p:grpSpPr>
            <a:xfrm>
              <a:off x="4900612" y="2228850"/>
              <a:ext cx="2405495" cy="2201932"/>
              <a:chOff x="4900612" y="2228850"/>
              <a:chExt cx="2405495" cy="2201932"/>
            </a:xfrm>
          </p:grpSpPr>
          <p:grpSp>
            <p:nvGrpSpPr>
              <p:cNvPr id="18" name="Google Shape;71;p13">
                <a:extLst>
                  <a:ext uri="{FF2B5EF4-FFF2-40B4-BE49-F238E27FC236}">
                    <a16:creationId xmlns:a16="http://schemas.microsoft.com/office/drawing/2014/main" id="{01725062-5E7F-51A9-98A8-1B396199865C}"/>
                  </a:ext>
                </a:extLst>
              </p:cNvPr>
              <p:cNvGrpSpPr/>
              <p:nvPr/>
            </p:nvGrpSpPr>
            <p:grpSpPr>
              <a:xfrm>
                <a:off x="4900612" y="2228850"/>
                <a:ext cx="2405495" cy="1784997"/>
                <a:chOff x="4900612" y="2228850"/>
                <a:chExt cx="2405495" cy="1784997"/>
              </a:xfrm>
            </p:grpSpPr>
            <p:sp>
              <p:nvSpPr>
                <p:cNvPr id="20" name="Google Shape;72;p13">
                  <a:extLst>
                    <a:ext uri="{FF2B5EF4-FFF2-40B4-BE49-F238E27FC236}">
                      <a16:creationId xmlns:a16="http://schemas.microsoft.com/office/drawing/2014/main" id="{14CDC86E-12DA-C5B2-678A-407D46169F7D}"/>
                    </a:ext>
                  </a:extLst>
                </p:cNvPr>
                <p:cNvSpPr/>
                <p:nvPr/>
              </p:nvSpPr>
              <p:spPr>
                <a:xfrm>
                  <a:off x="4900612" y="3260749"/>
                  <a:ext cx="198008" cy="1497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008" h="149729" extrusionOk="0">
                      <a:moveTo>
                        <a:pt x="-72" y="135864"/>
                      </a:moveTo>
                      <a:lnTo>
                        <a:pt x="4225" y="78714"/>
                      </a:lnTo>
                      <a:lnTo>
                        <a:pt x="145181" y="89079"/>
                      </a:lnTo>
                      <a:lnTo>
                        <a:pt x="151886" y="-115"/>
                      </a:lnTo>
                      <a:lnTo>
                        <a:pt x="197936" y="3270"/>
                      </a:lnTo>
                      <a:lnTo>
                        <a:pt x="186935" y="1496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73;p13">
                  <a:extLst>
                    <a:ext uri="{FF2B5EF4-FFF2-40B4-BE49-F238E27FC236}">
                      <a16:creationId xmlns:a16="http://schemas.microsoft.com/office/drawing/2014/main" id="{0B155123-0937-FE64-4B97-74741AB53C82}"/>
                    </a:ext>
                  </a:extLst>
                </p:cNvPr>
                <p:cNvSpPr/>
                <p:nvPr/>
              </p:nvSpPr>
              <p:spPr>
                <a:xfrm>
                  <a:off x="4938488" y="3049448"/>
                  <a:ext cx="216663" cy="194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663" h="194396" extrusionOk="0">
                      <a:moveTo>
                        <a:pt x="167918" y="58117"/>
                      </a:moveTo>
                      <a:lnTo>
                        <a:pt x="150085" y="120968"/>
                      </a:lnTo>
                      <a:lnTo>
                        <a:pt x="177435" y="137887"/>
                      </a:lnTo>
                      <a:lnTo>
                        <a:pt x="161434" y="194281"/>
                      </a:lnTo>
                      <a:lnTo>
                        <a:pt x="-72" y="77060"/>
                      </a:lnTo>
                      <a:lnTo>
                        <a:pt x="17001" y="16890"/>
                      </a:lnTo>
                      <a:lnTo>
                        <a:pt x="216592" y="-115"/>
                      </a:lnTo>
                      <a:lnTo>
                        <a:pt x="200211" y="57619"/>
                      </a:lnTo>
                      <a:close/>
                      <a:moveTo>
                        <a:pt x="125594" y="58851"/>
                      </a:moveTo>
                      <a:lnTo>
                        <a:pt x="55091" y="60571"/>
                      </a:lnTo>
                      <a:lnTo>
                        <a:pt x="114431" y="9819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74;p13">
                  <a:extLst>
                    <a:ext uri="{FF2B5EF4-FFF2-40B4-BE49-F238E27FC236}">
                      <a16:creationId xmlns:a16="http://schemas.microsoft.com/office/drawing/2014/main" id="{A63936BF-EBB8-412A-BBDD-13FAFA9F082A}"/>
                    </a:ext>
                  </a:extLst>
                </p:cNvPr>
                <p:cNvSpPr/>
                <p:nvPr/>
              </p:nvSpPr>
              <p:spPr>
                <a:xfrm>
                  <a:off x="5003548" y="2776371"/>
                  <a:ext cx="250210" cy="244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210" h="244180" extrusionOk="0">
                      <a:moveTo>
                        <a:pt x="-72" y="155952"/>
                      </a:moveTo>
                      <a:lnTo>
                        <a:pt x="25635" y="108864"/>
                      </a:lnTo>
                      <a:lnTo>
                        <a:pt x="150465" y="96162"/>
                      </a:lnTo>
                      <a:lnTo>
                        <a:pt x="59182" y="47417"/>
                      </a:lnTo>
                      <a:lnTo>
                        <a:pt x="85132" y="-115"/>
                      </a:lnTo>
                      <a:lnTo>
                        <a:pt x="250139" y="87998"/>
                      </a:lnTo>
                      <a:lnTo>
                        <a:pt x="224188" y="135530"/>
                      </a:lnTo>
                      <a:lnTo>
                        <a:pt x="100217" y="148259"/>
                      </a:lnTo>
                      <a:lnTo>
                        <a:pt x="190824" y="196644"/>
                      </a:lnTo>
                      <a:lnTo>
                        <a:pt x="164935" y="2440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" name="Google Shape;75;p13">
                  <a:extLst>
                    <a:ext uri="{FF2B5EF4-FFF2-40B4-BE49-F238E27FC236}">
                      <a16:creationId xmlns:a16="http://schemas.microsoft.com/office/drawing/2014/main" id="{F4CDA70D-E979-A741-738E-872FE78B23FA}"/>
                    </a:ext>
                  </a:extLst>
                </p:cNvPr>
                <p:cNvSpPr/>
                <p:nvPr/>
              </p:nvSpPr>
              <p:spPr>
                <a:xfrm>
                  <a:off x="5171793" y="2589938"/>
                  <a:ext cx="212727" cy="204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27" h="204537" extrusionOk="0">
                      <a:moveTo>
                        <a:pt x="122761" y="118190"/>
                      </a:moveTo>
                      <a:lnTo>
                        <a:pt x="93481" y="92690"/>
                      </a:lnTo>
                      <a:lnTo>
                        <a:pt x="152656" y="26230"/>
                      </a:lnTo>
                      <a:lnTo>
                        <a:pt x="212655" y="78483"/>
                      </a:lnTo>
                      <a:cubicBezTo>
                        <a:pt x="210095" y="98842"/>
                        <a:pt x="206048" y="115320"/>
                        <a:pt x="200512" y="127917"/>
                      </a:cubicBezTo>
                      <a:cubicBezTo>
                        <a:pt x="194969" y="140396"/>
                        <a:pt x="186224" y="153345"/>
                        <a:pt x="174276" y="166764"/>
                      </a:cubicBezTo>
                      <a:cubicBezTo>
                        <a:pt x="159567" y="183283"/>
                        <a:pt x="144715" y="194285"/>
                        <a:pt x="129720" y="199768"/>
                      </a:cubicBezTo>
                      <a:cubicBezTo>
                        <a:pt x="114782" y="205188"/>
                        <a:pt x="99116" y="205874"/>
                        <a:pt x="82724" y="201825"/>
                      </a:cubicBezTo>
                      <a:cubicBezTo>
                        <a:pt x="66388" y="197711"/>
                        <a:pt x="50924" y="189301"/>
                        <a:pt x="36332" y="176593"/>
                      </a:cubicBezTo>
                      <a:cubicBezTo>
                        <a:pt x="20972" y="163216"/>
                        <a:pt x="10418" y="148462"/>
                        <a:pt x="4669" y="132330"/>
                      </a:cubicBezTo>
                      <a:cubicBezTo>
                        <a:pt x="-1143" y="116143"/>
                        <a:pt x="-1611" y="99440"/>
                        <a:pt x="3265" y="82223"/>
                      </a:cubicBezTo>
                      <a:cubicBezTo>
                        <a:pt x="7118" y="68834"/>
                        <a:pt x="16146" y="54165"/>
                        <a:pt x="30348" y="38214"/>
                      </a:cubicBezTo>
                      <a:cubicBezTo>
                        <a:pt x="44043" y="22833"/>
                        <a:pt x="55679" y="12572"/>
                        <a:pt x="65258" y="7429"/>
                      </a:cubicBezTo>
                      <a:cubicBezTo>
                        <a:pt x="74894" y="2223"/>
                        <a:pt x="84913" y="-289"/>
                        <a:pt x="95318" y="-106"/>
                      </a:cubicBezTo>
                      <a:cubicBezTo>
                        <a:pt x="105714" y="-34"/>
                        <a:pt x="116583" y="2689"/>
                        <a:pt x="127925" y="8065"/>
                      </a:cubicBezTo>
                      <a:lnTo>
                        <a:pt x="98471" y="56076"/>
                      </a:lnTo>
                      <a:cubicBezTo>
                        <a:pt x="91638" y="53159"/>
                        <a:pt x="84981" y="52531"/>
                        <a:pt x="78502" y="54192"/>
                      </a:cubicBezTo>
                      <a:cubicBezTo>
                        <a:pt x="72079" y="55790"/>
                        <a:pt x="66050" y="59754"/>
                        <a:pt x="60414" y="66084"/>
                      </a:cubicBezTo>
                      <a:cubicBezTo>
                        <a:pt x="52017" y="75515"/>
                        <a:pt x="48639" y="85946"/>
                        <a:pt x="50279" y="97375"/>
                      </a:cubicBezTo>
                      <a:cubicBezTo>
                        <a:pt x="51911" y="108686"/>
                        <a:pt x="59895" y="120585"/>
                        <a:pt x="74231" y="133070"/>
                      </a:cubicBezTo>
                      <a:cubicBezTo>
                        <a:pt x="89463" y="146335"/>
                        <a:pt x="102851" y="152993"/>
                        <a:pt x="114395" y="153045"/>
                      </a:cubicBezTo>
                      <a:cubicBezTo>
                        <a:pt x="125995" y="153034"/>
                        <a:pt x="136303" y="147965"/>
                        <a:pt x="145320" y="137838"/>
                      </a:cubicBezTo>
                      <a:cubicBezTo>
                        <a:pt x="149604" y="133027"/>
                        <a:pt x="152986" y="127825"/>
                        <a:pt x="155466" y="122231"/>
                      </a:cubicBezTo>
                      <a:cubicBezTo>
                        <a:pt x="157947" y="116638"/>
                        <a:pt x="159999" y="109547"/>
                        <a:pt x="161623" y="100960"/>
                      </a:cubicBezTo>
                      <a:lnTo>
                        <a:pt x="148375" y="894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76;p13">
                  <a:extLst>
                    <a:ext uri="{FF2B5EF4-FFF2-40B4-BE49-F238E27FC236}">
                      <a16:creationId xmlns:a16="http://schemas.microsoft.com/office/drawing/2014/main" id="{10366FDD-F395-A5F1-B9F5-B16A83A32F39}"/>
                    </a:ext>
                  </a:extLst>
                </p:cNvPr>
                <p:cNvSpPr/>
                <p:nvPr/>
              </p:nvSpPr>
              <p:spPr>
                <a:xfrm>
                  <a:off x="5330647" y="2400701"/>
                  <a:ext cx="228229" cy="2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29" h="228325" extrusionOk="0">
                      <a:moveTo>
                        <a:pt x="98652" y="33429"/>
                      </a:moveTo>
                      <a:lnTo>
                        <a:pt x="145476" y="-115"/>
                      </a:lnTo>
                      <a:lnTo>
                        <a:pt x="211059" y="89429"/>
                      </a:lnTo>
                      <a:cubicBezTo>
                        <a:pt x="217562" y="98308"/>
                        <a:pt x="222300" y="107724"/>
                        <a:pt x="225271" y="117675"/>
                      </a:cubicBezTo>
                      <a:cubicBezTo>
                        <a:pt x="228261" y="127509"/>
                        <a:pt x="228929" y="137549"/>
                        <a:pt x="227272" y="147795"/>
                      </a:cubicBezTo>
                      <a:cubicBezTo>
                        <a:pt x="225635" y="157924"/>
                        <a:pt x="222412" y="166534"/>
                        <a:pt x="217601" y="173625"/>
                      </a:cubicBezTo>
                      <a:cubicBezTo>
                        <a:pt x="210937" y="183502"/>
                        <a:pt x="201216" y="193017"/>
                        <a:pt x="188440" y="202170"/>
                      </a:cubicBezTo>
                      <a:cubicBezTo>
                        <a:pt x="181050" y="207464"/>
                        <a:pt x="172594" y="212740"/>
                        <a:pt x="163073" y="217999"/>
                      </a:cubicBezTo>
                      <a:cubicBezTo>
                        <a:pt x="153621" y="223208"/>
                        <a:pt x="144859" y="226413"/>
                        <a:pt x="136788" y="227613"/>
                      </a:cubicBezTo>
                      <a:cubicBezTo>
                        <a:pt x="128666" y="228745"/>
                        <a:pt x="120103" y="228267"/>
                        <a:pt x="111098" y="226180"/>
                      </a:cubicBezTo>
                      <a:cubicBezTo>
                        <a:pt x="102161" y="224042"/>
                        <a:pt x="94619" y="220646"/>
                        <a:pt x="88471" y="215990"/>
                      </a:cubicBezTo>
                      <a:cubicBezTo>
                        <a:pt x="78567" y="208505"/>
                        <a:pt x="70914" y="201075"/>
                        <a:pt x="65511" y="193698"/>
                      </a:cubicBezTo>
                      <a:lnTo>
                        <a:pt x="-72" y="104154"/>
                      </a:lnTo>
                      <a:lnTo>
                        <a:pt x="46752" y="70610"/>
                      </a:lnTo>
                      <a:lnTo>
                        <a:pt x="113911" y="162306"/>
                      </a:lnTo>
                      <a:cubicBezTo>
                        <a:pt x="119914" y="170502"/>
                        <a:pt x="126895" y="175290"/>
                        <a:pt x="134855" y="176669"/>
                      </a:cubicBezTo>
                      <a:cubicBezTo>
                        <a:pt x="142834" y="177930"/>
                        <a:pt x="150898" y="175642"/>
                        <a:pt x="159047" y="169804"/>
                      </a:cubicBezTo>
                      <a:cubicBezTo>
                        <a:pt x="167128" y="164016"/>
                        <a:pt x="171796" y="157235"/>
                        <a:pt x="173052" y="149461"/>
                      </a:cubicBezTo>
                      <a:cubicBezTo>
                        <a:pt x="174328" y="141570"/>
                        <a:pt x="171914" y="133459"/>
                        <a:pt x="165811" y="12512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77;p13">
                  <a:extLst>
                    <a:ext uri="{FF2B5EF4-FFF2-40B4-BE49-F238E27FC236}">
                      <a16:creationId xmlns:a16="http://schemas.microsoft.com/office/drawing/2014/main" id="{9F5085CD-6349-C29A-44DB-1D6AF3F1E467}"/>
                    </a:ext>
                  </a:extLst>
                </p:cNvPr>
                <p:cNvSpPr/>
                <p:nvPr/>
              </p:nvSpPr>
              <p:spPr>
                <a:xfrm>
                  <a:off x="5595739" y="2315868"/>
                  <a:ext cx="197690" cy="222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90" h="222924" extrusionOk="0">
                      <a:moveTo>
                        <a:pt x="121226" y="141459"/>
                      </a:moveTo>
                      <a:lnTo>
                        <a:pt x="60771" y="167657"/>
                      </a:lnTo>
                      <a:lnTo>
                        <a:pt x="64875" y="199302"/>
                      </a:lnTo>
                      <a:lnTo>
                        <a:pt x="10629" y="222809"/>
                      </a:lnTo>
                      <a:lnTo>
                        <a:pt x="-72" y="24965"/>
                      </a:lnTo>
                      <a:lnTo>
                        <a:pt x="57806" y="-115"/>
                      </a:lnTo>
                      <a:lnTo>
                        <a:pt x="197619" y="141780"/>
                      </a:lnTo>
                      <a:lnTo>
                        <a:pt x="142084" y="165845"/>
                      </a:lnTo>
                      <a:close/>
                      <a:moveTo>
                        <a:pt x="93822" y="109550"/>
                      </a:moveTo>
                      <a:lnTo>
                        <a:pt x="47789" y="56710"/>
                      </a:lnTo>
                      <a:lnTo>
                        <a:pt x="55979" y="1259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" name="Google Shape;78;p13">
                  <a:extLst>
                    <a:ext uri="{FF2B5EF4-FFF2-40B4-BE49-F238E27FC236}">
                      <a16:creationId xmlns:a16="http://schemas.microsoft.com/office/drawing/2014/main" id="{11BA66F4-984B-D0B1-00EF-7CB111F7E4FA}"/>
                    </a:ext>
                  </a:extLst>
                </p:cNvPr>
                <p:cNvSpPr/>
                <p:nvPr/>
              </p:nvSpPr>
              <p:spPr>
                <a:xfrm>
                  <a:off x="5792124" y="2244244"/>
                  <a:ext cx="202751" cy="195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751" h="195818" extrusionOk="0">
                      <a:moveTo>
                        <a:pt x="106937" y="123129"/>
                      </a:moveTo>
                      <a:lnTo>
                        <a:pt x="99430" y="85265"/>
                      </a:lnTo>
                      <a:lnTo>
                        <a:pt x="187297" y="68225"/>
                      </a:lnTo>
                      <a:lnTo>
                        <a:pt x="202680" y="145815"/>
                      </a:lnTo>
                      <a:cubicBezTo>
                        <a:pt x="188108" y="160415"/>
                        <a:pt x="174746" y="171042"/>
                        <a:pt x="162596" y="177696"/>
                      </a:cubicBezTo>
                      <a:cubicBezTo>
                        <a:pt x="150513" y="184250"/>
                        <a:pt x="135601" y="189248"/>
                        <a:pt x="117860" y="192688"/>
                      </a:cubicBezTo>
                      <a:cubicBezTo>
                        <a:pt x="96019" y="196924"/>
                        <a:pt x="77464" y="196697"/>
                        <a:pt x="62197" y="192007"/>
                      </a:cubicBezTo>
                      <a:cubicBezTo>
                        <a:pt x="47012" y="187303"/>
                        <a:pt x="34168" y="178406"/>
                        <a:pt x="23665" y="165317"/>
                      </a:cubicBezTo>
                      <a:cubicBezTo>
                        <a:pt x="13246" y="152211"/>
                        <a:pt x="6166" y="136224"/>
                        <a:pt x="2425" y="117354"/>
                      </a:cubicBezTo>
                      <a:cubicBezTo>
                        <a:pt x="-1514" y="97491"/>
                        <a:pt x="-792" y="79432"/>
                        <a:pt x="4588" y="63176"/>
                      </a:cubicBezTo>
                      <a:cubicBezTo>
                        <a:pt x="9952" y="46838"/>
                        <a:pt x="19871" y="33312"/>
                        <a:pt x="34344" y="22598"/>
                      </a:cubicBezTo>
                      <a:cubicBezTo>
                        <a:pt x="45648" y="14304"/>
                        <a:pt x="61844" y="8112"/>
                        <a:pt x="82932" y="4023"/>
                      </a:cubicBezTo>
                      <a:cubicBezTo>
                        <a:pt x="103267" y="79"/>
                        <a:pt x="118816" y="-1046"/>
                        <a:pt x="129580" y="648"/>
                      </a:cubicBezTo>
                      <a:cubicBezTo>
                        <a:pt x="140428" y="2327"/>
                        <a:pt x="149920" y="6373"/>
                        <a:pt x="158057" y="12787"/>
                      </a:cubicBezTo>
                      <a:cubicBezTo>
                        <a:pt x="166261" y="19103"/>
                        <a:pt x="173202" y="27812"/>
                        <a:pt x="178880" y="38915"/>
                      </a:cubicBezTo>
                      <a:lnTo>
                        <a:pt x="125945" y="59236"/>
                      </a:lnTo>
                      <a:cubicBezTo>
                        <a:pt x="122324" y="52805"/>
                        <a:pt x="117433" y="48296"/>
                        <a:pt x="111271" y="45709"/>
                      </a:cubicBezTo>
                      <a:cubicBezTo>
                        <a:pt x="105193" y="43107"/>
                        <a:pt x="97971" y="42617"/>
                        <a:pt x="89602" y="44241"/>
                      </a:cubicBezTo>
                      <a:cubicBezTo>
                        <a:pt x="77133" y="46658"/>
                        <a:pt x="68029" y="52893"/>
                        <a:pt x="62287" y="62945"/>
                      </a:cubicBezTo>
                      <a:cubicBezTo>
                        <a:pt x="56613" y="72897"/>
                        <a:pt x="55614" y="87143"/>
                        <a:pt x="59290" y="105682"/>
                      </a:cubicBezTo>
                      <a:cubicBezTo>
                        <a:pt x="63195" y="125379"/>
                        <a:pt x="69708" y="138727"/>
                        <a:pt x="78830" y="145724"/>
                      </a:cubicBezTo>
                      <a:cubicBezTo>
                        <a:pt x="88035" y="152705"/>
                        <a:pt x="99332" y="154898"/>
                        <a:pt x="112721" y="152301"/>
                      </a:cubicBezTo>
                      <a:cubicBezTo>
                        <a:pt x="119081" y="151069"/>
                        <a:pt x="124968" y="148982"/>
                        <a:pt x="130381" y="146041"/>
                      </a:cubicBezTo>
                      <a:cubicBezTo>
                        <a:pt x="135794" y="143100"/>
                        <a:pt x="141790" y="138714"/>
                        <a:pt x="148368" y="132884"/>
                      </a:cubicBezTo>
                      <a:lnTo>
                        <a:pt x="144970" y="1157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" name="Google Shape;79;p13">
                  <a:extLst>
                    <a:ext uri="{FF2B5EF4-FFF2-40B4-BE49-F238E27FC236}">
                      <a16:creationId xmlns:a16="http://schemas.microsoft.com/office/drawing/2014/main" id="{93BF74F5-2234-CBC9-1C64-4F066F2D11C4}"/>
                    </a:ext>
                  </a:extLst>
                </p:cNvPr>
                <p:cNvSpPr/>
                <p:nvPr/>
              </p:nvSpPr>
              <p:spPr>
                <a:xfrm>
                  <a:off x="6047376" y="2228850"/>
                  <a:ext cx="158847" cy="188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7" h="188263" extrusionOk="0">
                      <a:moveTo>
                        <a:pt x="3326" y="-115"/>
                      </a:moveTo>
                      <a:lnTo>
                        <a:pt x="158588" y="2668"/>
                      </a:lnTo>
                      <a:lnTo>
                        <a:pt x="157864" y="42259"/>
                      </a:lnTo>
                      <a:lnTo>
                        <a:pt x="60665" y="40518"/>
                      </a:lnTo>
                      <a:lnTo>
                        <a:pt x="60125" y="69989"/>
                      </a:lnTo>
                      <a:lnTo>
                        <a:pt x="150290" y="71605"/>
                      </a:lnTo>
                      <a:lnTo>
                        <a:pt x="149598" y="109424"/>
                      </a:lnTo>
                      <a:lnTo>
                        <a:pt x="59433" y="107809"/>
                      </a:lnTo>
                      <a:lnTo>
                        <a:pt x="58763" y="144363"/>
                      </a:lnTo>
                      <a:lnTo>
                        <a:pt x="158776" y="146155"/>
                      </a:lnTo>
                      <a:lnTo>
                        <a:pt x="158004" y="188148"/>
                      </a:lnTo>
                      <a:lnTo>
                        <a:pt x="-72" y="1853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0;p13">
                  <a:extLst>
                    <a:ext uri="{FF2B5EF4-FFF2-40B4-BE49-F238E27FC236}">
                      <a16:creationId xmlns:a16="http://schemas.microsoft.com/office/drawing/2014/main" id="{B3A2CD8D-0A4F-1A89-11BD-380F0E572A18}"/>
                    </a:ext>
                  </a:extLst>
                </p:cNvPr>
                <p:cNvSpPr/>
                <p:nvPr/>
              </p:nvSpPr>
              <p:spPr>
                <a:xfrm>
                  <a:off x="6348975" y="2265813"/>
                  <a:ext cx="106357" cy="194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57" h="194072" extrusionOk="0">
                      <a:moveTo>
                        <a:pt x="50351" y="-115"/>
                      </a:moveTo>
                      <a:lnTo>
                        <a:pt x="106285" y="15328"/>
                      </a:lnTo>
                      <a:lnTo>
                        <a:pt x="55863" y="193958"/>
                      </a:lnTo>
                      <a:lnTo>
                        <a:pt x="-72" y="1785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1;p13">
                  <a:extLst>
                    <a:ext uri="{FF2B5EF4-FFF2-40B4-BE49-F238E27FC236}">
                      <a16:creationId xmlns:a16="http://schemas.microsoft.com/office/drawing/2014/main" id="{6D4C7221-21F1-5AE0-140A-E9766FBA4563}"/>
                    </a:ext>
                  </a:extLst>
                </p:cNvPr>
                <p:cNvSpPr/>
                <p:nvPr/>
              </p:nvSpPr>
              <p:spPr>
                <a:xfrm>
                  <a:off x="6457906" y="2306477"/>
                  <a:ext cx="242446" cy="2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446" h="243618" extrusionOk="0">
                      <a:moveTo>
                        <a:pt x="80382" y="-115"/>
                      </a:moveTo>
                      <a:lnTo>
                        <a:pt x="129257" y="22844"/>
                      </a:lnTo>
                      <a:lnTo>
                        <a:pt x="148530" y="145479"/>
                      </a:lnTo>
                      <a:lnTo>
                        <a:pt x="193037" y="52804"/>
                      </a:lnTo>
                      <a:lnTo>
                        <a:pt x="242374" y="75980"/>
                      </a:lnTo>
                      <a:lnTo>
                        <a:pt x="161920" y="243503"/>
                      </a:lnTo>
                      <a:lnTo>
                        <a:pt x="112583" y="220327"/>
                      </a:lnTo>
                      <a:lnTo>
                        <a:pt x="93328" y="98540"/>
                      </a:lnTo>
                      <a:lnTo>
                        <a:pt x="49150" y="190530"/>
                      </a:lnTo>
                      <a:lnTo>
                        <a:pt x="-72" y="16740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82;p13">
                  <a:extLst>
                    <a:ext uri="{FF2B5EF4-FFF2-40B4-BE49-F238E27FC236}">
                      <a16:creationId xmlns:a16="http://schemas.microsoft.com/office/drawing/2014/main" id="{5FDA2C0A-4559-1286-870A-BCF4A0867779}"/>
                    </a:ext>
                  </a:extLst>
                </p:cNvPr>
                <p:cNvSpPr/>
                <p:nvPr/>
              </p:nvSpPr>
              <p:spPr>
                <a:xfrm>
                  <a:off x="6699349" y="2423179"/>
                  <a:ext cx="207165" cy="217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165" h="217559" extrusionOk="0">
                      <a:moveTo>
                        <a:pt x="67568" y="-115"/>
                      </a:moveTo>
                      <a:lnTo>
                        <a:pt x="207094" y="106207"/>
                      </a:lnTo>
                      <a:lnTo>
                        <a:pt x="178832" y="142483"/>
                      </a:lnTo>
                      <a:lnTo>
                        <a:pt x="132019" y="106811"/>
                      </a:lnTo>
                      <a:lnTo>
                        <a:pt x="45829" y="217444"/>
                      </a:lnTo>
                      <a:lnTo>
                        <a:pt x="-72" y="182467"/>
                      </a:lnTo>
                      <a:lnTo>
                        <a:pt x="86119" y="71834"/>
                      </a:lnTo>
                      <a:lnTo>
                        <a:pt x="39306" y="3616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3;p13">
                  <a:extLst>
                    <a:ext uri="{FF2B5EF4-FFF2-40B4-BE49-F238E27FC236}">
                      <a16:creationId xmlns:a16="http://schemas.microsoft.com/office/drawing/2014/main" id="{75D87D2D-4AAC-E1D4-B767-9BB68F85329C}"/>
                    </a:ext>
                  </a:extLst>
                </p:cNvPr>
                <p:cNvSpPr/>
                <p:nvPr/>
              </p:nvSpPr>
              <p:spPr>
                <a:xfrm>
                  <a:off x="6819657" y="2581917"/>
                  <a:ext cx="243397" cy="2397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3397" h="239718" extrusionOk="0">
                      <a:moveTo>
                        <a:pt x="141332" y="-115"/>
                      </a:moveTo>
                      <a:lnTo>
                        <a:pt x="243326" y="115693"/>
                      </a:lnTo>
                      <a:lnTo>
                        <a:pt x="213135" y="141700"/>
                      </a:lnTo>
                      <a:lnTo>
                        <a:pt x="149284" y="69201"/>
                      </a:lnTo>
                      <a:lnTo>
                        <a:pt x="126810" y="88561"/>
                      </a:lnTo>
                      <a:lnTo>
                        <a:pt x="186041" y="155814"/>
                      </a:lnTo>
                      <a:lnTo>
                        <a:pt x="157200" y="180658"/>
                      </a:lnTo>
                      <a:lnTo>
                        <a:pt x="97970" y="113405"/>
                      </a:lnTo>
                      <a:lnTo>
                        <a:pt x="70094" y="137418"/>
                      </a:lnTo>
                      <a:lnTo>
                        <a:pt x="135794" y="212017"/>
                      </a:lnTo>
                      <a:lnTo>
                        <a:pt x="103771" y="239603"/>
                      </a:lnTo>
                      <a:lnTo>
                        <a:pt x="-72" y="12169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" name="Google Shape;84;p13">
                  <a:extLst>
                    <a:ext uri="{FF2B5EF4-FFF2-40B4-BE49-F238E27FC236}">
                      <a16:creationId xmlns:a16="http://schemas.microsoft.com/office/drawing/2014/main" id="{BF176116-A72D-82AF-D80B-C4872B55C80A}"/>
                    </a:ext>
                  </a:extLst>
                </p:cNvPr>
                <p:cNvSpPr/>
                <p:nvPr/>
              </p:nvSpPr>
              <p:spPr>
                <a:xfrm>
                  <a:off x="6949364" y="2767294"/>
                  <a:ext cx="227752" cy="249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52" h="249816" extrusionOk="0">
                      <a:moveTo>
                        <a:pt x="-72" y="90578"/>
                      </a:moveTo>
                      <a:lnTo>
                        <a:pt x="163499" y="-115"/>
                      </a:lnTo>
                      <a:lnTo>
                        <a:pt x="210726" y="83198"/>
                      </a:lnTo>
                      <a:cubicBezTo>
                        <a:pt x="219483" y="98647"/>
                        <a:pt x="224838" y="111197"/>
                        <a:pt x="226789" y="120847"/>
                      </a:cubicBezTo>
                      <a:cubicBezTo>
                        <a:pt x="228740" y="130498"/>
                        <a:pt x="227489" y="139846"/>
                        <a:pt x="223034" y="148890"/>
                      </a:cubicBezTo>
                      <a:cubicBezTo>
                        <a:pt x="218655" y="157893"/>
                        <a:pt x="211258" y="165281"/>
                        <a:pt x="200844" y="171055"/>
                      </a:cubicBezTo>
                      <a:cubicBezTo>
                        <a:pt x="191769" y="176087"/>
                        <a:pt x="182837" y="178525"/>
                        <a:pt x="174048" y="178370"/>
                      </a:cubicBezTo>
                      <a:cubicBezTo>
                        <a:pt x="165334" y="178180"/>
                        <a:pt x="157034" y="175868"/>
                        <a:pt x="149148" y="171437"/>
                      </a:cubicBezTo>
                      <a:cubicBezTo>
                        <a:pt x="144126" y="168614"/>
                        <a:pt x="138654" y="163961"/>
                        <a:pt x="132731" y="157480"/>
                      </a:cubicBezTo>
                      <a:cubicBezTo>
                        <a:pt x="134100" y="164552"/>
                        <a:pt x="134552" y="170006"/>
                        <a:pt x="134086" y="173841"/>
                      </a:cubicBezTo>
                      <a:cubicBezTo>
                        <a:pt x="133788" y="176423"/>
                        <a:pt x="132426" y="180659"/>
                        <a:pt x="129998" y="186550"/>
                      </a:cubicBezTo>
                      <a:cubicBezTo>
                        <a:pt x="127612" y="192514"/>
                        <a:pt x="125562" y="196746"/>
                        <a:pt x="123847" y="199242"/>
                      </a:cubicBezTo>
                      <a:lnTo>
                        <a:pt x="90127" y="249701"/>
                      </a:lnTo>
                      <a:lnTo>
                        <a:pt x="58100" y="193202"/>
                      </a:lnTo>
                      <a:lnTo>
                        <a:pt x="92949" y="138782"/>
                      </a:lnTo>
                      <a:cubicBezTo>
                        <a:pt x="97502" y="131810"/>
                        <a:pt x="99995" y="126464"/>
                        <a:pt x="100428" y="122743"/>
                      </a:cubicBezTo>
                      <a:cubicBezTo>
                        <a:pt x="100913" y="117736"/>
                        <a:pt x="99862" y="112952"/>
                        <a:pt x="97276" y="108391"/>
                      </a:cubicBezTo>
                      <a:lnTo>
                        <a:pt x="94773" y="103977"/>
                      </a:lnTo>
                      <a:lnTo>
                        <a:pt x="28385" y="140786"/>
                      </a:lnTo>
                      <a:close/>
                      <a:moveTo>
                        <a:pt x="125684" y="86841"/>
                      </a:moveTo>
                      <a:lnTo>
                        <a:pt x="137631" y="107917"/>
                      </a:lnTo>
                      <a:cubicBezTo>
                        <a:pt x="138923" y="110198"/>
                        <a:pt x="142169" y="114200"/>
                        <a:pt x="147370" y="119922"/>
                      </a:cubicBezTo>
                      <a:cubicBezTo>
                        <a:pt x="149915" y="122861"/>
                        <a:pt x="153148" y="124598"/>
                        <a:pt x="157068" y="125132"/>
                      </a:cubicBezTo>
                      <a:cubicBezTo>
                        <a:pt x="161030" y="125739"/>
                        <a:pt x="164796" y="125053"/>
                        <a:pt x="168366" y="123075"/>
                      </a:cubicBezTo>
                      <a:cubicBezTo>
                        <a:pt x="173648" y="120147"/>
                        <a:pt x="176763" y="116244"/>
                        <a:pt x="177713" y="111366"/>
                      </a:cubicBezTo>
                      <a:cubicBezTo>
                        <a:pt x="178662" y="106489"/>
                        <a:pt x="176552" y="99489"/>
                        <a:pt x="171382" y="90367"/>
                      </a:cubicBezTo>
                      <a:lnTo>
                        <a:pt x="158934" y="6840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85;p13">
                  <a:extLst>
                    <a:ext uri="{FF2B5EF4-FFF2-40B4-BE49-F238E27FC236}">
                      <a16:creationId xmlns:a16="http://schemas.microsoft.com/office/drawing/2014/main" id="{23BF8127-9D87-2E3D-8043-2DEDFCC23A03}"/>
                    </a:ext>
                  </a:extLst>
                </p:cNvPr>
                <p:cNvSpPr/>
                <p:nvPr/>
              </p:nvSpPr>
              <p:spPr>
                <a:xfrm>
                  <a:off x="7048399" y="2988591"/>
                  <a:ext cx="223320" cy="1575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320" h="157555" extrusionOk="0">
                      <a:moveTo>
                        <a:pt x="177738" y="-115"/>
                      </a:moveTo>
                      <a:lnTo>
                        <a:pt x="223249" y="134234"/>
                      </a:lnTo>
                      <a:lnTo>
                        <a:pt x="185042" y="146893"/>
                      </a:lnTo>
                      <a:lnTo>
                        <a:pt x="158021" y="67123"/>
                      </a:lnTo>
                      <a:lnTo>
                        <a:pt x="126970" y="77411"/>
                      </a:lnTo>
                      <a:lnTo>
                        <a:pt x="150051" y="145545"/>
                      </a:lnTo>
                      <a:lnTo>
                        <a:pt x="114149" y="157441"/>
                      </a:lnTo>
                      <a:lnTo>
                        <a:pt x="91069" y="89307"/>
                      </a:lnTo>
                      <a:lnTo>
                        <a:pt x="18417" y="113379"/>
                      </a:lnTo>
                      <a:lnTo>
                        <a:pt x="-72" y="5880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86;p13">
                  <a:extLst>
                    <a:ext uri="{FF2B5EF4-FFF2-40B4-BE49-F238E27FC236}">
                      <a16:creationId xmlns:a16="http://schemas.microsoft.com/office/drawing/2014/main" id="{8B4D731A-A957-706C-E838-F534C65F4160}"/>
                    </a:ext>
                  </a:extLst>
                </p:cNvPr>
                <p:cNvSpPr/>
                <p:nvPr/>
              </p:nvSpPr>
              <p:spPr>
                <a:xfrm>
                  <a:off x="7095049" y="3182197"/>
                  <a:ext cx="204135" cy="199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135" h="199983" extrusionOk="0">
                      <a:moveTo>
                        <a:pt x="49074" y="127239"/>
                      </a:moveTo>
                      <a:lnTo>
                        <a:pt x="39990" y="62583"/>
                      </a:lnTo>
                      <a:lnTo>
                        <a:pt x="8079" y="57900"/>
                      </a:lnTo>
                      <a:lnTo>
                        <a:pt x="-72" y="-115"/>
                      </a:lnTo>
                      <a:lnTo>
                        <a:pt x="195367" y="43401"/>
                      </a:lnTo>
                      <a:lnTo>
                        <a:pt x="204064" y="105301"/>
                      </a:lnTo>
                      <a:lnTo>
                        <a:pt x="28026" y="199869"/>
                      </a:lnTo>
                      <a:lnTo>
                        <a:pt x="19681" y="140475"/>
                      </a:lnTo>
                      <a:close/>
                      <a:moveTo>
                        <a:pt x="87565" y="109816"/>
                      </a:moveTo>
                      <a:lnTo>
                        <a:pt x="151482" y="80341"/>
                      </a:lnTo>
                      <a:lnTo>
                        <a:pt x="81879" y="69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87;p13">
                  <a:extLst>
                    <a:ext uri="{FF2B5EF4-FFF2-40B4-BE49-F238E27FC236}">
                      <a16:creationId xmlns:a16="http://schemas.microsoft.com/office/drawing/2014/main" id="{453512C2-05E8-F6F9-B3FC-D01C5A56BC5F}"/>
                    </a:ext>
                  </a:extLst>
                </p:cNvPr>
                <p:cNvSpPr/>
                <p:nvPr/>
              </p:nvSpPr>
              <p:spPr>
                <a:xfrm>
                  <a:off x="7111567" y="3408374"/>
                  <a:ext cx="194540" cy="1812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540" h="181262" extrusionOk="0">
                      <a:moveTo>
                        <a:pt x="77659" y="128913"/>
                      </a:moveTo>
                      <a:lnTo>
                        <a:pt x="58754" y="177936"/>
                      </a:lnTo>
                      <a:cubicBezTo>
                        <a:pt x="44790" y="173574"/>
                        <a:pt x="33304" y="167441"/>
                        <a:pt x="24296" y="159538"/>
                      </a:cubicBezTo>
                      <a:cubicBezTo>
                        <a:pt x="15288" y="151634"/>
                        <a:pt x="8746" y="142129"/>
                        <a:pt x="4670" y="131020"/>
                      </a:cubicBezTo>
                      <a:cubicBezTo>
                        <a:pt x="588" y="119996"/>
                        <a:pt x="-858" y="106197"/>
                        <a:pt x="330" y="89624"/>
                      </a:cubicBezTo>
                      <a:cubicBezTo>
                        <a:pt x="1772" y="69518"/>
                        <a:pt x="5887" y="53277"/>
                        <a:pt x="12674" y="40901"/>
                      </a:cubicBezTo>
                      <a:cubicBezTo>
                        <a:pt x="19540" y="28616"/>
                        <a:pt x="30747" y="18369"/>
                        <a:pt x="46297" y="10159"/>
                      </a:cubicBezTo>
                      <a:cubicBezTo>
                        <a:pt x="61847" y="1950"/>
                        <a:pt x="81233" y="-1340"/>
                        <a:pt x="104455" y="290"/>
                      </a:cubicBezTo>
                      <a:cubicBezTo>
                        <a:pt x="135418" y="2463"/>
                        <a:pt x="158610" y="12250"/>
                        <a:pt x="174033" y="29650"/>
                      </a:cubicBezTo>
                      <a:cubicBezTo>
                        <a:pt x="189534" y="47140"/>
                        <a:pt x="196217" y="70776"/>
                        <a:pt x="194080" y="100557"/>
                      </a:cubicBezTo>
                      <a:cubicBezTo>
                        <a:pt x="192409" y="123860"/>
                        <a:pt x="186333" y="141823"/>
                        <a:pt x="175852" y="154446"/>
                      </a:cubicBezTo>
                      <a:cubicBezTo>
                        <a:pt x="165365" y="167154"/>
                        <a:pt x="150021" y="176054"/>
                        <a:pt x="129822" y="181147"/>
                      </a:cubicBezTo>
                      <a:lnTo>
                        <a:pt x="122088" y="129874"/>
                      </a:lnTo>
                      <a:cubicBezTo>
                        <a:pt x="127914" y="128508"/>
                        <a:pt x="132215" y="126950"/>
                        <a:pt x="134990" y="125199"/>
                      </a:cubicBezTo>
                      <a:cubicBezTo>
                        <a:pt x="139643" y="122313"/>
                        <a:pt x="143326" y="118640"/>
                        <a:pt x="146040" y="114180"/>
                      </a:cubicBezTo>
                      <a:cubicBezTo>
                        <a:pt x="148753" y="109720"/>
                        <a:pt x="150316" y="104630"/>
                        <a:pt x="150726" y="98909"/>
                      </a:cubicBezTo>
                      <a:cubicBezTo>
                        <a:pt x="151656" y="85954"/>
                        <a:pt x="147094" y="75657"/>
                        <a:pt x="137041" y="68018"/>
                      </a:cubicBezTo>
                      <a:cubicBezTo>
                        <a:pt x="129590" y="62253"/>
                        <a:pt x="117485" y="58783"/>
                        <a:pt x="100728" y="57607"/>
                      </a:cubicBezTo>
                      <a:cubicBezTo>
                        <a:pt x="79973" y="56150"/>
                        <a:pt x="65502" y="58263"/>
                        <a:pt x="57314" y="63945"/>
                      </a:cubicBezTo>
                      <a:cubicBezTo>
                        <a:pt x="49211" y="69634"/>
                        <a:pt x="44756" y="78114"/>
                        <a:pt x="43947" y="89387"/>
                      </a:cubicBezTo>
                      <a:cubicBezTo>
                        <a:pt x="43162" y="100324"/>
                        <a:pt x="45676" y="108786"/>
                        <a:pt x="51488" y="114774"/>
                      </a:cubicBezTo>
                      <a:cubicBezTo>
                        <a:pt x="57293" y="120846"/>
                        <a:pt x="66017" y="125559"/>
                        <a:pt x="77659" y="12891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8;p13">
                  <a:extLst>
                    <a:ext uri="{FF2B5EF4-FFF2-40B4-BE49-F238E27FC236}">
                      <a16:creationId xmlns:a16="http://schemas.microsoft.com/office/drawing/2014/main" id="{9A543CB2-A9F0-80FE-6F68-732F8DF01811}"/>
                    </a:ext>
                  </a:extLst>
                </p:cNvPr>
                <p:cNvSpPr/>
                <p:nvPr/>
              </p:nvSpPr>
              <p:spPr>
                <a:xfrm>
                  <a:off x="7057205" y="3621779"/>
                  <a:ext cx="223638" cy="198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638" h="198480" extrusionOk="0">
                      <a:moveTo>
                        <a:pt x="223566" y="50651"/>
                      </a:moveTo>
                      <a:lnTo>
                        <a:pt x="181059" y="198365"/>
                      </a:lnTo>
                      <a:lnTo>
                        <a:pt x="142551" y="187526"/>
                      </a:lnTo>
                      <a:lnTo>
                        <a:pt x="169162" y="95053"/>
                      </a:lnTo>
                      <a:lnTo>
                        <a:pt x="140496" y="86984"/>
                      </a:lnTo>
                      <a:lnTo>
                        <a:pt x="115811" y="172766"/>
                      </a:lnTo>
                      <a:lnTo>
                        <a:pt x="79025" y="162411"/>
                      </a:lnTo>
                      <a:lnTo>
                        <a:pt x="103710" y="76630"/>
                      </a:lnTo>
                      <a:lnTo>
                        <a:pt x="68155" y="66622"/>
                      </a:lnTo>
                      <a:lnTo>
                        <a:pt x="40774" y="161772"/>
                      </a:lnTo>
                      <a:lnTo>
                        <a:pt x="-72" y="150276"/>
                      </a:lnTo>
                      <a:lnTo>
                        <a:pt x="43206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9;p13">
                  <a:extLst>
                    <a:ext uri="{FF2B5EF4-FFF2-40B4-BE49-F238E27FC236}">
                      <a16:creationId xmlns:a16="http://schemas.microsoft.com/office/drawing/2014/main" id="{926444ED-0C4C-F254-E64A-484AA02D621F}"/>
                    </a:ext>
                  </a:extLst>
                </p:cNvPr>
                <p:cNvSpPr/>
                <p:nvPr/>
              </p:nvSpPr>
              <p:spPr>
                <a:xfrm>
                  <a:off x="6988108" y="3825552"/>
                  <a:ext cx="201162" cy="188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162" h="188295" extrusionOk="0">
                      <a:moveTo>
                        <a:pt x="111833" y="6108"/>
                      </a:moveTo>
                      <a:lnTo>
                        <a:pt x="89578" y="56109"/>
                      </a:lnTo>
                      <a:cubicBezTo>
                        <a:pt x="81076" y="53090"/>
                        <a:pt x="73899" y="52127"/>
                        <a:pt x="68049" y="53218"/>
                      </a:cubicBezTo>
                      <a:cubicBezTo>
                        <a:pt x="58566" y="55014"/>
                        <a:pt x="51278" y="60782"/>
                        <a:pt x="46185" y="70521"/>
                      </a:cubicBezTo>
                      <a:cubicBezTo>
                        <a:pt x="42386" y="77788"/>
                        <a:pt x="41173" y="84241"/>
                        <a:pt x="42545" y="89879"/>
                      </a:cubicBezTo>
                      <a:cubicBezTo>
                        <a:pt x="43952" y="95632"/>
                        <a:pt x="46929" y="99670"/>
                        <a:pt x="51475" y="101994"/>
                      </a:cubicBezTo>
                      <a:cubicBezTo>
                        <a:pt x="55792" y="104201"/>
                        <a:pt x="60634" y="104309"/>
                        <a:pt x="66001" y="102317"/>
                      </a:cubicBezTo>
                      <a:cubicBezTo>
                        <a:pt x="71368" y="100316"/>
                        <a:pt x="79132" y="93272"/>
                        <a:pt x="89291" y="81185"/>
                      </a:cubicBezTo>
                      <a:cubicBezTo>
                        <a:pt x="106038" y="61457"/>
                        <a:pt x="121103" y="48985"/>
                        <a:pt x="134486" y="43771"/>
                      </a:cubicBezTo>
                      <a:cubicBezTo>
                        <a:pt x="147908" y="38482"/>
                        <a:pt x="161133" y="39168"/>
                        <a:pt x="174162" y="45831"/>
                      </a:cubicBezTo>
                      <a:cubicBezTo>
                        <a:pt x="182721" y="50208"/>
                        <a:pt x="189516" y="56769"/>
                        <a:pt x="194544" y="65512"/>
                      </a:cubicBezTo>
                      <a:cubicBezTo>
                        <a:pt x="199610" y="74369"/>
                        <a:pt x="201735" y="84809"/>
                        <a:pt x="200922" y="96830"/>
                      </a:cubicBezTo>
                      <a:cubicBezTo>
                        <a:pt x="200145" y="108966"/>
                        <a:pt x="195271" y="123612"/>
                        <a:pt x="186302" y="140767"/>
                      </a:cubicBezTo>
                      <a:cubicBezTo>
                        <a:pt x="175295" y="161818"/>
                        <a:pt x="162936" y="175816"/>
                        <a:pt x="149225" y="182762"/>
                      </a:cubicBezTo>
                      <a:cubicBezTo>
                        <a:pt x="135550" y="189820"/>
                        <a:pt x="119529" y="189982"/>
                        <a:pt x="101161" y="183249"/>
                      </a:cubicBezTo>
                      <a:lnTo>
                        <a:pt x="123409" y="133813"/>
                      </a:lnTo>
                      <a:cubicBezTo>
                        <a:pt x="131574" y="136374"/>
                        <a:pt x="138438" y="136470"/>
                        <a:pt x="144001" y="134100"/>
                      </a:cubicBezTo>
                      <a:cubicBezTo>
                        <a:pt x="149525" y="131797"/>
                        <a:pt x="154167" y="127050"/>
                        <a:pt x="157927" y="119858"/>
                      </a:cubicBezTo>
                      <a:cubicBezTo>
                        <a:pt x="161021" y="113940"/>
                        <a:pt x="162064" y="108824"/>
                        <a:pt x="161056" y="104511"/>
                      </a:cubicBezTo>
                      <a:cubicBezTo>
                        <a:pt x="160125" y="100235"/>
                        <a:pt x="157840" y="97168"/>
                        <a:pt x="154204" y="95309"/>
                      </a:cubicBezTo>
                      <a:cubicBezTo>
                        <a:pt x="151552" y="93952"/>
                        <a:pt x="148520" y="93964"/>
                        <a:pt x="145106" y="95345"/>
                      </a:cubicBezTo>
                      <a:cubicBezTo>
                        <a:pt x="141656" y="96617"/>
                        <a:pt x="136634" y="101265"/>
                        <a:pt x="130040" y="109287"/>
                      </a:cubicBezTo>
                      <a:cubicBezTo>
                        <a:pt x="113559" y="129058"/>
                        <a:pt x="100312" y="142459"/>
                        <a:pt x="90299" y="149491"/>
                      </a:cubicBezTo>
                      <a:cubicBezTo>
                        <a:pt x="80322" y="156638"/>
                        <a:pt x="70524" y="160505"/>
                        <a:pt x="60905" y="161092"/>
                      </a:cubicBezTo>
                      <a:cubicBezTo>
                        <a:pt x="51246" y="161753"/>
                        <a:pt x="41872" y="159760"/>
                        <a:pt x="32782" y="155112"/>
                      </a:cubicBezTo>
                      <a:cubicBezTo>
                        <a:pt x="22102" y="149650"/>
                        <a:pt x="13783" y="141693"/>
                        <a:pt x="7824" y="131239"/>
                      </a:cubicBezTo>
                      <a:cubicBezTo>
                        <a:pt x="1865" y="120786"/>
                        <a:pt x="-721" y="109114"/>
                        <a:pt x="66" y="96224"/>
                      </a:cubicBezTo>
                      <a:cubicBezTo>
                        <a:pt x="928" y="83373"/>
                        <a:pt x="5531" y="68969"/>
                        <a:pt x="13875" y="53013"/>
                      </a:cubicBezTo>
                      <a:cubicBezTo>
                        <a:pt x="28525" y="24995"/>
                        <a:pt x="44123" y="8380"/>
                        <a:pt x="60671" y="3171"/>
                      </a:cubicBezTo>
                      <a:cubicBezTo>
                        <a:pt x="77220" y="-2038"/>
                        <a:pt x="94274" y="-1054"/>
                        <a:pt x="111834" y="612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" name="Google Shape;90;p13">
                <a:extLst>
                  <a:ext uri="{FF2B5EF4-FFF2-40B4-BE49-F238E27FC236}">
                    <a16:creationId xmlns:a16="http://schemas.microsoft.com/office/drawing/2014/main" id="{3C7BA653-6E74-A464-10BD-57B4B1FA52C8}"/>
                  </a:ext>
                </a:extLst>
              </p:cNvPr>
              <p:cNvSpPr/>
              <p:nvPr/>
            </p:nvSpPr>
            <p:spPr>
              <a:xfrm rot="10765624">
                <a:off x="5090734" y="2414369"/>
                <a:ext cx="2028637" cy="2006320"/>
              </a:xfrm>
              <a:custGeom>
                <a:avLst/>
                <a:gdLst/>
                <a:ahLst/>
                <a:cxnLst/>
                <a:rect l="l" t="t" r="r" b="b"/>
                <a:pathLst>
                  <a:path w="2028536" h="2006220" extrusionOk="0">
                    <a:moveTo>
                      <a:pt x="2028673" y="1003293"/>
                    </a:moveTo>
                    <a:cubicBezTo>
                      <a:pt x="2028673" y="1557296"/>
                      <a:pt x="1574570" y="2006404"/>
                      <a:pt x="1014405" y="2006404"/>
                    </a:cubicBezTo>
                    <a:cubicBezTo>
                      <a:pt x="454240" y="2006404"/>
                      <a:pt x="136" y="1557296"/>
                      <a:pt x="136" y="1003293"/>
                    </a:cubicBezTo>
                    <a:cubicBezTo>
                      <a:pt x="136" y="449291"/>
                      <a:pt x="454240" y="183"/>
                      <a:pt x="1014404" y="183"/>
                    </a:cubicBezTo>
                    <a:cubicBezTo>
                      <a:pt x="1574569" y="183"/>
                      <a:pt x="2028673" y="449291"/>
                      <a:pt x="2028673" y="100329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" name="Google Shape;91;p13">
              <a:extLst>
                <a:ext uri="{FF2B5EF4-FFF2-40B4-BE49-F238E27FC236}">
                  <a16:creationId xmlns:a16="http://schemas.microsoft.com/office/drawing/2014/main" id="{0AF982F9-D939-3552-C0E8-B30ACF1CC15D}"/>
                </a:ext>
              </a:extLst>
            </p:cNvPr>
            <p:cNvGrpSpPr/>
            <p:nvPr/>
          </p:nvGrpSpPr>
          <p:grpSpPr>
            <a:xfrm>
              <a:off x="4690787" y="1999494"/>
              <a:ext cx="2826698" cy="2838171"/>
              <a:chOff x="4690787" y="1999494"/>
              <a:chExt cx="2826698" cy="2838171"/>
            </a:xfrm>
          </p:grpSpPr>
          <p:sp>
            <p:nvSpPr>
              <p:cNvPr id="8" name="Google Shape;92;p13">
                <a:extLst>
                  <a:ext uri="{FF2B5EF4-FFF2-40B4-BE49-F238E27FC236}">
                    <a16:creationId xmlns:a16="http://schemas.microsoft.com/office/drawing/2014/main" id="{7032DA88-617B-384C-133E-3BCA345CE08C}"/>
                  </a:ext>
                </a:extLst>
              </p:cNvPr>
              <p:cNvSpPr/>
              <p:nvPr/>
            </p:nvSpPr>
            <p:spPr>
              <a:xfrm>
                <a:off x="4690787" y="1999494"/>
                <a:ext cx="2826698" cy="2838171"/>
              </a:xfrm>
              <a:custGeom>
                <a:avLst/>
                <a:gdLst/>
                <a:ahLst/>
                <a:cxnLst/>
                <a:rect l="l" t="t" r="r" b="b"/>
                <a:pathLst>
                  <a:path w="2826698" h="2838171" extrusionOk="0">
                    <a:moveTo>
                      <a:pt x="2025438" y="2203238"/>
                    </a:moveTo>
                    <a:cubicBezTo>
                      <a:pt x="1582914" y="2553902"/>
                      <a:pt x="950135" y="2487095"/>
                      <a:pt x="612088" y="2054020"/>
                    </a:cubicBezTo>
                    <a:cubicBezTo>
                      <a:pt x="274041" y="1620945"/>
                      <a:pt x="358736" y="985599"/>
                      <a:pt x="801261" y="634934"/>
                    </a:cubicBezTo>
                    <a:cubicBezTo>
                      <a:pt x="1243785" y="284270"/>
                      <a:pt x="1876563" y="351077"/>
                      <a:pt x="2214610" y="784152"/>
                    </a:cubicBezTo>
                    <a:cubicBezTo>
                      <a:pt x="2552657" y="1217226"/>
                      <a:pt x="2467962" y="1852573"/>
                      <a:pt x="2025438" y="2203238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121900" tIns="60933" rIns="121900" bIns="60933" anchor="ctr" anchorCtr="0">
                <a:noAutofit/>
              </a:bodyPr>
              <a:lstStyle/>
              <a:p>
                <a:endParaRPr sz="24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93;p13">
                <a:extLst>
                  <a:ext uri="{FF2B5EF4-FFF2-40B4-BE49-F238E27FC236}">
                    <a16:creationId xmlns:a16="http://schemas.microsoft.com/office/drawing/2014/main" id="{E8E139DA-127B-1396-4AA9-5F0342B37459}"/>
                  </a:ext>
                </a:extLst>
              </p:cNvPr>
              <p:cNvGrpSpPr/>
              <p:nvPr/>
            </p:nvGrpSpPr>
            <p:grpSpPr>
              <a:xfrm>
                <a:off x="4972102" y="3736706"/>
                <a:ext cx="1807077" cy="878712"/>
                <a:chOff x="4972102" y="3736706"/>
                <a:chExt cx="1807077" cy="878712"/>
              </a:xfrm>
            </p:grpSpPr>
            <p:sp>
              <p:nvSpPr>
                <p:cNvPr id="10" name="Google Shape;94;p13">
                  <a:extLst>
                    <a:ext uri="{FF2B5EF4-FFF2-40B4-BE49-F238E27FC236}">
                      <a16:creationId xmlns:a16="http://schemas.microsoft.com/office/drawing/2014/main" id="{8468FCFA-44F8-564C-8210-6FDAA30017FA}"/>
                    </a:ext>
                  </a:extLst>
                </p:cNvPr>
                <p:cNvSpPr/>
                <p:nvPr/>
              </p:nvSpPr>
              <p:spPr>
                <a:xfrm>
                  <a:off x="6577438" y="4243877"/>
                  <a:ext cx="201741" cy="199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1741" h="199640" extrusionOk="0">
                      <a:moveTo>
                        <a:pt x="182649" y="47568"/>
                      </a:moveTo>
                      <a:cubicBezTo>
                        <a:pt x="199230" y="73020"/>
                        <a:pt x="204970" y="97404"/>
                        <a:pt x="199870" y="120719"/>
                      </a:cubicBezTo>
                      <a:cubicBezTo>
                        <a:pt x="194770" y="144034"/>
                        <a:pt x="179424" y="163845"/>
                        <a:pt x="153833" y="180152"/>
                      </a:cubicBezTo>
                      <a:cubicBezTo>
                        <a:pt x="127595" y="196870"/>
                        <a:pt x="102831" y="202768"/>
                        <a:pt x="79538" y="197846"/>
                      </a:cubicBezTo>
                      <a:cubicBezTo>
                        <a:pt x="56292" y="192994"/>
                        <a:pt x="36494" y="178020"/>
                        <a:pt x="20144" y="152922"/>
                      </a:cubicBezTo>
                      <a:cubicBezTo>
                        <a:pt x="8274" y="134701"/>
                        <a:pt x="1647" y="117755"/>
                        <a:pt x="263" y="102083"/>
                      </a:cubicBezTo>
                      <a:cubicBezTo>
                        <a:pt x="-1148" y="86528"/>
                        <a:pt x="1901" y="71743"/>
                        <a:pt x="9409" y="57729"/>
                      </a:cubicBezTo>
                      <a:cubicBezTo>
                        <a:pt x="16891" y="43832"/>
                        <a:pt x="29378" y="31310"/>
                        <a:pt x="46869" y="20165"/>
                      </a:cubicBezTo>
                      <a:cubicBezTo>
                        <a:pt x="64647" y="8836"/>
                        <a:pt x="81203" y="2250"/>
                        <a:pt x="96537" y="406"/>
                      </a:cubicBezTo>
                      <a:cubicBezTo>
                        <a:pt x="111799" y="-1392"/>
                        <a:pt x="126998" y="1463"/>
                        <a:pt x="142136" y="8972"/>
                      </a:cubicBezTo>
                      <a:cubicBezTo>
                        <a:pt x="157275" y="16482"/>
                        <a:pt x="170779" y="29347"/>
                        <a:pt x="182649" y="47568"/>
                      </a:cubicBezTo>
                      <a:close/>
                      <a:moveTo>
                        <a:pt x="133800" y="78394"/>
                      </a:moveTo>
                      <a:cubicBezTo>
                        <a:pt x="123546" y="62654"/>
                        <a:pt x="113240" y="53219"/>
                        <a:pt x="102882" y="50088"/>
                      </a:cubicBezTo>
                      <a:cubicBezTo>
                        <a:pt x="92452" y="47002"/>
                        <a:pt x="82147" y="48702"/>
                        <a:pt x="71968" y="55189"/>
                      </a:cubicBezTo>
                      <a:cubicBezTo>
                        <a:pt x="61502" y="61858"/>
                        <a:pt x="55595" y="70387"/>
                        <a:pt x="54248" y="80776"/>
                      </a:cubicBezTo>
                      <a:cubicBezTo>
                        <a:pt x="52901" y="91166"/>
                        <a:pt x="57908" y="105081"/>
                        <a:pt x="69270" y="122521"/>
                      </a:cubicBezTo>
                      <a:cubicBezTo>
                        <a:pt x="78831" y="137197"/>
                        <a:pt x="88815" y="145984"/>
                        <a:pt x="99225" y="148883"/>
                      </a:cubicBezTo>
                      <a:cubicBezTo>
                        <a:pt x="109609" y="151897"/>
                        <a:pt x="119926" y="150139"/>
                        <a:pt x="130177" y="143607"/>
                      </a:cubicBezTo>
                      <a:cubicBezTo>
                        <a:pt x="139998" y="137349"/>
                        <a:pt x="145644" y="128886"/>
                        <a:pt x="147113" y="118218"/>
                      </a:cubicBezTo>
                      <a:cubicBezTo>
                        <a:pt x="148584" y="107549"/>
                        <a:pt x="144146" y="94275"/>
                        <a:pt x="133800" y="783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" name="Google Shape;95;p13">
                  <a:extLst>
                    <a:ext uri="{FF2B5EF4-FFF2-40B4-BE49-F238E27FC236}">
                      <a16:creationId xmlns:a16="http://schemas.microsoft.com/office/drawing/2014/main" id="{3C13B231-C55F-170C-6BDE-69A9BF564729}"/>
                    </a:ext>
                  </a:extLst>
                </p:cNvPr>
                <p:cNvSpPr/>
                <p:nvPr/>
              </p:nvSpPr>
              <p:spPr>
                <a:xfrm>
                  <a:off x="6337217" y="4336878"/>
                  <a:ext cx="232651" cy="234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651" h="234932" extrusionOk="0">
                      <a:moveTo>
                        <a:pt x="232580" y="174162"/>
                      </a:moveTo>
                      <a:lnTo>
                        <a:pt x="181735" y="192462"/>
                      </a:lnTo>
                      <a:lnTo>
                        <a:pt x="79907" y="119932"/>
                      </a:lnTo>
                      <a:lnTo>
                        <a:pt x="115383" y="216344"/>
                      </a:lnTo>
                      <a:lnTo>
                        <a:pt x="64057" y="234817"/>
                      </a:lnTo>
                      <a:lnTo>
                        <a:pt x="-72" y="60538"/>
                      </a:lnTo>
                      <a:lnTo>
                        <a:pt x="51254" y="42065"/>
                      </a:lnTo>
                      <a:lnTo>
                        <a:pt x="152460" y="114012"/>
                      </a:lnTo>
                      <a:lnTo>
                        <a:pt x="117246" y="18315"/>
                      </a:lnTo>
                      <a:lnTo>
                        <a:pt x="168452" y="-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96;p13">
                  <a:extLst>
                    <a:ext uri="{FF2B5EF4-FFF2-40B4-BE49-F238E27FC236}">
                      <a16:creationId xmlns:a16="http://schemas.microsoft.com/office/drawing/2014/main" id="{A1C67D2E-1ECE-AABD-30BA-A62E7EEF41E2}"/>
                    </a:ext>
                  </a:extLst>
                </p:cNvPr>
                <p:cNvSpPr/>
                <p:nvPr/>
              </p:nvSpPr>
              <p:spPr>
                <a:xfrm>
                  <a:off x="6030390" y="4425869"/>
                  <a:ext cx="177705" cy="18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05" h="189549" extrusionOk="0">
                      <a:moveTo>
                        <a:pt x="177634" y="183097"/>
                      </a:moveTo>
                      <a:lnTo>
                        <a:pt x="1613" y="189435"/>
                      </a:lnTo>
                      <a:lnTo>
                        <a:pt x="-72" y="143669"/>
                      </a:lnTo>
                      <a:lnTo>
                        <a:pt x="58986" y="141541"/>
                      </a:lnTo>
                      <a:lnTo>
                        <a:pt x="53848" y="1970"/>
                      </a:lnTo>
                      <a:lnTo>
                        <a:pt x="111755" y="-115"/>
                      </a:lnTo>
                      <a:lnTo>
                        <a:pt x="116892" y="139456"/>
                      </a:lnTo>
                      <a:lnTo>
                        <a:pt x="175950" y="1373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97;p13">
                  <a:extLst>
                    <a:ext uri="{FF2B5EF4-FFF2-40B4-BE49-F238E27FC236}">
                      <a16:creationId xmlns:a16="http://schemas.microsoft.com/office/drawing/2014/main" id="{ABCC4DDE-684E-BE3C-0D5C-1E02F73621D0}"/>
                    </a:ext>
                  </a:extLst>
                </p:cNvPr>
                <p:cNvSpPr/>
                <p:nvPr/>
              </p:nvSpPr>
              <p:spPr>
                <a:xfrm>
                  <a:off x="5775515" y="4395657"/>
                  <a:ext cx="210256" cy="21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256" h="214350" extrusionOk="0">
                      <a:moveTo>
                        <a:pt x="176467" y="214235"/>
                      </a:moveTo>
                      <a:lnTo>
                        <a:pt x="119467" y="203931"/>
                      </a:lnTo>
                      <a:lnTo>
                        <a:pt x="131265" y="140091"/>
                      </a:lnTo>
                      <a:lnTo>
                        <a:pt x="68979" y="128831"/>
                      </a:lnTo>
                      <a:lnTo>
                        <a:pt x="57181" y="192672"/>
                      </a:lnTo>
                      <a:lnTo>
                        <a:pt x="-72" y="182322"/>
                      </a:lnTo>
                      <a:lnTo>
                        <a:pt x="33645" y="-115"/>
                      </a:lnTo>
                      <a:lnTo>
                        <a:pt x="90898" y="10234"/>
                      </a:lnTo>
                      <a:lnTo>
                        <a:pt x="77259" y="84031"/>
                      </a:lnTo>
                      <a:lnTo>
                        <a:pt x="139545" y="95290"/>
                      </a:lnTo>
                      <a:lnTo>
                        <a:pt x="153183" y="21494"/>
                      </a:lnTo>
                      <a:lnTo>
                        <a:pt x="210185" y="3179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98;p13">
                  <a:extLst>
                    <a:ext uri="{FF2B5EF4-FFF2-40B4-BE49-F238E27FC236}">
                      <a16:creationId xmlns:a16="http://schemas.microsoft.com/office/drawing/2014/main" id="{103235E4-B964-D2BD-EA02-0CD72DE34DE3}"/>
                    </a:ext>
                  </a:extLst>
                </p:cNvPr>
                <p:cNvSpPr/>
                <p:nvPr/>
              </p:nvSpPr>
              <p:spPr>
                <a:xfrm>
                  <a:off x="5544167" y="4318538"/>
                  <a:ext cx="216242" cy="231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242" h="231830" extrusionOk="0">
                      <a:moveTo>
                        <a:pt x="142856" y="231715"/>
                      </a:moveTo>
                      <a:lnTo>
                        <a:pt x="-72" y="171671"/>
                      </a:lnTo>
                      <a:lnTo>
                        <a:pt x="15581" y="135226"/>
                      </a:lnTo>
                      <a:lnTo>
                        <a:pt x="105058" y="172815"/>
                      </a:lnTo>
                      <a:lnTo>
                        <a:pt x="116711" y="145686"/>
                      </a:lnTo>
                      <a:lnTo>
                        <a:pt x="33709" y="110816"/>
                      </a:lnTo>
                      <a:lnTo>
                        <a:pt x="48662" y="76001"/>
                      </a:lnTo>
                      <a:lnTo>
                        <a:pt x="131664" y="110870"/>
                      </a:lnTo>
                      <a:lnTo>
                        <a:pt x="146117" y="77220"/>
                      </a:lnTo>
                      <a:lnTo>
                        <a:pt x="54050" y="38542"/>
                      </a:lnTo>
                      <a:lnTo>
                        <a:pt x="70653" y="-115"/>
                      </a:lnTo>
                      <a:lnTo>
                        <a:pt x="216171" y="610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99;p13">
                  <a:extLst>
                    <a:ext uri="{FF2B5EF4-FFF2-40B4-BE49-F238E27FC236}">
                      <a16:creationId xmlns:a16="http://schemas.microsoft.com/office/drawing/2014/main" id="{D3C2732A-C919-8B64-BE83-A45D18E52FB4}"/>
                    </a:ext>
                  </a:extLst>
                </p:cNvPr>
                <p:cNvSpPr/>
                <p:nvPr/>
              </p:nvSpPr>
              <p:spPr>
                <a:xfrm>
                  <a:off x="5185299" y="4108516"/>
                  <a:ext cx="289153" cy="284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153" h="284683" extrusionOk="0">
                      <a:moveTo>
                        <a:pt x="191465" y="284568"/>
                      </a:moveTo>
                      <a:lnTo>
                        <a:pt x="151289" y="247414"/>
                      </a:lnTo>
                      <a:lnTo>
                        <a:pt x="208358" y="158343"/>
                      </a:lnTo>
                      <a:lnTo>
                        <a:pt x="115691" y="214495"/>
                      </a:lnTo>
                      <a:lnTo>
                        <a:pt x="75608" y="177428"/>
                      </a:lnTo>
                      <a:lnTo>
                        <a:pt x="125950" y="82135"/>
                      </a:lnTo>
                      <a:lnTo>
                        <a:pt x="39917" y="144422"/>
                      </a:lnTo>
                      <a:lnTo>
                        <a:pt x="-72" y="107441"/>
                      </a:lnTo>
                      <a:lnTo>
                        <a:pt x="158183" y="-115"/>
                      </a:lnTo>
                      <a:lnTo>
                        <a:pt x="199667" y="38248"/>
                      </a:lnTo>
                      <a:lnTo>
                        <a:pt x="143042" y="145743"/>
                      </a:lnTo>
                      <a:lnTo>
                        <a:pt x="247597" y="82572"/>
                      </a:lnTo>
                      <a:lnTo>
                        <a:pt x="289082" y="1209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00;p13">
                  <a:extLst>
                    <a:ext uri="{FF2B5EF4-FFF2-40B4-BE49-F238E27FC236}">
                      <a16:creationId xmlns:a16="http://schemas.microsoft.com/office/drawing/2014/main" id="{EC5F2A84-E7DF-D97F-E406-C12FC0D602C8}"/>
                    </a:ext>
                  </a:extLst>
                </p:cNvPr>
                <p:cNvSpPr/>
                <p:nvPr/>
              </p:nvSpPr>
              <p:spPr>
                <a:xfrm>
                  <a:off x="5055982" y="3920671"/>
                  <a:ext cx="241872" cy="23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872" h="232211" extrusionOk="0">
                      <a:moveTo>
                        <a:pt x="84626" y="232096"/>
                      </a:moveTo>
                      <a:lnTo>
                        <a:pt x="-72" y="103371"/>
                      </a:lnTo>
                      <a:lnTo>
                        <a:pt x="33486" y="81775"/>
                      </a:lnTo>
                      <a:lnTo>
                        <a:pt x="86509" y="162360"/>
                      </a:lnTo>
                      <a:lnTo>
                        <a:pt x="111490" y="146283"/>
                      </a:lnTo>
                      <a:lnTo>
                        <a:pt x="62304" y="71529"/>
                      </a:lnTo>
                      <a:lnTo>
                        <a:pt x="94360" y="50898"/>
                      </a:lnTo>
                      <a:lnTo>
                        <a:pt x="143547" y="125652"/>
                      </a:lnTo>
                      <a:lnTo>
                        <a:pt x="174531" y="105711"/>
                      </a:lnTo>
                      <a:lnTo>
                        <a:pt x="119973" y="22793"/>
                      </a:lnTo>
                      <a:lnTo>
                        <a:pt x="155567" y="-115"/>
                      </a:lnTo>
                      <a:lnTo>
                        <a:pt x="241800" y="13094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101;p13">
                  <a:extLst>
                    <a:ext uri="{FF2B5EF4-FFF2-40B4-BE49-F238E27FC236}">
                      <a16:creationId xmlns:a16="http://schemas.microsoft.com/office/drawing/2014/main" id="{A9B513B8-D644-C576-55A6-4DC55F13AE86}"/>
                    </a:ext>
                  </a:extLst>
                </p:cNvPr>
                <p:cNvSpPr/>
                <p:nvPr/>
              </p:nvSpPr>
              <p:spPr>
                <a:xfrm>
                  <a:off x="4972102" y="3736706"/>
                  <a:ext cx="219401" cy="2111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401" h="211155" extrusionOk="0">
                      <a:moveTo>
                        <a:pt x="44187" y="211040"/>
                      </a:moveTo>
                      <a:lnTo>
                        <a:pt x="5429" y="110844"/>
                      </a:lnTo>
                      <a:cubicBezTo>
                        <a:pt x="-1031" y="94145"/>
                        <a:pt x="-1801" y="79762"/>
                        <a:pt x="3119" y="67697"/>
                      </a:cubicBezTo>
                      <a:cubicBezTo>
                        <a:pt x="8008" y="55553"/>
                        <a:pt x="16626" y="47145"/>
                        <a:pt x="28971" y="42475"/>
                      </a:cubicBezTo>
                      <a:cubicBezTo>
                        <a:pt x="39325" y="38557"/>
                        <a:pt x="49439" y="38387"/>
                        <a:pt x="59315" y="41966"/>
                      </a:cubicBezTo>
                      <a:cubicBezTo>
                        <a:pt x="65898" y="44352"/>
                        <a:pt x="72208" y="49098"/>
                        <a:pt x="78244" y="56204"/>
                      </a:cubicBezTo>
                      <a:cubicBezTo>
                        <a:pt x="76456" y="42613"/>
                        <a:pt x="78139" y="31502"/>
                        <a:pt x="83291" y="22871"/>
                      </a:cubicBezTo>
                      <a:cubicBezTo>
                        <a:pt x="88334" y="14190"/>
                        <a:pt x="96430" y="7741"/>
                        <a:pt x="107581" y="3522"/>
                      </a:cubicBezTo>
                      <a:cubicBezTo>
                        <a:pt x="116660" y="87"/>
                        <a:pt x="125632" y="-915"/>
                        <a:pt x="134494" y="516"/>
                      </a:cubicBezTo>
                      <a:cubicBezTo>
                        <a:pt x="143357" y="1950"/>
                        <a:pt x="151301" y="5491"/>
                        <a:pt x="158325" y="11140"/>
                      </a:cubicBezTo>
                      <a:cubicBezTo>
                        <a:pt x="162690" y="14635"/>
                        <a:pt x="167222" y="20687"/>
                        <a:pt x="171921" y="29293"/>
                      </a:cubicBezTo>
                      <a:cubicBezTo>
                        <a:pt x="178176" y="40742"/>
                        <a:pt x="182065" y="48436"/>
                        <a:pt x="183589" y="52375"/>
                      </a:cubicBezTo>
                      <a:lnTo>
                        <a:pt x="219330" y="144773"/>
                      </a:lnTo>
                      <a:close/>
                      <a:moveTo>
                        <a:pt x="91995" y="131051"/>
                      </a:moveTo>
                      <a:lnTo>
                        <a:pt x="82991" y="107775"/>
                      </a:lnTo>
                      <a:cubicBezTo>
                        <a:pt x="79761" y="99425"/>
                        <a:pt x="76088" y="94178"/>
                        <a:pt x="71971" y="92033"/>
                      </a:cubicBezTo>
                      <a:cubicBezTo>
                        <a:pt x="67745" y="89840"/>
                        <a:pt x="62883" y="89781"/>
                        <a:pt x="57388" y="91854"/>
                      </a:cubicBezTo>
                      <a:cubicBezTo>
                        <a:pt x="52290" y="93784"/>
                        <a:pt x="48948" y="96945"/>
                        <a:pt x="47360" y="101337"/>
                      </a:cubicBezTo>
                      <a:cubicBezTo>
                        <a:pt x="45742" y="105651"/>
                        <a:pt x="46502" y="111865"/>
                        <a:pt x="49641" y="119979"/>
                      </a:cubicBezTo>
                      <a:lnTo>
                        <a:pt x="58782" y="143610"/>
                      </a:lnTo>
                      <a:close/>
                      <a:moveTo>
                        <a:pt x="160809" y="105015"/>
                      </a:moveTo>
                      <a:lnTo>
                        <a:pt x="150252" y="77721"/>
                      </a:lnTo>
                      <a:cubicBezTo>
                        <a:pt x="146687" y="68505"/>
                        <a:pt x="142540" y="62624"/>
                        <a:pt x="137812" y="60078"/>
                      </a:cubicBezTo>
                      <a:cubicBezTo>
                        <a:pt x="133004" y="57563"/>
                        <a:pt x="127813" y="57360"/>
                        <a:pt x="122238" y="59469"/>
                      </a:cubicBezTo>
                      <a:cubicBezTo>
                        <a:pt x="117060" y="61428"/>
                        <a:pt x="113650" y="64885"/>
                        <a:pt x="112007" y="69842"/>
                      </a:cubicBezTo>
                      <a:cubicBezTo>
                        <a:pt x="110253" y="74750"/>
                        <a:pt x="111189" y="81890"/>
                        <a:pt x="114815" y="91264"/>
                      </a:cubicBezTo>
                      <a:lnTo>
                        <a:pt x="125327" y="11844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121900" tIns="60933" rIns="121900" bIns="60933" anchor="ctr" anchorCtr="0">
                  <a:noAutofit/>
                </a:bodyPr>
                <a:lstStyle/>
                <a:p>
                  <a:endParaRPr sz="240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52" name="Title 51">
            <a:extLst>
              <a:ext uri="{FF2B5EF4-FFF2-40B4-BE49-F238E27FC236}">
                <a16:creationId xmlns:a16="http://schemas.microsoft.com/office/drawing/2014/main" id="{CCF180D2-1C23-CA8E-39CA-307C7158F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LionWeb:</a:t>
            </a:r>
            <a:br>
              <a:rPr lang="en-US" dirty="0"/>
            </a:br>
            <a:r>
              <a:rPr lang="en-US" dirty="0"/>
              <a:t>Status +</a:t>
            </a:r>
            <a:br>
              <a:rPr lang="en-US" dirty="0"/>
            </a:br>
            <a:r>
              <a:rPr lang="en-US" dirty="0"/>
              <a:t>Delta Protocol</a:t>
            </a:r>
            <a:br>
              <a:rPr lang="en-US" dirty="0"/>
            </a:b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19518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B1224-DD97-A1A6-F8B8-EF6415B9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  <a:endParaRPr lang="en-NL" dirty="0"/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E2D59ED-5BD3-B4E3-9F86-B313EFB7112C}"/>
              </a:ext>
            </a:extLst>
          </p:cNvPr>
          <p:cNvGrpSpPr/>
          <p:nvPr/>
        </p:nvGrpSpPr>
        <p:grpSpPr>
          <a:xfrm>
            <a:off x="2500148" y="2701039"/>
            <a:ext cx="2683399" cy="559753"/>
            <a:chOff x="2500148" y="2701039"/>
            <a:chExt cx="2683399" cy="559753"/>
          </a:xfrm>
        </p:grpSpPr>
        <p:sp>
          <p:nvSpPr>
            <p:cNvPr id="14" name="Freeform: Shape 406">
              <a:extLst>
                <a:ext uri="{FF2B5EF4-FFF2-40B4-BE49-F238E27FC236}">
                  <a16:creationId xmlns:a16="http://schemas.microsoft.com/office/drawing/2014/main" id="{7E923068-6C72-7B1F-07D5-24CBBB384EC4}"/>
                </a:ext>
              </a:extLst>
            </p:cNvPr>
            <p:cNvSpPr/>
            <p:nvPr/>
          </p:nvSpPr>
          <p:spPr>
            <a:xfrm>
              <a:off x="4617728" y="2992702"/>
              <a:ext cx="565819" cy="53919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16" name="Graphic 4">
              <a:extLst>
                <a:ext uri="{FF2B5EF4-FFF2-40B4-BE49-F238E27FC236}">
                  <a16:creationId xmlns:a16="http://schemas.microsoft.com/office/drawing/2014/main" id="{EC45F176-9BB3-4B0D-1DD8-F9427727464A}"/>
                </a:ext>
              </a:extLst>
            </p:cNvPr>
            <p:cNvGrpSpPr/>
            <p:nvPr/>
          </p:nvGrpSpPr>
          <p:grpSpPr>
            <a:xfrm>
              <a:off x="3959880" y="2760803"/>
              <a:ext cx="619387" cy="499989"/>
              <a:chOff x="2900048" y="3799582"/>
              <a:chExt cx="765472" cy="63028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904956-0D37-CD78-8ACE-2709B10B864B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115DB759-F033-FFD3-1E2E-2184473F2EBE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40653CA-A36C-7FB6-9D69-66534EB3030C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E290661-6B45-F498-2E17-51CDD30AF819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9FEFAD3-761F-11AA-C80D-FE88B87F6E80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3DF2F6E9-3949-C808-F2D2-876733126497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74E43AD-1C42-DB77-5BB9-88FAF6129DEF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D91F8A5-D00B-C2E5-EEC1-0F6DDB110692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34669B7-7A66-4EB1-087C-B43D919DC547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21A9EC7-705C-827F-C8B0-98D15515CDB4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376C71-7C77-3B55-C561-7B05117FE5FF}"/>
                </a:ext>
              </a:extLst>
            </p:cNvPr>
            <p:cNvSpPr/>
            <p:nvPr/>
          </p:nvSpPr>
          <p:spPr>
            <a:xfrm>
              <a:off x="2500148" y="2701039"/>
              <a:ext cx="13665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Editor B</a:t>
              </a:r>
              <a:endParaRPr lang="en-NL" sz="2400" b="1" dirty="0">
                <a:latin typeface="Gilmer Bold" pitchFamily="2" charset="77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A27D2609-D134-6749-0FAE-1F1CDAF053F0}"/>
              </a:ext>
            </a:extLst>
          </p:cNvPr>
          <p:cNvGrpSpPr/>
          <p:nvPr/>
        </p:nvGrpSpPr>
        <p:grpSpPr>
          <a:xfrm>
            <a:off x="2500148" y="1814027"/>
            <a:ext cx="7191704" cy="1898497"/>
            <a:chOff x="2500148" y="1814027"/>
            <a:chExt cx="7191704" cy="1898497"/>
          </a:xfrm>
        </p:grpSpPr>
        <p:sp>
          <p:nvSpPr>
            <p:cNvPr id="13" name="Freeform: Shape 407">
              <a:extLst>
                <a:ext uri="{FF2B5EF4-FFF2-40B4-BE49-F238E27FC236}">
                  <a16:creationId xmlns:a16="http://schemas.microsoft.com/office/drawing/2014/main" id="{67E7D4A4-E5C2-CB7B-57E7-BB4EDB1D287C}"/>
                </a:ext>
              </a:extLst>
            </p:cNvPr>
            <p:cNvSpPr/>
            <p:nvPr/>
          </p:nvSpPr>
          <p:spPr>
            <a:xfrm>
              <a:off x="4593956" y="2135339"/>
              <a:ext cx="705952" cy="420613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grpSp>
          <p:nvGrpSpPr>
            <p:cNvPr id="17" name="Graphic 4">
              <a:extLst>
                <a:ext uri="{FF2B5EF4-FFF2-40B4-BE49-F238E27FC236}">
                  <a16:creationId xmlns:a16="http://schemas.microsoft.com/office/drawing/2014/main" id="{C279008A-5848-61DD-5D40-79CB0ECFB946}"/>
                </a:ext>
              </a:extLst>
            </p:cNvPr>
            <p:cNvGrpSpPr/>
            <p:nvPr/>
          </p:nvGrpSpPr>
          <p:grpSpPr>
            <a:xfrm>
              <a:off x="3959880" y="1913622"/>
              <a:ext cx="619387" cy="499989"/>
              <a:chOff x="2602830" y="2474152"/>
              <a:chExt cx="765472" cy="63028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5188B621-9EF5-21FF-0240-3E5F227EC432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711B1DD-88B4-2DB4-D7BC-3C42D20048EA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C2F4845-5E39-EB4E-42A1-5DB84D7D25BB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FFE5F54-9C65-05AF-193C-577CE2806DB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B34B99E-44B5-5132-FB73-9DEA4EDAE148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5EEF66D-3D48-E58F-C673-99C6680CD608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227A058-3168-EA6F-5697-90A7627A2EB2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6A92BC3-EBFA-2FF0-369F-5A079DD7F6E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5AF9E3D0-7D58-3D50-2AD1-1589312EE582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9269487-2A5C-104A-55BC-83B96251E02B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237002E-CC4A-7D39-95F5-267C7A00E5E7}"/>
                </a:ext>
              </a:extLst>
            </p:cNvPr>
            <p:cNvSpPr/>
            <p:nvPr/>
          </p:nvSpPr>
          <p:spPr>
            <a:xfrm>
              <a:off x="2500148" y="1834234"/>
              <a:ext cx="13665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Editor A</a:t>
              </a:r>
              <a:endParaRPr lang="en-NL" sz="2400" b="1" dirty="0">
                <a:latin typeface="Gilmer Bold" pitchFamily="2" charset="77"/>
              </a:endParaRPr>
            </a:p>
          </p:txBody>
        </p:sp>
        <p:sp>
          <p:nvSpPr>
            <p:cNvPr id="41" name="Freeform: Shape 405">
              <a:extLst>
                <a:ext uri="{FF2B5EF4-FFF2-40B4-BE49-F238E27FC236}">
                  <a16:creationId xmlns:a16="http://schemas.microsoft.com/office/drawing/2014/main" id="{CB931E6C-37E1-691A-0049-A66A8B60CD8E}"/>
                </a:ext>
              </a:extLst>
            </p:cNvPr>
            <p:cNvSpPr/>
            <p:nvPr/>
          </p:nvSpPr>
          <p:spPr>
            <a:xfrm>
              <a:off x="6591378" y="2150160"/>
              <a:ext cx="718425" cy="40579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grpSp>
          <p:nvGrpSpPr>
            <p:cNvPr id="51" name="Graphic 4">
              <a:extLst>
                <a:ext uri="{FF2B5EF4-FFF2-40B4-BE49-F238E27FC236}">
                  <a16:creationId xmlns:a16="http://schemas.microsoft.com/office/drawing/2014/main" id="{CCA36AA7-A4E3-9601-B756-86E3CF0020EF}"/>
                </a:ext>
              </a:extLst>
            </p:cNvPr>
            <p:cNvGrpSpPr/>
            <p:nvPr/>
          </p:nvGrpSpPr>
          <p:grpSpPr>
            <a:xfrm>
              <a:off x="7312019" y="1903738"/>
              <a:ext cx="583066" cy="571620"/>
              <a:chOff x="6813867" y="1750668"/>
              <a:chExt cx="720584" cy="720584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21FB82E-47ED-06A0-808E-BE066ECE3349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E05B2891-52C1-A969-0A00-1AE40D3F7F05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DBE5646D-EEF5-2A3D-3616-124CF6B3DFDA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F18938F-B313-6C69-5B09-9166066ACC6D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D715681-6852-29CE-75F1-5CCEBA669519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F331CBE-D54F-7CEC-AAF4-8E5C8F7FDCD2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514D6CC-9D86-6D9F-A212-E273A803B5B2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38DD92F-BE49-D873-F423-01A8FB20F8E2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4FA0E6B-328D-BCD6-5379-B4DA0079BC0A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4BCD6B45-197D-B46A-F5C5-713CD601FBB1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7FE197DB-B1D0-A1EC-49BF-8E1A1916BBB1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56561B4-F833-547F-A393-7AFC752B26C5}"/>
                </a:ext>
              </a:extLst>
            </p:cNvPr>
            <p:cNvSpPr/>
            <p:nvPr/>
          </p:nvSpPr>
          <p:spPr>
            <a:xfrm>
              <a:off x="7953584" y="1863938"/>
              <a:ext cx="1738268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Processor </a:t>
              </a:r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97A27FEE-8009-649F-6E8B-94F62341CD6F}"/>
                </a:ext>
              </a:extLst>
            </p:cNvPr>
            <p:cNvGrpSpPr/>
            <p:nvPr/>
          </p:nvGrpSpPr>
          <p:grpSpPr>
            <a:xfrm>
              <a:off x="5172587" y="2189548"/>
              <a:ext cx="1553472" cy="1522976"/>
              <a:chOff x="4733223" y="2737307"/>
              <a:chExt cx="1553472" cy="1522976"/>
            </a:xfrm>
          </p:grpSpPr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F5C93DA-C54D-C5A2-E451-CB69DA827354}"/>
                  </a:ext>
                </a:extLst>
              </p:cNvPr>
              <p:cNvSpPr/>
              <p:nvPr/>
            </p:nvSpPr>
            <p:spPr>
              <a:xfrm>
                <a:off x="4733223" y="2737307"/>
                <a:ext cx="1553472" cy="1522976"/>
              </a:xfrm>
              <a:custGeom>
                <a:avLst/>
                <a:gdLst>
                  <a:gd name="connsiteX0" fmla="*/ 0 w 1919865"/>
                  <a:gd name="connsiteY0" fmla="*/ 959933 h 1919865"/>
                  <a:gd name="connsiteX1" fmla="*/ 959933 w 1919865"/>
                  <a:gd name="connsiteY1" fmla="*/ 0 h 1919865"/>
                  <a:gd name="connsiteX2" fmla="*/ 1919866 w 1919865"/>
                  <a:gd name="connsiteY2" fmla="*/ 959933 h 1919865"/>
                  <a:gd name="connsiteX3" fmla="*/ 959933 w 1919865"/>
                  <a:gd name="connsiteY3" fmla="*/ 1919866 h 1919865"/>
                  <a:gd name="connsiteX4" fmla="*/ 0 w 1919865"/>
                  <a:gd name="connsiteY4" fmla="*/ 959933 h 191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9865" h="1919865">
                    <a:moveTo>
                      <a:pt x="0" y="959933"/>
                    </a:moveTo>
                    <a:cubicBezTo>
                      <a:pt x="0" y="429777"/>
                      <a:pt x="429777" y="0"/>
                      <a:pt x="959933" y="0"/>
                    </a:cubicBezTo>
                    <a:cubicBezTo>
                      <a:pt x="1490089" y="0"/>
                      <a:pt x="1919866" y="429777"/>
                      <a:pt x="1919866" y="959933"/>
                    </a:cubicBezTo>
                    <a:cubicBezTo>
                      <a:pt x="1919866" y="1490089"/>
                      <a:pt x="1490089" y="1919866"/>
                      <a:pt x="959933" y="1919866"/>
                    </a:cubicBezTo>
                    <a:cubicBezTo>
                      <a:pt x="429777" y="1919866"/>
                      <a:pt x="0" y="1490089"/>
                      <a:pt x="0" y="959933"/>
                    </a:cubicBezTo>
                    <a:close/>
                  </a:path>
                </a:pathLst>
              </a:custGeom>
              <a:solidFill>
                <a:srgbClr val="BFBFBF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F9D1FEBD-E6E7-279A-6BD2-229391E51E5A}"/>
                  </a:ext>
                </a:extLst>
              </p:cNvPr>
              <p:cNvSpPr/>
              <p:nvPr/>
            </p:nvSpPr>
            <p:spPr>
              <a:xfrm>
                <a:off x="5314963" y="3925739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1B71BEB-A7C5-9051-8885-E12AEE185933}"/>
                  </a:ext>
                </a:extLst>
              </p:cNvPr>
              <p:cNvSpPr/>
              <p:nvPr/>
            </p:nvSpPr>
            <p:spPr>
              <a:xfrm>
                <a:off x="5665958" y="3619870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71C66346-4121-ACE4-32F9-4AF6F805714E}"/>
                  </a:ext>
                </a:extLst>
              </p:cNvPr>
              <p:cNvSpPr/>
              <p:nvPr/>
            </p:nvSpPr>
            <p:spPr>
              <a:xfrm>
                <a:off x="4996468" y="3658103"/>
                <a:ext cx="376993" cy="203913"/>
              </a:xfrm>
              <a:custGeom>
                <a:avLst/>
                <a:gdLst>
                  <a:gd name="connsiteX0" fmla="*/ 0 w 465908"/>
                  <a:gd name="connsiteY0" fmla="*/ 42839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39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39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39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417CA99E-9E13-FC61-9015-4280427802CD}"/>
                  </a:ext>
                </a:extLst>
              </p:cNvPr>
              <p:cNvSpPr/>
              <p:nvPr/>
            </p:nvSpPr>
            <p:spPr>
              <a:xfrm>
                <a:off x="4983468" y="3218415"/>
                <a:ext cx="376993" cy="203913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45039C1A-B638-BB9C-3F7B-68A6F2B84FF5}"/>
                  </a:ext>
                </a:extLst>
              </p:cNvPr>
              <p:cNvSpPr/>
              <p:nvPr/>
            </p:nvSpPr>
            <p:spPr>
              <a:xfrm>
                <a:off x="5373463" y="2893428"/>
                <a:ext cx="376993" cy="203913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105AD9E2-C4EE-3F98-A37E-A8833BF14964}"/>
                  </a:ext>
                </a:extLst>
              </p:cNvPr>
              <p:cNvSpPr/>
              <p:nvPr/>
            </p:nvSpPr>
            <p:spPr>
              <a:xfrm>
                <a:off x="5548959" y="3250276"/>
                <a:ext cx="376993" cy="210285"/>
              </a:xfrm>
              <a:custGeom>
                <a:avLst/>
                <a:gdLst>
                  <a:gd name="connsiteX0" fmla="*/ 0 w 465908"/>
                  <a:gd name="connsiteY0" fmla="*/ 44181 h 265086"/>
                  <a:gd name="connsiteX1" fmla="*/ 44181 w 465908"/>
                  <a:gd name="connsiteY1" fmla="*/ 0 h 265086"/>
                  <a:gd name="connsiteX2" fmla="*/ 421728 w 465908"/>
                  <a:gd name="connsiteY2" fmla="*/ 0 h 265086"/>
                  <a:gd name="connsiteX3" fmla="*/ 465909 w 465908"/>
                  <a:gd name="connsiteY3" fmla="*/ 44181 h 265086"/>
                  <a:gd name="connsiteX4" fmla="*/ 465909 w 465908"/>
                  <a:gd name="connsiteY4" fmla="*/ 220905 h 265086"/>
                  <a:gd name="connsiteX5" fmla="*/ 421728 w 465908"/>
                  <a:gd name="connsiteY5" fmla="*/ 265086 h 265086"/>
                  <a:gd name="connsiteX6" fmla="*/ 44181 w 465908"/>
                  <a:gd name="connsiteY6" fmla="*/ 265086 h 265086"/>
                  <a:gd name="connsiteX7" fmla="*/ 0 w 465908"/>
                  <a:gd name="connsiteY7" fmla="*/ 220905 h 265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65086">
                    <a:moveTo>
                      <a:pt x="0" y="44181"/>
                    </a:moveTo>
                    <a:cubicBezTo>
                      <a:pt x="0" y="19785"/>
                      <a:pt x="19785" y="0"/>
                      <a:pt x="44181" y="0"/>
                    </a:cubicBezTo>
                    <a:lnTo>
                      <a:pt x="421728" y="0"/>
                    </a:lnTo>
                    <a:cubicBezTo>
                      <a:pt x="446132" y="0"/>
                      <a:pt x="465909" y="19785"/>
                      <a:pt x="465909" y="44181"/>
                    </a:cubicBezTo>
                    <a:lnTo>
                      <a:pt x="465909" y="220905"/>
                    </a:lnTo>
                    <a:cubicBezTo>
                      <a:pt x="465909" y="245309"/>
                      <a:pt x="446132" y="265086"/>
                      <a:pt x="421728" y="265086"/>
                    </a:cubicBezTo>
                    <a:lnTo>
                      <a:pt x="44181" y="265086"/>
                    </a:lnTo>
                    <a:cubicBezTo>
                      <a:pt x="19785" y="265086"/>
                      <a:pt x="0" y="245309"/>
                      <a:pt x="0" y="2209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8BDAACAC-D737-F256-2294-068AC8D1BD35}"/>
                </a:ext>
              </a:extLst>
            </p:cNvPr>
            <p:cNvSpPr/>
            <p:nvPr/>
          </p:nvSpPr>
          <p:spPr>
            <a:xfrm>
              <a:off x="5148947" y="1814027"/>
              <a:ext cx="1587752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Gilmer Bold" pitchFamily="2" charset="77"/>
                </a:rPr>
                <a:t>Repository</a:t>
              </a:r>
              <a:endParaRPr lang="en-NL" sz="2400" b="1" dirty="0">
                <a:latin typeface="Gilmer Bold" pitchFamily="2" charset="77"/>
              </a:endParaRPr>
            </a:p>
          </p:txBody>
        </p:sp>
      </p:grpSp>
      <p:sp>
        <p:nvSpPr>
          <p:cNvPr id="142" name="Freeform: Shape 407">
            <a:extLst>
              <a:ext uri="{FF2B5EF4-FFF2-40B4-BE49-F238E27FC236}">
                <a16:creationId xmlns:a16="http://schemas.microsoft.com/office/drawing/2014/main" id="{BF9C0805-8008-4C1E-FB12-0BB39B664C06}"/>
              </a:ext>
            </a:extLst>
          </p:cNvPr>
          <p:cNvSpPr/>
          <p:nvPr/>
        </p:nvSpPr>
        <p:spPr>
          <a:xfrm>
            <a:off x="4593956" y="213533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none"/>
            <a:tailEnd type="arrow"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143" name="Freeform: Shape 405">
            <a:extLst>
              <a:ext uri="{FF2B5EF4-FFF2-40B4-BE49-F238E27FC236}">
                <a16:creationId xmlns:a16="http://schemas.microsoft.com/office/drawing/2014/main" id="{DB72C469-E633-7557-63BE-69B679C835D7}"/>
              </a:ext>
            </a:extLst>
          </p:cNvPr>
          <p:cNvSpPr/>
          <p:nvPr/>
        </p:nvSpPr>
        <p:spPr>
          <a:xfrm>
            <a:off x="6591378" y="2150160"/>
            <a:ext cx="718425" cy="405792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44" name="Freeform: Shape 406">
            <a:extLst>
              <a:ext uri="{FF2B5EF4-FFF2-40B4-BE49-F238E27FC236}">
                <a16:creationId xmlns:a16="http://schemas.microsoft.com/office/drawing/2014/main" id="{7655EFD2-94C6-8A1E-C22B-D302D9CD351D}"/>
              </a:ext>
            </a:extLst>
          </p:cNvPr>
          <p:cNvSpPr/>
          <p:nvPr/>
        </p:nvSpPr>
        <p:spPr>
          <a:xfrm>
            <a:off x="4617728" y="299270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arrow"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46" name="Freeform: Shape 407">
            <a:extLst>
              <a:ext uri="{FF2B5EF4-FFF2-40B4-BE49-F238E27FC236}">
                <a16:creationId xmlns:a16="http://schemas.microsoft.com/office/drawing/2014/main" id="{0489ED10-1A0D-7F46-7D35-76E6593B2384}"/>
              </a:ext>
            </a:extLst>
          </p:cNvPr>
          <p:cNvSpPr/>
          <p:nvPr/>
        </p:nvSpPr>
        <p:spPr>
          <a:xfrm>
            <a:off x="4593956" y="213533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none"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CE24F1E-6436-FA58-DA0C-4618C3F201B6}"/>
              </a:ext>
            </a:extLst>
          </p:cNvPr>
          <p:cNvSpPr txBox="1"/>
          <p:nvPr/>
        </p:nvSpPr>
        <p:spPr>
          <a:xfrm>
            <a:off x="736168" y="427803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 err="1"/>
              <a:t>Assumption</a:t>
            </a:r>
            <a:r>
              <a:rPr lang="nl-NL" dirty="0"/>
              <a:t>: Every client starts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model state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6D3105B-1497-805E-1D9F-22CF58580128}"/>
              </a:ext>
            </a:extLst>
          </p:cNvPr>
          <p:cNvSpPr txBox="1"/>
          <p:nvPr/>
        </p:nvSpPr>
        <p:spPr>
          <a:xfrm>
            <a:off x="736168" y="483063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1. Editor A </a:t>
            </a:r>
            <a:r>
              <a:rPr lang="nl-NL" dirty="0" err="1"/>
              <a:t>sends</a:t>
            </a:r>
            <a:r>
              <a:rPr lang="nl-NL" dirty="0"/>
              <a:t> </a:t>
            </a:r>
            <a:r>
              <a:rPr lang="nl-NL" dirty="0" err="1"/>
              <a:t>command</a:t>
            </a:r>
            <a:r>
              <a:rPr lang="nl-NL" dirty="0"/>
              <a:t> </a:t>
            </a:r>
            <a:r>
              <a:rPr lang="nl-NL" dirty="0" err="1">
                <a:latin typeface="Consolas" panose="020B0609020204030204" pitchFamily="49" charset="0"/>
              </a:rPr>
              <a:t>ChangeProperty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AF764D-BDCA-9481-6B76-09F239775738}"/>
              </a:ext>
            </a:extLst>
          </p:cNvPr>
          <p:cNvSpPr txBox="1"/>
          <p:nvPr/>
        </p:nvSpPr>
        <p:spPr>
          <a:xfrm>
            <a:off x="736168" y="5105301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2. </a:t>
            </a:r>
            <a:r>
              <a:rPr lang="nl-NL" dirty="0" err="1"/>
              <a:t>Repository</a:t>
            </a:r>
            <a:r>
              <a:rPr lang="nl-NL" dirty="0"/>
              <a:t> checks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integrates</a:t>
            </a:r>
            <a:r>
              <a:rPr lang="nl-NL" dirty="0"/>
              <a:t> </a:t>
            </a:r>
            <a:r>
              <a:rPr lang="nl-NL" dirty="0" err="1"/>
              <a:t>command</a:t>
            </a:r>
            <a:endParaRPr lang="nl-NL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AE3F1B9-F3D2-A0C6-E55F-7B0E450F183A}"/>
              </a:ext>
            </a:extLst>
          </p:cNvPr>
          <p:cNvSpPr txBox="1"/>
          <p:nvPr/>
        </p:nvSpPr>
        <p:spPr>
          <a:xfrm>
            <a:off x="736168" y="5379392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3. </a:t>
            </a:r>
            <a:r>
              <a:rPr lang="nl-NL" dirty="0" err="1"/>
              <a:t>Repository</a:t>
            </a:r>
            <a:r>
              <a:rPr lang="nl-NL" dirty="0"/>
              <a:t> </a:t>
            </a:r>
            <a:r>
              <a:rPr lang="nl-NL" dirty="0" err="1"/>
              <a:t>sends</a:t>
            </a:r>
            <a:r>
              <a:rPr lang="nl-NL" dirty="0"/>
              <a:t> event </a:t>
            </a:r>
            <a:r>
              <a:rPr lang="nl-NL" dirty="0" err="1">
                <a:latin typeface="Consolas" panose="020B0609020204030204" pitchFamily="49" charset="0"/>
              </a:rPr>
              <a:t>PropertyChanged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clients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75A2EFE-F55D-E95C-50C7-BAB102ADF3FC}"/>
              </a:ext>
            </a:extLst>
          </p:cNvPr>
          <p:cNvSpPr txBox="1"/>
          <p:nvPr/>
        </p:nvSpPr>
        <p:spPr>
          <a:xfrm>
            <a:off x="736168" y="5649456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4. Editor B </a:t>
            </a:r>
            <a:r>
              <a:rPr lang="nl-NL" dirty="0" err="1"/>
              <a:t>sends</a:t>
            </a:r>
            <a:r>
              <a:rPr lang="nl-NL" dirty="0"/>
              <a:t> query </a:t>
            </a:r>
            <a:r>
              <a:rPr lang="nl-NL" dirty="0" err="1">
                <a:latin typeface="Consolas" panose="020B0609020204030204" pitchFamily="49" charset="0"/>
              </a:rPr>
              <a:t>SignOn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endParaRPr lang="nl-NL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3BF19F9-29C5-4BEE-ACF8-BE917BCFB7B1}"/>
              </a:ext>
            </a:extLst>
          </p:cNvPr>
          <p:cNvSpPr txBox="1"/>
          <p:nvPr/>
        </p:nvSpPr>
        <p:spPr>
          <a:xfrm>
            <a:off x="736168" y="5927574"/>
            <a:ext cx="10841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5. Editor B </a:t>
            </a:r>
            <a:r>
              <a:rPr lang="nl-NL" dirty="0" err="1"/>
              <a:t>sends</a:t>
            </a:r>
            <a:r>
              <a:rPr lang="nl-NL" dirty="0"/>
              <a:t> query </a:t>
            </a:r>
            <a:r>
              <a:rPr lang="nl-NL" dirty="0" err="1">
                <a:latin typeface="Consolas" panose="020B0609020204030204" pitchFamily="49" charset="0"/>
              </a:rPr>
              <a:t>SubscribeToPartitionContents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Repository</a:t>
            </a:r>
            <a:r>
              <a:rPr lang="nl-NL" dirty="0"/>
              <a:t>, </a:t>
            </a:r>
            <a:r>
              <a:rPr lang="nl-NL" dirty="0" err="1"/>
              <a:t>receives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</p:txBody>
      </p:sp>
      <p:sp>
        <p:nvSpPr>
          <p:cNvPr id="164" name="Freeform: Shape 163">
            <a:extLst>
              <a:ext uri="{FF2B5EF4-FFF2-40B4-BE49-F238E27FC236}">
                <a16:creationId xmlns:a16="http://schemas.microsoft.com/office/drawing/2014/main" id="{70A9C190-C8A4-49F3-6389-51671FB0CEA7}"/>
              </a:ext>
            </a:extLst>
          </p:cNvPr>
          <p:cNvSpPr/>
          <p:nvPr/>
        </p:nvSpPr>
        <p:spPr>
          <a:xfrm>
            <a:off x="5172587" y="2189548"/>
            <a:ext cx="1553472" cy="1522976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noFill/>
          <a:ln w="635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168" name="Freeform: Shape 406">
            <a:extLst>
              <a:ext uri="{FF2B5EF4-FFF2-40B4-BE49-F238E27FC236}">
                <a16:creationId xmlns:a16="http://schemas.microsoft.com/office/drawing/2014/main" id="{4D36B017-AA36-C5D2-143E-D9783DDC3F69}"/>
              </a:ext>
            </a:extLst>
          </p:cNvPr>
          <p:cNvSpPr/>
          <p:nvPr/>
        </p:nvSpPr>
        <p:spPr>
          <a:xfrm>
            <a:off x="4617728" y="299270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accent2"/>
            </a:solidFill>
            <a:prstDash val="solid"/>
            <a:miter/>
            <a:headEnd type="arrow" w="med" len="sm"/>
            <a:tailEnd type="arrow" w="med" len="sm"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377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43" grpId="0" animBg="1"/>
      <p:bldP spid="143" grpId="1" animBg="1"/>
      <p:bldP spid="144" grpId="0" animBg="1"/>
      <p:bldP spid="144" grpId="1" animBg="1"/>
      <p:bldP spid="146" grpId="0" animBg="1"/>
      <p:bldP spid="146" grpId="1" animBg="1"/>
      <p:bldP spid="159" grpId="0"/>
      <p:bldP spid="160" grpId="0"/>
      <p:bldP spid="161" grpId="0"/>
      <p:bldP spid="162" grpId="0"/>
      <p:bldP spid="163" grpId="0"/>
      <p:bldP spid="164" grpId="0" animBg="1"/>
      <p:bldP spid="164" grpId="1" animBg="1"/>
      <p:bldP spid="16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5B8F-4012-C69C-9D5C-253E9FE6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kinds</a:t>
            </a:r>
            <a:endParaRPr lang="en-NL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915F030-CE73-F1BD-2444-DEE7486FF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6641210"/>
              </p:ext>
            </p:extLst>
          </p:nvPr>
        </p:nvGraphicFramePr>
        <p:xfrm>
          <a:off x="838200" y="1482725"/>
          <a:ext cx="10515600" cy="111252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852862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0575083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1290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62652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“I want to change this”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4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Event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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“This changed”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446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</a:t>
                      </a:r>
                      <a:r>
                        <a:rPr lang="en-NL" dirty="0">
                          <a:sym typeface="Wingdings" panose="05000000000000000000" pitchFamily="2" charset="2"/>
                        </a:rPr>
                        <a:t>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 Repository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Synchronous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“Tell me about this”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457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78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B9C4-CE6D-4A98-F6AE-14BEA223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commands</a:t>
            </a:r>
            <a:endParaRPr lang="en-NL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5B9D4A-5929-EF2A-B3C3-5C3EC5CE6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839620"/>
              </p:ext>
            </p:extLst>
          </p:nvPr>
        </p:nvGraphicFramePr>
        <p:xfrm>
          <a:off x="281359" y="1482725"/>
          <a:ext cx="11629287" cy="4765040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581248">
                  <a:extLst>
                    <a:ext uri="{9D8B030D-6E8A-4147-A177-3AD203B41FA5}">
                      <a16:colId xmlns:a16="http://schemas.microsoft.com/office/drawing/2014/main" val="2402576105"/>
                    </a:ext>
                  </a:extLst>
                </a:gridCol>
                <a:gridCol w="1434753">
                  <a:extLst>
                    <a:ext uri="{9D8B030D-6E8A-4147-A177-3AD203B41FA5}">
                      <a16:colId xmlns:a16="http://schemas.microsoft.com/office/drawing/2014/main" val="1372115481"/>
                    </a:ext>
                  </a:extLst>
                </a:gridCol>
                <a:gridCol w="2375998">
                  <a:extLst>
                    <a:ext uri="{9D8B030D-6E8A-4147-A177-3AD203B41FA5}">
                      <a16:colId xmlns:a16="http://schemas.microsoft.com/office/drawing/2014/main" val="1985977756"/>
                    </a:ext>
                  </a:extLst>
                </a:gridCol>
                <a:gridCol w="2375998">
                  <a:extLst>
                    <a:ext uri="{9D8B030D-6E8A-4147-A177-3AD203B41FA5}">
                      <a16:colId xmlns:a16="http://schemas.microsoft.com/office/drawing/2014/main" val="3201029872"/>
                    </a:ext>
                  </a:extLst>
                </a:gridCol>
                <a:gridCol w="2218630">
                  <a:extLst>
                    <a:ext uri="{9D8B030D-6E8A-4147-A177-3AD203B41FA5}">
                      <a16:colId xmlns:a16="http://schemas.microsoft.com/office/drawing/2014/main" val="2945201956"/>
                    </a:ext>
                  </a:extLst>
                </a:gridCol>
                <a:gridCol w="1462537">
                  <a:extLst>
                    <a:ext uri="{9D8B030D-6E8A-4147-A177-3AD203B41FA5}">
                      <a16:colId xmlns:a16="http://schemas.microsoft.com/office/drawing/2014/main" val="1740495978"/>
                    </a:ext>
                  </a:extLst>
                </a:gridCol>
                <a:gridCol w="1180123">
                  <a:extLst>
                    <a:ext uri="{9D8B030D-6E8A-4147-A177-3AD203B41FA5}">
                      <a16:colId xmlns:a16="http://schemas.microsoft.com/office/drawing/2014/main" val="427782668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Action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/>
                        <a:t>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Partition /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49098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Add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Add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Add 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2850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Delete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Delete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Delete partition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41464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Replace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Replace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reference</a:t>
                      </a:r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Change reference </a:t>
                      </a:r>
                      <a:r>
                        <a:rPr lang="en-US" sz="1000" noProof="0" dirty="0" err="1"/>
                        <a:t>ResolveInfo</a:t>
                      </a:r>
                      <a:endParaRPr lang="en-US" sz="1000" noProof="0" dirty="0"/>
                    </a:p>
                    <a:p>
                      <a:pPr>
                        <a:buNone/>
                      </a:pPr>
                      <a:r>
                        <a:rPr lang="en-US" sz="1000" noProof="0" dirty="0"/>
                        <a:t>Change reference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Change classifier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94032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noProof="0" dirty="0"/>
                        <a:t>Move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from other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7716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in same parent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in same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3889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in same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in same containment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in same parent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in same reference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76777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noProof="0" dirty="0"/>
                        <a:t>Move and</a:t>
                      </a:r>
                      <a:br>
                        <a:rPr lang="en-US" sz="1000" noProof="0" dirty="0"/>
                      </a:br>
                      <a:r>
                        <a:rPr lang="en-US" sz="1000" noProof="0" dirty="0"/>
                        <a:t>replace existing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from other parent and replace existing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8757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from other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from other containment in same parent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from other reference in same parent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486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>
                          <a:solidFill>
                            <a:schemeClr val="bg1"/>
                          </a:solidFill>
                        </a:rPr>
                        <a:t>in same feature in same node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child in same containment and replace existing child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annotation in same parent and replace existing annotation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Move entry in same reference and replace existing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0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22617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Composite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noProof="0" dirty="0"/>
                        <a:t>Composite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1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48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31F0-5C64-1178-883C-E9C1DC82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4853-BEE8-3917-1F93-BC259ADD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Subscription</a:t>
            </a:r>
          </a:p>
          <a:p>
            <a:pPr marL="1028700" lvl="1" indent="-342900"/>
            <a:r>
              <a:rPr lang="nl-NL" dirty="0" err="1"/>
              <a:t>Subscribe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changes</a:t>
            </a:r>
          </a:p>
          <a:p>
            <a:pPr marL="1028700" lvl="1" indent="-342900"/>
            <a:r>
              <a:rPr lang="nl-NL" dirty="0" err="1"/>
              <a:t>Subscribe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  <a:p>
            <a:pPr marL="1028700" lvl="1" indent="-342900"/>
            <a:r>
              <a:rPr lang="nl-NL" dirty="0" err="1"/>
              <a:t>Unsubscribe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partition</a:t>
            </a:r>
            <a:r>
              <a:rPr lang="nl-NL" dirty="0"/>
              <a:t> contents</a:t>
            </a:r>
          </a:p>
          <a:p>
            <a:pPr marL="342900" indent="-342900"/>
            <a:r>
              <a:rPr lang="nl-NL" dirty="0" err="1"/>
              <a:t>Participation</a:t>
            </a:r>
            <a:endParaRPr lang="nl-NL" dirty="0"/>
          </a:p>
          <a:p>
            <a:pPr marL="1028700" lvl="1" indent="-342900"/>
            <a:r>
              <a:rPr lang="nl-NL" dirty="0" err="1"/>
              <a:t>Sign</a:t>
            </a:r>
            <a:r>
              <a:rPr lang="nl-NL" dirty="0"/>
              <a:t> On</a:t>
            </a:r>
          </a:p>
          <a:p>
            <a:pPr marL="1028700" lvl="1" indent="-342900"/>
            <a:r>
              <a:rPr lang="nl-NL" dirty="0" err="1"/>
              <a:t>Sign</a:t>
            </a:r>
            <a:r>
              <a:rPr lang="nl-NL" dirty="0"/>
              <a:t> Off</a:t>
            </a:r>
          </a:p>
          <a:p>
            <a:pPr marL="1028700" lvl="1" indent="-342900"/>
            <a:r>
              <a:rPr lang="nl-NL" dirty="0" err="1"/>
              <a:t>Reconnect</a:t>
            </a:r>
            <a:endParaRPr lang="nl-NL" dirty="0"/>
          </a:p>
          <a:p>
            <a:pPr marL="342900" indent="-342900"/>
            <a:r>
              <a:rPr lang="nl-NL" dirty="0" err="1"/>
              <a:t>Miscellaneous</a:t>
            </a:r>
            <a:endParaRPr lang="nl-NL" dirty="0"/>
          </a:p>
          <a:p>
            <a:pPr marL="1028700" lvl="1" indent="-342900"/>
            <a:r>
              <a:rPr lang="nl-NL" dirty="0"/>
              <a:t>Get </a:t>
            </a:r>
            <a:r>
              <a:rPr lang="nl-NL" dirty="0" err="1"/>
              <a:t>available</a:t>
            </a:r>
            <a:r>
              <a:rPr lang="nl-NL" dirty="0"/>
              <a:t> </a:t>
            </a:r>
            <a:r>
              <a:rPr lang="nl-NL" dirty="0" err="1"/>
              <a:t>ids</a:t>
            </a:r>
            <a:endParaRPr lang="nl-NL" dirty="0"/>
          </a:p>
          <a:p>
            <a:pPr marL="1028700" lvl="1" indent="-342900"/>
            <a:r>
              <a:rPr lang="nl-NL" dirty="0"/>
              <a:t>List </a:t>
            </a:r>
            <a:r>
              <a:rPr lang="nl-NL" dirty="0" err="1"/>
              <a:t>partitions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93902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2D8F-45A3-5DB4-5E5F-02BCB04F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documented</a:t>
            </a:r>
            <a:endParaRPr lang="en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B5A58D-E00F-AABE-0B9D-C94EB3D35F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60513" y="1825625"/>
            <a:ext cx="3336973" cy="4351338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006DD9-69BB-1A57-7647-BC6A391F23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083202"/>
            <a:ext cx="5181600" cy="383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22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13C76-3B94-68A1-F649-2BD1B7898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CF764-FDD2-DC76-1C7C-DF981932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Demo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1648D-94A4-7F4D-8231-A09FD46180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nl-NL" dirty="0">
                <a:hlinkClick r:id="rId2"/>
              </a:rPr>
              <a:t>https://github.com/LionWeb-io/space-demo</a:t>
            </a:r>
            <a:r>
              <a:rPr lang="nl-NL" dirty="0"/>
              <a:t> </a:t>
            </a:r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A8A67A-BC68-1064-25B7-0777C33FA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87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F60F93-C9C3-4D1C-2D78-4758D19EB1AD}"/>
              </a:ext>
            </a:extLst>
          </p:cNvPr>
          <p:cNvCxnSpPr>
            <a:cxnSpLocks/>
          </p:cNvCxnSpPr>
          <p:nvPr/>
        </p:nvCxnSpPr>
        <p:spPr>
          <a:xfrm flipH="1">
            <a:off x="6095182" y="2192863"/>
            <a:ext cx="818" cy="1689462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EF673CBB-9714-8B06-E332-10522412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 (M2)</a:t>
            </a:r>
            <a:endParaRPr lang="en-NL" dirty="0"/>
          </a:p>
        </p:txBody>
      </p:sp>
      <p:pic>
        <p:nvPicPr>
          <p:cNvPr id="5" name="Graphic 15">
            <a:extLst>
              <a:ext uri="{FF2B5EF4-FFF2-40B4-BE49-F238E27FC236}">
                <a16:creationId xmlns:a16="http://schemas.microsoft.com/office/drawing/2014/main" id="{354C8F2F-A196-B862-2D64-9FECC09509CD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5442600" y="1539463"/>
            <a:ext cx="1306800" cy="130680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F6DC5D8-ED6A-E731-5130-0EE382A807C8}"/>
              </a:ext>
            </a:extLst>
          </p:cNvPr>
          <p:cNvGrpSpPr/>
          <p:nvPr/>
        </p:nvGrpSpPr>
        <p:grpSpPr>
          <a:xfrm>
            <a:off x="6565216" y="2823648"/>
            <a:ext cx="1601364" cy="369332"/>
            <a:chOff x="5286375" y="3091935"/>
            <a:chExt cx="1601364" cy="369332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57783C9-47B8-7A5C-CB25-7E16A06515C2}"/>
                </a:ext>
              </a:extLst>
            </p:cNvPr>
            <p:cNvSpPr/>
            <p:nvPr/>
          </p:nvSpPr>
          <p:spPr>
            <a:xfrm>
              <a:off x="5286375" y="3148012"/>
              <a:ext cx="157480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27D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F5725A-E07C-F275-2136-8759ED7FDCCA}"/>
                </a:ext>
              </a:extLst>
            </p:cNvPr>
            <p:cNvSpPr txBox="1"/>
            <p:nvPr/>
          </p:nvSpPr>
          <p:spPr>
            <a:xfrm>
              <a:off x="5442600" y="3091935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PowerBudget</a:t>
              </a:r>
              <a:endParaRPr lang="en-NL" dirty="0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A4F64AD-8474-7E11-1D15-63BE62817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2987" y="3173771"/>
              <a:ext cx="206751" cy="20675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11DF1E-01CE-A1BC-7CFB-12DDD9770853}"/>
              </a:ext>
            </a:extLst>
          </p:cNvPr>
          <p:cNvGrpSpPr/>
          <p:nvPr/>
        </p:nvGrpSpPr>
        <p:grpSpPr>
          <a:xfrm>
            <a:off x="4634548" y="2823648"/>
            <a:ext cx="1026976" cy="369332"/>
            <a:chOff x="5286375" y="3091935"/>
            <a:chExt cx="1026976" cy="369332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3CB79E1-9A40-4902-A675-81F2929104A6}"/>
                </a:ext>
              </a:extLst>
            </p:cNvPr>
            <p:cNvSpPr/>
            <p:nvPr/>
          </p:nvSpPr>
          <p:spPr>
            <a:xfrm>
              <a:off x="5286375" y="3148012"/>
              <a:ext cx="99060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27D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BC91D2C-CDBC-2DDC-9637-68A478FE41DB}"/>
                </a:ext>
              </a:extLst>
            </p:cNvPr>
            <p:cNvSpPr txBox="1"/>
            <p:nvPr/>
          </p:nvSpPr>
          <p:spPr>
            <a:xfrm>
              <a:off x="5442600" y="3091935"/>
              <a:ext cx="8707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Finding</a:t>
              </a:r>
              <a:endParaRPr lang="en-NL" dirty="0"/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2EEEBB6-74C9-A7AC-2BD1-0932A67FD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12987" y="3173771"/>
              <a:ext cx="206751" cy="206751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56CD050-0484-B26C-77F0-8C24C7A0BD73}"/>
              </a:ext>
            </a:extLst>
          </p:cNvPr>
          <p:cNvGrpSpPr/>
          <p:nvPr/>
        </p:nvGrpSpPr>
        <p:grpSpPr>
          <a:xfrm>
            <a:off x="4949884" y="3864564"/>
            <a:ext cx="2292232" cy="369332"/>
            <a:chOff x="4884993" y="3642406"/>
            <a:chExt cx="2292232" cy="36933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CA9D7E4-6F2D-0CE3-BBFE-A0EBE11A8493}"/>
                </a:ext>
              </a:extLst>
            </p:cNvPr>
            <p:cNvSpPr/>
            <p:nvPr/>
          </p:nvSpPr>
          <p:spPr>
            <a:xfrm>
              <a:off x="4884993" y="3686578"/>
              <a:ext cx="2244470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17F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EF07622-6A4E-1548-9F6F-130B3D5750CC}"/>
                </a:ext>
              </a:extLst>
            </p:cNvPr>
            <p:cNvSpPr txBox="1"/>
            <p:nvPr/>
          </p:nvSpPr>
          <p:spPr>
            <a:xfrm>
              <a:off x="5014774" y="3642406"/>
              <a:ext cx="2162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space.languages.json</a:t>
              </a:r>
              <a:endParaRPr lang="en-NL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F44A7D9C-8CDE-C6ED-6037-11C56953D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9604" y="3713611"/>
              <a:ext cx="196272" cy="196272"/>
            </a:xfrm>
            <a:prstGeom prst="rect">
              <a:avLst/>
            </a:prstGeom>
          </p:spPr>
        </p:pic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F1B549-3B0E-110D-5090-64EE69CE36D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242116" y="4049230"/>
            <a:ext cx="1368370" cy="0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F9FD26D-221F-E707-7884-9A7D76BDF3FF}"/>
              </a:ext>
            </a:extLst>
          </p:cNvPr>
          <p:cNvCxnSpPr>
            <a:cxnSpLocks/>
            <a:stCxn id="27" idx="1"/>
            <a:endCxn id="7" idx="3"/>
          </p:cNvCxnSpPr>
          <p:nvPr/>
        </p:nvCxnSpPr>
        <p:spPr>
          <a:xfrm flipH="1" flipV="1">
            <a:off x="3549204" y="4049229"/>
            <a:ext cx="1400680" cy="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4F7EF4F-2E44-B749-ED70-6F10F6C99257}"/>
              </a:ext>
            </a:extLst>
          </p:cNvPr>
          <p:cNvGrpSpPr/>
          <p:nvPr/>
        </p:nvGrpSpPr>
        <p:grpSpPr>
          <a:xfrm>
            <a:off x="7675774" y="3395830"/>
            <a:ext cx="3031024" cy="2903026"/>
            <a:chOff x="1592160" y="3395830"/>
            <a:chExt cx="3031024" cy="2903026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6404FC9-65BD-6774-F300-0A661220B56C}"/>
                </a:ext>
              </a:extLst>
            </p:cNvPr>
            <p:cNvCxnSpPr>
              <a:cxnSpLocks/>
            </p:cNvCxnSpPr>
            <p:nvPr/>
          </p:nvCxnSpPr>
          <p:spPr>
            <a:xfrm>
              <a:off x="3107672" y="4702630"/>
              <a:ext cx="0" cy="844746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1071A301-2EC7-FD16-A5C4-087B31EB1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26872" y="3395830"/>
              <a:ext cx="1161600" cy="13068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600C0A4-1F56-AC50-2995-DB4531735FF6}"/>
                </a:ext>
              </a:extLst>
            </p:cNvPr>
            <p:cNvSpPr txBox="1"/>
            <p:nvPr/>
          </p:nvSpPr>
          <p:spPr>
            <a:xfrm>
              <a:off x="2108040" y="4775200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LionWebGenerator</a:t>
              </a:r>
              <a:endParaRPr lang="en-NL" b="1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1FCA27F-BA29-D5B3-A531-19A45FA3656D}"/>
                </a:ext>
              </a:extLst>
            </p:cNvPr>
            <p:cNvGrpSpPr/>
            <p:nvPr/>
          </p:nvGrpSpPr>
          <p:grpSpPr>
            <a:xfrm>
              <a:off x="1879354" y="5511303"/>
              <a:ext cx="2456636" cy="369332"/>
              <a:chOff x="1549459" y="5133872"/>
              <a:chExt cx="2456636" cy="369332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474D8F4D-EF49-A8E3-2AE1-FF646376E3A7}"/>
                  </a:ext>
                </a:extLst>
              </p:cNvPr>
              <p:cNvSpPr/>
              <p:nvPr/>
            </p:nvSpPr>
            <p:spPr>
              <a:xfrm>
                <a:off x="1549459" y="5178044"/>
                <a:ext cx="2392304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A179D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D2780D7-FED6-F7F3-6C47-8AC2EDAE34D9}"/>
                  </a:ext>
                </a:extLst>
              </p:cNvPr>
              <p:cNvSpPr txBox="1"/>
              <p:nvPr/>
            </p:nvSpPr>
            <p:spPr>
              <a:xfrm>
                <a:off x="1679240" y="5133872"/>
                <a:ext cx="2326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Languages.Finding.g.cs</a:t>
                </a:r>
                <a:endParaRPr lang="en-NL" dirty="0"/>
              </a:p>
            </p:txBody>
          </p:sp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907FB91C-FDA4-BED4-57D6-90272C544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84342" y="5231644"/>
                <a:ext cx="152383" cy="171432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D777E3C-10DB-FB49-34E7-8F0FB74A8B68}"/>
                </a:ext>
              </a:extLst>
            </p:cNvPr>
            <p:cNvGrpSpPr/>
            <p:nvPr/>
          </p:nvGrpSpPr>
          <p:grpSpPr>
            <a:xfrm>
              <a:off x="1592160" y="5929524"/>
              <a:ext cx="3031024" cy="369332"/>
              <a:chOff x="1701859" y="5286272"/>
              <a:chExt cx="3031024" cy="36933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ADBB81C-D127-F660-D0E5-43C5195805E5}"/>
                  </a:ext>
                </a:extLst>
              </p:cNvPr>
              <p:cNvSpPr/>
              <p:nvPr/>
            </p:nvSpPr>
            <p:spPr>
              <a:xfrm>
                <a:off x="1701859" y="5330444"/>
                <a:ext cx="2959256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A179D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36F19C0-73EE-5651-57C6-1E9CFC276C2A}"/>
                  </a:ext>
                </a:extLst>
              </p:cNvPr>
              <p:cNvSpPr txBox="1"/>
              <p:nvPr/>
            </p:nvSpPr>
            <p:spPr>
              <a:xfrm>
                <a:off x="1831640" y="5286272"/>
                <a:ext cx="2901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Languages.PowerBudget.g.cs</a:t>
                </a:r>
                <a:endParaRPr lang="en-NL" dirty="0"/>
              </a:p>
            </p:txBody>
          </p:sp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119308EB-BF21-AC2A-9983-FC14D0EC1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736742" y="5384044"/>
                <a:ext cx="152383" cy="171432"/>
              </a:xfrm>
              <a:prstGeom prst="rect">
                <a:avLst/>
              </a:prstGeom>
            </p:spPr>
          </p:pic>
        </p:grp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55D0CDA-2352-28C7-B176-709FF2CFE9B0}"/>
              </a:ext>
            </a:extLst>
          </p:cNvPr>
          <p:cNvSpPr txBox="1"/>
          <p:nvPr/>
        </p:nvSpPr>
        <p:spPr>
          <a:xfrm>
            <a:off x="5007700" y="3197834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b="1" dirty="0" err="1"/>
              <a:t>runCommandLineTool</a:t>
            </a:r>
            <a:endParaRPr lang="en-NL" b="1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72DCB64-9663-1F78-818D-C6CE91D94F82}"/>
              </a:ext>
            </a:extLst>
          </p:cNvPr>
          <p:cNvGrpSpPr/>
          <p:nvPr/>
        </p:nvGrpSpPr>
        <p:grpSpPr>
          <a:xfrm>
            <a:off x="1835866" y="3395829"/>
            <a:ext cx="2119876" cy="2903027"/>
            <a:chOff x="8649597" y="3395829"/>
            <a:chExt cx="2119876" cy="2903027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1917A14-30AD-9507-BC2C-7C9AA090AA93}"/>
                </a:ext>
              </a:extLst>
            </p:cNvPr>
            <p:cNvCxnSpPr>
              <a:cxnSpLocks/>
            </p:cNvCxnSpPr>
            <p:nvPr/>
          </p:nvCxnSpPr>
          <p:spPr>
            <a:xfrm>
              <a:off x="9709535" y="4702629"/>
              <a:ext cx="0" cy="800575"/>
            </a:xfrm>
            <a:prstGeom prst="straightConnector1">
              <a:avLst/>
            </a:prstGeom>
            <a:ln w="762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F6CAEF1-BF73-996F-AC05-5D7DB5C4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056135" y="3395829"/>
              <a:ext cx="1306800" cy="13068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343DE4-B39E-4E47-256C-DFDCB397BE35}"/>
                </a:ext>
              </a:extLst>
            </p:cNvPr>
            <p:cNvSpPr txBox="1"/>
            <p:nvPr/>
          </p:nvSpPr>
          <p:spPr>
            <a:xfrm>
              <a:off x="8649597" y="4775200"/>
              <a:ext cx="2119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class-core-generator</a:t>
              </a:r>
              <a:endParaRPr lang="en-NL" b="1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8417B94-51EF-2CC9-1E92-99380B6EE7CB}"/>
                </a:ext>
              </a:extLst>
            </p:cNvPr>
            <p:cNvGrpSpPr/>
            <p:nvPr/>
          </p:nvGrpSpPr>
          <p:grpSpPr>
            <a:xfrm>
              <a:off x="8996733" y="5511303"/>
              <a:ext cx="1425604" cy="369332"/>
              <a:chOff x="6346825" y="5611431"/>
              <a:chExt cx="1425604" cy="369332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B8FB22E-7C0E-FF4F-37E6-FC9057C56890}"/>
                  </a:ext>
                </a:extLst>
              </p:cNvPr>
              <p:cNvSpPr/>
              <p:nvPr/>
            </p:nvSpPr>
            <p:spPr>
              <a:xfrm>
                <a:off x="6346825" y="5655603"/>
                <a:ext cx="1377950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178C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DA10DFA-394C-0633-72C5-5AAE31BB1B5F}"/>
                  </a:ext>
                </a:extLst>
              </p:cNvPr>
              <p:cNvSpPr txBox="1"/>
              <p:nvPr/>
            </p:nvSpPr>
            <p:spPr>
              <a:xfrm>
                <a:off x="6512982" y="5611431"/>
                <a:ext cx="1259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Finding.g.ts</a:t>
                </a:r>
                <a:endParaRPr lang="en-NL" dirty="0"/>
              </a:p>
            </p:txBody>
          </p:sp>
          <p:pic>
            <p:nvPicPr>
              <p:cNvPr id="64" name="Graphic 63">
                <a:extLst>
                  <a:ext uri="{FF2B5EF4-FFF2-40B4-BE49-F238E27FC236}">
                    <a16:creationId xmlns:a16="http://schemas.microsoft.com/office/drawing/2014/main" id="{D047F052-D867-21A1-8415-F04F83EDE8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97667" y="5707835"/>
                <a:ext cx="172800" cy="1728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30713DF-E1D4-5D9D-28F1-5CE34F2ADA0A}"/>
                </a:ext>
              </a:extLst>
            </p:cNvPr>
            <p:cNvGrpSpPr/>
            <p:nvPr/>
          </p:nvGrpSpPr>
          <p:grpSpPr>
            <a:xfrm>
              <a:off x="8709539" y="5929524"/>
              <a:ext cx="1999993" cy="369332"/>
              <a:chOff x="6346824" y="5611431"/>
              <a:chExt cx="1999993" cy="369332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43697327-1F0E-B357-29B5-0ABDB5B049D2}"/>
                  </a:ext>
                </a:extLst>
              </p:cNvPr>
              <p:cNvSpPr/>
              <p:nvPr/>
            </p:nvSpPr>
            <p:spPr>
              <a:xfrm>
                <a:off x="6346824" y="5655603"/>
                <a:ext cx="1933575" cy="2809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3178C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9972DCA-C0C3-D0A4-CBCA-E7BE4B99849C}"/>
                  </a:ext>
                </a:extLst>
              </p:cNvPr>
              <p:cNvSpPr txBox="1"/>
              <p:nvPr/>
            </p:nvSpPr>
            <p:spPr>
              <a:xfrm>
                <a:off x="6512982" y="5611431"/>
                <a:ext cx="1833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PowerBudget.g.ts</a:t>
                </a:r>
                <a:endParaRPr lang="en-NL" dirty="0"/>
              </a:p>
            </p:txBody>
          </p:sp>
          <p:pic>
            <p:nvPicPr>
              <p:cNvPr id="69" name="Graphic 68">
                <a:extLst>
                  <a:ext uri="{FF2B5EF4-FFF2-40B4-BE49-F238E27FC236}">
                    <a16:creationId xmlns:a16="http://schemas.microsoft.com/office/drawing/2014/main" id="{CF505D35-E3D0-D05D-3F1C-18CA9AC74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397667" y="5707835"/>
                <a:ext cx="172800" cy="1728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230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ADB059-D410-2464-5F79-6EAABBED2637}"/>
              </a:ext>
            </a:extLst>
          </p:cNvPr>
          <p:cNvCxnSpPr>
            <a:cxnSpLocks/>
          </p:cNvCxnSpPr>
          <p:nvPr/>
        </p:nvCxnSpPr>
        <p:spPr>
          <a:xfrm>
            <a:off x="7602712" y="2129367"/>
            <a:ext cx="0" cy="112183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reeform: Shape 406">
            <a:extLst>
              <a:ext uri="{FF2B5EF4-FFF2-40B4-BE49-F238E27FC236}">
                <a16:creationId xmlns:a16="http://schemas.microsoft.com/office/drawing/2014/main" id="{66E30EE0-0F46-D808-9D80-C4911EAD3602}"/>
              </a:ext>
            </a:extLst>
          </p:cNvPr>
          <p:cNvSpPr/>
          <p:nvPr/>
        </p:nvSpPr>
        <p:spPr>
          <a:xfrm flipH="1">
            <a:off x="6684433" y="4492932"/>
            <a:ext cx="681623" cy="7940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D3DE4E-372F-BDAD-ADF1-CBC367E5B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 (M1)</a:t>
            </a:r>
            <a:endParaRPr lang="en-NL" dirty="0"/>
          </a:p>
        </p:txBody>
      </p:sp>
      <p:sp>
        <p:nvSpPr>
          <p:cNvPr id="4" name="Freeform: Shape 406">
            <a:extLst>
              <a:ext uri="{FF2B5EF4-FFF2-40B4-BE49-F238E27FC236}">
                <a16:creationId xmlns:a16="http://schemas.microsoft.com/office/drawing/2014/main" id="{B487DAEC-4BA5-245E-8A32-BE3EE4F727F6}"/>
              </a:ext>
            </a:extLst>
          </p:cNvPr>
          <p:cNvSpPr/>
          <p:nvPr/>
        </p:nvSpPr>
        <p:spPr>
          <a:xfrm>
            <a:off x="4617728" y="4492932"/>
            <a:ext cx="565819" cy="53919"/>
          </a:xfrm>
          <a:custGeom>
            <a:avLst/>
            <a:gdLst>
              <a:gd name="connsiteX0" fmla="*/ 0 w 676258"/>
              <a:gd name="connsiteY0" fmla="*/ 515544 h 515544"/>
              <a:gd name="connsiteX1" fmla="*/ 676259 w 676258"/>
              <a:gd name="connsiteY1" fmla="*/ 0 h 51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76258" h="515544">
                <a:moveTo>
                  <a:pt x="0" y="515544"/>
                </a:moveTo>
                <a:lnTo>
                  <a:pt x="676259" y="0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75E422-A1DF-B547-98BE-65C31CCA2722}"/>
              </a:ext>
            </a:extLst>
          </p:cNvPr>
          <p:cNvSpPr/>
          <p:nvPr/>
        </p:nvSpPr>
        <p:spPr>
          <a:xfrm>
            <a:off x="2061633" y="4401019"/>
            <a:ext cx="1805067" cy="291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Gilmer Bold" pitchFamily="2" charset="77"/>
              </a:rPr>
              <a:t>WebClient</a:t>
            </a:r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 B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sp>
        <p:nvSpPr>
          <p:cNvPr id="18" name="Freeform: Shape 407">
            <a:extLst>
              <a:ext uri="{FF2B5EF4-FFF2-40B4-BE49-F238E27FC236}">
                <a16:creationId xmlns:a16="http://schemas.microsoft.com/office/drawing/2014/main" id="{70EE8F99-27E1-5559-1D42-2DECC712CDBD}"/>
              </a:ext>
            </a:extLst>
          </p:cNvPr>
          <p:cNvSpPr/>
          <p:nvPr/>
        </p:nvSpPr>
        <p:spPr>
          <a:xfrm>
            <a:off x="4593956" y="3635569"/>
            <a:ext cx="705952" cy="420613"/>
          </a:xfrm>
          <a:custGeom>
            <a:avLst/>
            <a:gdLst>
              <a:gd name="connsiteX0" fmla="*/ 0 w 795274"/>
              <a:gd name="connsiteY0" fmla="*/ 0 h 113135"/>
              <a:gd name="connsiteX1" fmla="*/ 795274 w 795274"/>
              <a:gd name="connsiteY1" fmla="*/ 113136 h 11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274" h="113135">
                <a:moveTo>
                  <a:pt x="0" y="0"/>
                </a:moveTo>
                <a:lnTo>
                  <a:pt x="795274" y="113136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 dirty="0">
              <a:latin typeface="Gill Sans MT" panose="020B0502020104020203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D55DF7-FC7A-EE46-63D8-E49D9014E707}"/>
              </a:ext>
            </a:extLst>
          </p:cNvPr>
          <p:cNvSpPr/>
          <p:nvPr/>
        </p:nvSpPr>
        <p:spPr>
          <a:xfrm>
            <a:off x="2061633" y="3504558"/>
            <a:ext cx="1805067" cy="2916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  <a:latin typeface="Gilmer Bold" pitchFamily="2" charset="77"/>
              </a:rPr>
              <a:t>WebClient</a:t>
            </a:r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 A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sp>
        <p:nvSpPr>
          <p:cNvPr id="21" name="Freeform: Shape 405">
            <a:extLst>
              <a:ext uri="{FF2B5EF4-FFF2-40B4-BE49-F238E27FC236}">
                <a16:creationId xmlns:a16="http://schemas.microsoft.com/office/drawing/2014/main" id="{687B8EA6-622D-D25C-CD11-15DED6D05580}"/>
              </a:ext>
            </a:extLst>
          </p:cNvPr>
          <p:cNvSpPr/>
          <p:nvPr/>
        </p:nvSpPr>
        <p:spPr>
          <a:xfrm>
            <a:off x="6591378" y="3650390"/>
            <a:ext cx="718425" cy="405792"/>
          </a:xfrm>
          <a:custGeom>
            <a:avLst/>
            <a:gdLst>
              <a:gd name="connsiteX0" fmla="*/ 885187 w 885186"/>
              <a:gd name="connsiteY0" fmla="*/ 0 h 463314"/>
              <a:gd name="connsiteX1" fmla="*/ 0 w 885186"/>
              <a:gd name="connsiteY1" fmla="*/ 463314 h 463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5186" h="463314">
                <a:moveTo>
                  <a:pt x="885187" y="0"/>
                </a:moveTo>
                <a:lnTo>
                  <a:pt x="0" y="463314"/>
                </a:lnTo>
              </a:path>
            </a:pathLst>
          </a:custGeom>
          <a:noFill/>
          <a:ln w="74961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68E85D-8EA4-34A2-18A1-49DA79D340F3}"/>
              </a:ext>
            </a:extLst>
          </p:cNvPr>
          <p:cNvSpPr/>
          <p:nvPr/>
        </p:nvSpPr>
        <p:spPr>
          <a:xfrm>
            <a:off x="8006188" y="3504558"/>
            <a:ext cx="1738268" cy="291664"/>
          </a:xfrm>
          <a:prstGeom prst="rect">
            <a:avLst/>
          </a:prstGeom>
          <a:solidFill>
            <a:srgbClr val="C8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Loader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9B7E72-46E4-8765-EF6C-A07802FD4718}"/>
              </a:ext>
            </a:extLst>
          </p:cNvPr>
          <p:cNvSpPr/>
          <p:nvPr/>
        </p:nvSpPr>
        <p:spPr>
          <a:xfrm>
            <a:off x="5172587" y="3689778"/>
            <a:ext cx="1553472" cy="1522976"/>
          </a:xfrm>
          <a:custGeom>
            <a:avLst/>
            <a:gdLst>
              <a:gd name="connsiteX0" fmla="*/ 0 w 1919865"/>
              <a:gd name="connsiteY0" fmla="*/ 959933 h 1919865"/>
              <a:gd name="connsiteX1" fmla="*/ 959933 w 1919865"/>
              <a:gd name="connsiteY1" fmla="*/ 0 h 1919865"/>
              <a:gd name="connsiteX2" fmla="*/ 1919866 w 1919865"/>
              <a:gd name="connsiteY2" fmla="*/ 959933 h 1919865"/>
              <a:gd name="connsiteX3" fmla="*/ 959933 w 1919865"/>
              <a:gd name="connsiteY3" fmla="*/ 1919866 h 1919865"/>
              <a:gd name="connsiteX4" fmla="*/ 0 w 1919865"/>
              <a:gd name="connsiteY4" fmla="*/ 959933 h 191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9865" h="1919865">
                <a:moveTo>
                  <a:pt x="0" y="959933"/>
                </a:moveTo>
                <a:cubicBezTo>
                  <a:pt x="0" y="429777"/>
                  <a:pt x="429777" y="0"/>
                  <a:pt x="959933" y="0"/>
                </a:cubicBezTo>
                <a:cubicBezTo>
                  <a:pt x="1490089" y="0"/>
                  <a:pt x="1919866" y="429777"/>
                  <a:pt x="1919866" y="959933"/>
                </a:cubicBezTo>
                <a:cubicBezTo>
                  <a:pt x="1919866" y="1490089"/>
                  <a:pt x="1490089" y="1919866"/>
                  <a:pt x="959933" y="1919866"/>
                </a:cubicBezTo>
                <a:cubicBezTo>
                  <a:pt x="429777" y="1919866"/>
                  <a:pt x="0" y="1490089"/>
                  <a:pt x="0" y="959933"/>
                </a:cubicBezTo>
                <a:close/>
              </a:path>
            </a:pathLst>
          </a:custGeom>
          <a:solidFill>
            <a:srgbClr val="BFBFBF"/>
          </a:solidFill>
          <a:ln w="803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400">
              <a:latin typeface="Gill Sans MT" panose="020B0502020104020203" pitchFamily="34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2C748B8-90BD-C78F-5A63-B4ED35A5B816}"/>
              </a:ext>
            </a:extLst>
          </p:cNvPr>
          <p:cNvSpPr/>
          <p:nvPr/>
        </p:nvSpPr>
        <p:spPr>
          <a:xfrm>
            <a:off x="5148947" y="3314257"/>
            <a:ext cx="1587752" cy="291664"/>
          </a:xfrm>
          <a:prstGeom prst="rect">
            <a:avLst/>
          </a:prstGeom>
          <a:solidFill>
            <a:srgbClr val="FFA9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Repository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pic>
        <p:nvPicPr>
          <p:cNvPr id="60" name="Graphic 15">
            <a:extLst>
              <a:ext uri="{FF2B5EF4-FFF2-40B4-BE49-F238E27FC236}">
                <a16:creationId xmlns:a16="http://schemas.microsoft.com/office/drawing/2014/main" id="{D113E6B2-6D87-8913-AB77-C0795AECFD69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251428" y="1539463"/>
            <a:ext cx="712670" cy="72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F87670C1-B82E-51F1-B075-1E27742A4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668" y="4186851"/>
            <a:ext cx="720000" cy="72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23163031-5741-76A4-2693-D37EA9F6B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7763" y="3290390"/>
            <a:ext cx="640000" cy="72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E84A2EFB-8CAC-D31E-02D7-0C987DFE5F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668" y="3290390"/>
            <a:ext cx="720000" cy="72000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BAB0253D-196B-A326-ECF4-61F84EAA0452}"/>
              </a:ext>
            </a:extLst>
          </p:cNvPr>
          <p:cNvSpPr/>
          <p:nvPr/>
        </p:nvSpPr>
        <p:spPr>
          <a:xfrm>
            <a:off x="8006188" y="4395097"/>
            <a:ext cx="1738268" cy="291664"/>
          </a:xfrm>
          <a:prstGeom prst="rect">
            <a:avLst/>
          </a:prstGeom>
          <a:solidFill>
            <a:srgbClr val="B3FF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Gilmer Bold" pitchFamily="2" charset="77"/>
              </a:rPr>
              <a:t>Validator</a:t>
            </a:r>
            <a:endParaRPr lang="en-NL" sz="2400" b="1" dirty="0">
              <a:solidFill>
                <a:schemeClr val="tx1"/>
              </a:solidFill>
              <a:latin typeface="Gilmer Bold" pitchFamily="2" charset="77"/>
            </a:endParaRP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A9A0D326-93FD-EC9D-7302-9A7D6A970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7763" y="4180929"/>
            <a:ext cx="640000" cy="72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3EBB4FD2-6202-451B-BEB3-E443EF269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9323" y="4091266"/>
            <a:ext cx="640000" cy="72000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C225317E-15B7-28D3-7F22-F35495EE702F}"/>
              </a:ext>
            </a:extLst>
          </p:cNvPr>
          <p:cNvGrpSpPr/>
          <p:nvPr/>
        </p:nvGrpSpPr>
        <p:grpSpPr>
          <a:xfrm>
            <a:off x="6376124" y="2455517"/>
            <a:ext cx="2453175" cy="369332"/>
            <a:chOff x="4884992" y="3642406"/>
            <a:chExt cx="2453175" cy="369332"/>
          </a:xfrm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5ADB47D-02E8-B7CF-C754-32A1A6D02633}"/>
                </a:ext>
              </a:extLst>
            </p:cNvPr>
            <p:cNvSpPr/>
            <p:nvPr/>
          </p:nvSpPr>
          <p:spPr>
            <a:xfrm>
              <a:off x="4884992" y="3686578"/>
              <a:ext cx="2378371" cy="2809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17F5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059D12-E7BD-A6BE-B67A-6FB4D39F5B67}"/>
                </a:ext>
              </a:extLst>
            </p:cNvPr>
            <p:cNvSpPr txBox="1"/>
            <p:nvPr/>
          </p:nvSpPr>
          <p:spPr>
            <a:xfrm>
              <a:off x="5014774" y="3642406"/>
              <a:ext cx="23233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voyager1.instance.json</a:t>
              </a:r>
              <a:endParaRPr lang="en-NL" dirty="0"/>
            </a:p>
          </p:txBody>
        </p:sp>
        <p:pic>
          <p:nvPicPr>
            <p:cNvPr id="74" name="Graphic 73">
              <a:extLst>
                <a:ext uri="{FF2B5EF4-FFF2-40B4-BE49-F238E27FC236}">
                  <a16:creationId xmlns:a16="http://schemas.microsoft.com/office/drawing/2014/main" id="{89CDE282-004B-8C64-B40D-B039F2E20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99604" y="3713611"/>
              <a:ext cx="196272" cy="1962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250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TextBox 7"/>
          <p:cNvSpPr/>
          <p:nvPr/>
        </p:nvSpPr>
        <p:spPr>
          <a:xfrm>
            <a:off x="661320" y="1584359"/>
            <a:ext cx="5957640" cy="2600182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288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Meinte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Boersma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DSL Consultancy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Erkan Diken	</a:t>
            </a:r>
            <a:r>
              <a:rPr lang="en-US" sz="180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1" u="none" strike="noStrike" dirty="0">
              <a:solidFill>
                <a:schemeClr val="dk1"/>
              </a:solidFill>
              <a:effectLst/>
              <a:uFillTx/>
              <a:latin typeface="Gill Sans MT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Norman Koester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itemis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(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Modelix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Sergej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Koscejev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Sascha Lisson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itemis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(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Modelix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Pedro Molina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Metadev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15568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Eugen Schindler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Canon Production Printing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760" cy="126396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NL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Team </a:t>
            </a:r>
            <a:r>
              <a:rPr lang="en-US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and</a:t>
            </a:r>
            <a:r>
              <a:rPr lang="en-NL" sz="4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 Contact</a:t>
            </a:r>
            <a:endParaRPr lang="en-NL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7" name="Title 1"/>
          <p:cNvSpPr/>
          <p:nvPr/>
        </p:nvSpPr>
        <p:spPr>
          <a:xfrm>
            <a:off x="661320" y="1584358"/>
            <a:ext cx="1762560" cy="528811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GB" sz="2400" b="1" u="none" strike="noStrike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Team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8" name="TextBox 14"/>
          <p:cNvSpPr/>
          <p:nvPr/>
        </p:nvSpPr>
        <p:spPr>
          <a:xfrm>
            <a:off x="661320" y="4504942"/>
            <a:ext cx="10890360" cy="2141640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4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689225" algn="l"/>
                <a:tab pos="5741988" algn="l"/>
              </a:tabLst>
            </a:pPr>
            <a:r>
              <a:rPr lang="en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Want to work with us:	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Git</a:t>
            </a:r>
            <a:r>
              <a:rPr lang="en-US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H</a:t>
            </a:r>
            <a:r>
              <a:rPr lang="en-NL" sz="16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ub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:</a:t>
            </a:r>
            <a:r>
              <a:rPr lang="en-US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Web: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>
              <a:tabLst>
                <a:tab pos="2689225" algn="l"/>
                <a:tab pos="5741988" algn="l"/>
              </a:tabLst>
            </a:pPr>
            <a:r>
              <a:rPr lang="en-US" sz="1600" b="1" dirty="0">
                <a:solidFill>
                  <a:schemeClr val="hlink"/>
                </a:solidFill>
                <a:latin typeface="Gill Sans MT"/>
              </a:rPr>
              <a:t> </a:t>
            </a:r>
            <a:r>
              <a:rPr lang="en" sz="1600" b="0" u="sng" strike="noStrike" dirty="0">
                <a:solidFill>
                  <a:schemeClr val="hlink"/>
                </a:solidFill>
                <a:effectLst/>
                <a:uFillTx/>
                <a:latin typeface="Gill Sans MT"/>
                <a:hlinkClick r:id="rId2"/>
              </a:rPr>
              <a:t>info@lionweb.io</a:t>
            </a:r>
            <a:r>
              <a:rPr lang="en-NL" sz="1600" b="1" u="none" strike="noStrike" dirty="0">
                <a:solidFill>
                  <a:schemeClr val="hlink"/>
                </a:solidFill>
                <a:effectLst/>
                <a:uFillTx/>
                <a:latin typeface="Gill Sans MT"/>
              </a:rPr>
              <a:t>	</a:t>
            </a:r>
            <a:r>
              <a:rPr lang="en-US" sz="1600" b="1" u="none" strike="noStrike" dirty="0">
                <a:solidFill>
                  <a:schemeClr val="hlink"/>
                </a:solidFill>
                <a:effectLst/>
                <a:uFillTx/>
                <a:latin typeface="Gill Sans MT"/>
              </a:rPr>
              <a:t> </a:t>
            </a:r>
            <a:r>
              <a:rPr lang="en-GB" sz="1600" b="0" u="sng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3"/>
              </a:rPr>
              <a:t>https://github.com/LionWeb-io</a:t>
            </a:r>
            <a:r>
              <a:rPr lang="en-NL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 </a:t>
            </a: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 </a:t>
            </a:r>
            <a:r>
              <a:rPr lang="en-US" sz="1600" b="0" u="none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4"/>
              </a:rPr>
              <a:t>https://lionweb.io/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r>
              <a:rPr lang="en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Slack to follow us, use, or implement LionWeb</a:t>
            </a:r>
            <a:r>
              <a:rPr lang="en-NL" sz="16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: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spcBef>
                <a:spcPts val="201"/>
              </a:spcBef>
            </a:pPr>
            <a:r>
              <a:rPr lang="en-GB" sz="1600" b="0" u="sng" strike="noStrike" dirty="0">
                <a:solidFill>
                  <a:schemeClr val="dk1"/>
                </a:solidFill>
                <a:effectLst/>
                <a:uFillTx/>
                <a:latin typeface="Gill Sans MT"/>
                <a:hlinkClick r:id="rId5"/>
              </a:rPr>
              <a:t>https://join.slack.com/t/lionweb/shared_invite/zt-2k1k5bsv7-EvC2IABIgSxWrqJNVOZ0HQ</a:t>
            </a:r>
            <a:endParaRPr lang="en-US" sz="16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69" name="Title 1"/>
          <p:cNvSpPr/>
          <p:nvPr/>
        </p:nvSpPr>
        <p:spPr>
          <a:xfrm>
            <a:off x="661320" y="4504942"/>
            <a:ext cx="1762560" cy="424800"/>
          </a:xfrm>
          <a:prstGeom prst="rect">
            <a:avLst/>
          </a:prstGeom>
          <a:solidFill>
            <a:srgbClr val="E6752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GB" sz="2400" b="1" u="none" strike="noStrike" dirty="0">
                <a:ln>
                  <a:solidFill>
                    <a:schemeClr val="lt1"/>
                  </a:solidFill>
                </a:ln>
                <a:solidFill>
                  <a:srgbClr val="FFFFFF"/>
                </a:solidFill>
                <a:effectLst/>
                <a:uFillTx/>
                <a:latin typeface="Gill Sans MT"/>
              </a:rPr>
              <a:t>Contact</a:t>
            </a:r>
            <a:endParaRPr lang="en-US" sz="24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sp>
        <p:nvSpPr>
          <p:cNvPr id="470" name="TextBox 15"/>
          <p:cNvSpPr/>
          <p:nvPr/>
        </p:nvSpPr>
        <p:spPr>
          <a:xfrm>
            <a:off x="6619320" y="1584359"/>
            <a:ext cx="4932360" cy="2600182"/>
          </a:xfrm>
          <a:prstGeom prst="rect">
            <a:avLst/>
          </a:prstGeom>
          <a:solidFill>
            <a:srgbClr val="E6752A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1" spcCol="288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Alex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Shatalin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JetBrains (MPS)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Niko Stotz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Federico Tomassetti	</a:t>
            </a:r>
            <a:r>
              <a:rPr lang="en-US" sz="1800" b="0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Strumenta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Markus </a:t>
            </a:r>
            <a:r>
              <a:rPr lang="en-US" sz="1800" b="1" u="none" strike="noStrike" dirty="0" err="1">
                <a:solidFill>
                  <a:schemeClr val="dk1"/>
                </a:solidFill>
                <a:effectLst/>
                <a:uFillTx/>
                <a:latin typeface="Gill Sans MT"/>
              </a:rPr>
              <a:t>Voelter</a:t>
            </a: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Ulyana Tikhonova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F1RE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  <a:p>
            <a:pPr defTabSz="914400">
              <a:lnSpc>
                <a:spcPct val="100000"/>
              </a:lnSpc>
              <a:tabLst>
                <a:tab pos="2508120" algn="l"/>
              </a:tabLst>
            </a:pPr>
            <a:r>
              <a:rPr lang="en-US" sz="1800" b="1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Jos Warmer	</a:t>
            </a:r>
            <a:r>
              <a:rPr lang="en-US" sz="1800" b="0" u="none" strike="noStrike" dirty="0">
                <a:solidFill>
                  <a:schemeClr val="dk1"/>
                </a:solidFill>
                <a:effectLst/>
                <a:uFillTx/>
                <a:latin typeface="Gill Sans MT"/>
              </a:rPr>
              <a:t>Freelancer (Freon)</a:t>
            </a:r>
            <a:endParaRPr lang="en-US" sz="1800" b="0" u="none" strike="noStrike" dirty="0">
              <a:solidFill>
                <a:srgbClr val="FFFFFF"/>
              </a:solidFill>
              <a:effectLst/>
              <a:uFillTx/>
              <a:latin typeface="Calibri"/>
            </a:endParaRPr>
          </a:p>
        </p:txBody>
      </p:sp>
      <p:pic>
        <p:nvPicPr>
          <p:cNvPr id="471" name="Picture 3"/>
          <p:cNvPicPr/>
          <p:nvPr/>
        </p:nvPicPr>
        <p:blipFill>
          <a:blip r:embed="rId6"/>
          <a:stretch/>
        </p:blipFill>
        <p:spPr>
          <a:xfrm>
            <a:off x="9470520" y="4577662"/>
            <a:ext cx="1998360" cy="1998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2" name="Graphic 6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10931400" y="68400"/>
            <a:ext cx="1121400" cy="1127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CB88A-BB8F-4F89-3FF6-B591EA38D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67915-194E-C218-5031-60E97161B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E3AABB9-F328-B179-BE9E-599236FF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961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6C35-FE1B-CD70-DC1E-5F326F67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Mission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7DDD-1AA7-7F9C-1DE8-FCF80149A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Adopt language engineering</a:t>
            </a:r>
          </a:p>
          <a:p>
            <a:r>
              <a:rPr lang="en-US" dirty="0"/>
              <a:t>Reduce vendor lock-in</a:t>
            </a:r>
          </a:p>
          <a:p>
            <a:r>
              <a:rPr lang="en-US" dirty="0"/>
              <a:t>Mix and match components</a:t>
            </a:r>
          </a:p>
          <a:p>
            <a:r>
              <a:rPr lang="en-US" dirty="0"/>
              <a:t>Foster innovation and incremental improvements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4DD73-1364-A7EE-26D2-B8E4321F0268}"/>
              </a:ext>
            </a:extLst>
          </p:cNvPr>
          <p:cNvSpPr txBox="1"/>
          <p:nvPr/>
        </p:nvSpPr>
        <p:spPr>
          <a:xfrm>
            <a:off x="1726223" y="1764566"/>
            <a:ext cx="8739554" cy="1916723"/>
          </a:xfrm>
          <a:prstGeom prst="rect">
            <a:avLst/>
          </a:prstGeom>
          <a:solidFill>
            <a:srgbClr val="E6752A">
              <a:alpha val="24837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To create an ecosystem of interoperable components for building language-oriented </a:t>
            </a:r>
            <a:r>
              <a:rPr lang="en-GB" sz="3200" b="1" dirty="0" err="1">
                <a:solidFill>
                  <a:schemeClr val="tx1"/>
                </a:solidFill>
                <a:latin typeface="Gill Sans MT" panose="020B0502020104020203" pitchFamily="34" charset="77"/>
              </a:rPr>
              <a:t>modeling</a:t>
            </a:r>
            <a:r>
              <a:rPr lang="en-GB" sz="3200" b="1" dirty="0">
                <a:solidFill>
                  <a:schemeClr val="tx1"/>
                </a:solidFill>
                <a:latin typeface="Gill Sans MT" panose="020B0502020104020203" pitchFamily="34" charset="77"/>
              </a:rPr>
              <a:t> tools on the web.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67FB92C-51BA-39F6-DC47-6DF42C66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80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8327164-1A3E-64B5-2FDF-DF426A15C098}"/>
              </a:ext>
            </a:extLst>
          </p:cNvPr>
          <p:cNvGrpSpPr/>
          <p:nvPr/>
        </p:nvGrpSpPr>
        <p:grpSpPr>
          <a:xfrm>
            <a:off x="4123405" y="2700354"/>
            <a:ext cx="2975575" cy="1689127"/>
            <a:chOff x="4323153" y="1468423"/>
            <a:chExt cx="2231682" cy="1266845"/>
          </a:xfrm>
        </p:grpSpPr>
        <p:sp>
          <p:nvSpPr>
            <p:cNvPr id="534" name="Freeform: Shape 403">
              <a:extLst>
                <a:ext uri="{FF2B5EF4-FFF2-40B4-BE49-F238E27FC236}">
                  <a16:creationId xmlns:a16="http://schemas.microsoft.com/office/drawing/2014/main" id="{DE9B4688-1408-C042-4891-5131BBDF0A63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5" name="Freeform: Shape 404">
              <a:extLst>
                <a:ext uri="{FF2B5EF4-FFF2-40B4-BE49-F238E27FC236}">
                  <a16:creationId xmlns:a16="http://schemas.microsoft.com/office/drawing/2014/main" id="{32D01409-ECB5-CAE5-78B8-FCD84EA2D1BF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38" name="Freeform: Shape 405">
              <a:extLst>
                <a:ext uri="{FF2B5EF4-FFF2-40B4-BE49-F238E27FC236}">
                  <a16:creationId xmlns:a16="http://schemas.microsoft.com/office/drawing/2014/main" id="{0FAFDCC0-661F-6B00-5328-A24594A966F0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39" name="Freeform: Shape 406">
              <a:extLst>
                <a:ext uri="{FF2B5EF4-FFF2-40B4-BE49-F238E27FC236}">
                  <a16:creationId xmlns:a16="http://schemas.microsoft.com/office/drawing/2014/main" id="{CD7A6D2A-1599-2A4F-49DF-2DE81C0604E5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40" name="Freeform: Shape 407">
              <a:extLst>
                <a:ext uri="{FF2B5EF4-FFF2-40B4-BE49-F238E27FC236}">
                  <a16:creationId xmlns:a16="http://schemas.microsoft.com/office/drawing/2014/main" id="{A9EED985-97DB-CE97-CB09-092866A78EBC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rgbClr val="E67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6DE007-C0F9-56F7-6255-8A5C01CC8A02}"/>
              </a:ext>
            </a:extLst>
          </p:cNvPr>
          <p:cNvGrpSpPr/>
          <p:nvPr/>
        </p:nvGrpSpPr>
        <p:grpSpPr>
          <a:xfrm>
            <a:off x="4121176" y="3251124"/>
            <a:ext cx="830202" cy="1097176"/>
            <a:chOff x="4323153" y="1884214"/>
            <a:chExt cx="622652" cy="822882"/>
          </a:xfrm>
        </p:grpSpPr>
        <p:sp>
          <p:nvSpPr>
            <p:cNvPr id="60" name="Freeform: Shape 407">
              <a:extLst>
                <a:ext uri="{FF2B5EF4-FFF2-40B4-BE49-F238E27FC236}">
                  <a16:creationId xmlns:a16="http://schemas.microsoft.com/office/drawing/2014/main" id="{B1521589-F17F-2031-8192-8CA00EA4990B}"/>
                </a:ext>
              </a:extLst>
            </p:cNvPr>
            <p:cNvSpPr/>
            <p:nvPr/>
          </p:nvSpPr>
          <p:spPr>
            <a:xfrm>
              <a:off x="4323153" y="1884214"/>
              <a:ext cx="527987" cy="69715"/>
            </a:xfrm>
            <a:custGeom>
              <a:avLst/>
              <a:gdLst>
                <a:gd name="connsiteX0" fmla="*/ 0 w 795274"/>
                <a:gd name="connsiteY0" fmla="*/ 0 h 113135"/>
                <a:gd name="connsiteX1" fmla="*/ 795274 w 795274"/>
                <a:gd name="connsiteY1" fmla="*/ 113136 h 11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95274" h="113135">
                  <a:moveTo>
                    <a:pt x="0" y="0"/>
                  </a:moveTo>
                  <a:lnTo>
                    <a:pt x="795274" y="113136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59" name="Freeform: Shape 406">
              <a:extLst>
                <a:ext uri="{FF2B5EF4-FFF2-40B4-BE49-F238E27FC236}">
                  <a16:creationId xmlns:a16="http://schemas.microsoft.com/office/drawing/2014/main" id="{517B65C2-7999-A760-30A5-C15FE0345E2C}"/>
                </a:ext>
              </a:extLst>
            </p:cNvPr>
            <p:cNvSpPr/>
            <p:nvPr/>
          </p:nvSpPr>
          <p:spPr>
            <a:xfrm>
              <a:off x="4498650" y="2366476"/>
              <a:ext cx="447155" cy="340620"/>
            </a:xfrm>
            <a:custGeom>
              <a:avLst/>
              <a:gdLst>
                <a:gd name="connsiteX0" fmla="*/ 0 w 676258"/>
                <a:gd name="connsiteY0" fmla="*/ 515544 h 515544"/>
                <a:gd name="connsiteX1" fmla="*/ 676259 w 676258"/>
                <a:gd name="connsiteY1" fmla="*/ 0 h 515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76258" h="515544">
                  <a:moveTo>
                    <a:pt x="0" y="515544"/>
                  </a:moveTo>
                  <a:lnTo>
                    <a:pt x="676259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090EC2-6623-F00F-9003-076675CD5C1F}"/>
              </a:ext>
            </a:extLst>
          </p:cNvPr>
          <p:cNvGrpSpPr/>
          <p:nvPr/>
        </p:nvGrpSpPr>
        <p:grpSpPr>
          <a:xfrm>
            <a:off x="3104619" y="2946030"/>
            <a:ext cx="1220523" cy="1630804"/>
            <a:chOff x="2328463" y="1774976"/>
            <a:chExt cx="915392" cy="1223103"/>
          </a:xfrm>
        </p:grpSpPr>
        <p:grpSp>
          <p:nvGrpSpPr>
            <p:cNvPr id="443" name="Graphic 4">
              <a:extLst>
                <a:ext uri="{FF2B5EF4-FFF2-40B4-BE49-F238E27FC236}">
                  <a16:creationId xmlns:a16="http://schemas.microsoft.com/office/drawing/2014/main" id="{1090985F-0A15-7DEB-4120-09EB2D525B32}"/>
                </a:ext>
              </a:extLst>
            </p:cNvPr>
            <p:cNvGrpSpPr/>
            <p:nvPr/>
          </p:nvGrpSpPr>
          <p:grpSpPr>
            <a:xfrm>
              <a:off x="2779315" y="2623087"/>
              <a:ext cx="464540" cy="374992"/>
              <a:chOff x="2900048" y="3799582"/>
              <a:chExt cx="765472" cy="630286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E94AE228-8D85-A9F8-0BE1-C7C77D240D09}"/>
                  </a:ext>
                </a:extLst>
              </p:cNvPr>
              <p:cNvSpPr/>
              <p:nvPr/>
            </p:nvSpPr>
            <p:spPr>
              <a:xfrm>
                <a:off x="2900048" y="379958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8" name="Freeform: Shape 507">
                <a:extLst>
                  <a:ext uri="{FF2B5EF4-FFF2-40B4-BE49-F238E27FC236}">
                    <a16:creationId xmlns:a16="http://schemas.microsoft.com/office/drawing/2014/main" id="{81B65A8B-8E5B-4678-2EAF-F2C2C1DE0A54}"/>
                  </a:ext>
                </a:extLst>
              </p:cNvPr>
              <p:cNvSpPr/>
              <p:nvPr/>
            </p:nvSpPr>
            <p:spPr>
              <a:xfrm>
                <a:off x="2935609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9" name="Freeform: Shape 508">
                <a:extLst>
                  <a:ext uri="{FF2B5EF4-FFF2-40B4-BE49-F238E27FC236}">
                    <a16:creationId xmlns:a16="http://schemas.microsoft.com/office/drawing/2014/main" id="{E51FDE14-AC89-13E0-451E-B4EAA5AA996D}"/>
                  </a:ext>
                </a:extLst>
              </p:cNvPr>
              <p:cNvSpPr/>
              <p:nvPr/>
            </p:nvSpPr>
            <p:spPr>
              <a:xfrm>
                <a:off x="3020188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63AB4CDD-1A78-000A-AD16-CA6133DCFE18}"/>
                  </a:ext>
                </a:extLst>
              </p:cNvPr>
              <p:cNvSpPr/>
              <p:nvPr/>
            </p:nvSpPr>
            <p:spPr>
              <a:xfrm>
                <a:off x="3104767" y="382363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7D9C37F-E906-407A-7C70-B242B607E7AE}"/>
                  </a:ext>
                </a:extLst>
              </p:cNvPr>
              <p:cNvSpPr/>
              <p:nvPr/>
            </p:nvSpPr>
            <p:spPr>
              <a:xfrm>
                <a:off x="2918202" y="393857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6 h 471732"/>
                  <a:gd name="connsiteX3" fmla="*/ -186 w 728649"/>
                  <a:gd name="connsiteY3" fmla="*/ 471706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6"/>
                    </a:lnTo>
                    <a:lnTo>
                      <a:pt x="-186" y="471706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2" name="Freeform: Shape 511">
                <a:extLst>
                  <a:ext uri="{FF2B5EF4-FFF2-40B4-BE49-F238E27FC236}">
                    <a16:creationId xmlns:a16="http://schemas.microsoft.com/office/drawing/2014/main" id="{EC727DD8-E885-457D-3C66-39C2532AC22B}"/>
                  </a:ext>
                </a:extLst>
              </p:cNvPr>
              <p:cNvSpPr/>
              <p:nvPr/>
            </p:nvSpPr>
            <p:spPr>
              <a:xfrm>
                <a:off x="3031795" y="404014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3" name="Freeform: Shape 512">
                <a:extLst>
                  <a:ext uri="{FF2B5EF4-FFF2-40B4-BE49-F238E27FC236}">
                    <a16:creationId xmlns:a16="http://schemas.microsoft.com/office/drawing/2014/main" id="{E87D05BB-4243-6961-30BC-CD68A84C5DD0}"/>
                  </a:ext>
                </a:extLst>
              </p:cNvPr>
              <p:cNvSpPr/>
              <p:nvPr/>
            </p:nvSpPr>
            <p:spPr>
              <a:xfrm>
                <a:off x="3031795" y="417550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4" name="Freeform: Shape 513">
                <a:extLst>
                  <a:ext uri="{FF2B5EF4-FFF2-40B4-BE49-F238E27FC236}">
                    <a16:creationId xmlns:a16="http://schemas.microsoft.com/office/drawing/2014/main" id="{DBA7790B-6458-A07C-0603-3DF1DA4961B9}"/>
                  </a:ext>
                </a:extLst>
              </p:cNvPr>
              <p:cNvSpPr/>
              <p:nvPr/>
            </p:nvSpPr>
            <p:spPr>
              <a:xfrm>
                <a:off x="3034382" y="431086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5" name="Freeform: Shape 514">
                <a:extLst>
                  <a:ext uri="{FF2B5EF4-FFF2-40B4-BE49-F238E27FC236}">
                    <a16:creationId xmlns:a16="http://schemas.microsoft.com/office/drawing/2014/main" id="{EC560C54-1271-DBA6-7280-3A0366705DC0}"/>
                  </a:ext>
                </a:extLst>
              </p:cNvPr>
              <p:cNvSpPr/>
              <p:nvPr/>
            </p:nvSpPr>
            <p:spPr>
              <a:xfrm>
                <a:off x="3243259" y="3975949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4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9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16" name="Freeform: Shape 515">
                <a:extLst>
                  <a:ext uri="{FF2B5EF4-FFF2-40B4-BE49-F238E27FC236}">
                    <a16:creationId xmlns:a16="http://schemas.microsoft.com/office/drawing/2014/main" id="{75778968-0C4B-8AA0-AB41-D14D956AA61E}"/>
                  </a:ext>
                </a:extLst>
              </p:cNvPr>
              <p:cNvSpPr/>
              <p:nvPr/>
            </p:nvSpPr>
            <p:spPr>
              <a:xfrm>
                <a:off x="3290793" y="402322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4" name="Graphic 4">
              <a:extLst>
                <a:ext uri="{FF2B5EF4-FFF2-40B4-BE49-F238E27FC236}">
                  <a16:creationId xmlns:a16="http://schemas.microsoft.com/office/drawing/2014/main" id="{08F871C8-138F-15A4-F8DE-3AB05118227E}"/>
                </a:ext>
              </a:extLst>
            </p:cNvPr>
            <p:cNvGrpSpPr/>
            <p:nvPr/>
          </p:nvGrpSpPr>
          <p:grpSpPr>
            <a:xfrm>
              <a:off x="2598943" y="1834517"/>
              <a:ext cx="464540" cy="374992"/>
              <a:chOff x="2602830" y="2474152"/>
              <a:chExt cx="765472" cy="630286"/>
            </a:xfrm>
          </p:grpSpPr>
          <p:sp>
            <p:nvSpPr>
              <p:cNvPr id="497" name="Freeform: Shape 496">
                <a:extLst>
                  <a:ext uri="{FF2B5EF4-FFF2-40B4-BE49-F238E27FC236}">
                    <a16:creationId xmlns:a16="http://schemas.microsoft.com/office/drawing/2014/main" id="{1CBDBD91-476A-AD4E-69D6-38B78C371F9E}"/>
                  </a:ext>
                </a:extLst>
              </p:cNvPr>
              <p:cNvSpPr/>
              <p:nvPr/>
            </p:nvSpPr>
            <p:spPr>
              <a:xfrm>
                <a:off x="2602830" y="2474152"/>
                <a:ext cx="765472" cy="630286"/>
              </a:xfrm>
              <a:custGeom>
                <a:avLst/>
                <a:gdLst>
                  <a:gd name="connsiteX0" fmla="*/ -186 w 765472"/>
                  <a:gd name="connsiteY0" fmla="*/ -27 h 630286"/>
                  <a:gd name="connsiteX1" fmla="*/ 765286 w 765472"/>
                  <a:gd name="connsiteY1" fmla="*/ -27 h 630286"/>
                  <a:gd name="connsiteX2" fmla="*/ 765286 w 765472"/>
                  <a:gd name="connsiteY2" fmla="*/ 630259 h 630286"/>
                  <a:gd name="connsiteX3" fmla="*/ -186 w 765472"/>
                  <a:gd name="connsiteY3" fmla="*/ 630259 h 630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5472" h="630286">
                    <a:moveTo>
                      <a:pt x="-186" y="-27"/>
                    </a:moveTo>
                    <a:lnTo>
                      <a:pt x="765286" y="-27"/>
                    </a:lnTo>
                    <a:lnTo>
                      <a:pt x="765286" y="630259"/>
                    </a:lnTo>
                    <a:lnTo>
                      <a:pt x="-186" y="630259"/>
                    </a:lnTo>
                    <a:close/>
                  </a:path>
                </a:pathLst>
              </a:custGeom>
              <a:solidFill>
                <a:srgbClr val="727272"/>
              </a:solidFill>
              <a:ln w="12009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8" name="Freeform: Shape 497">
                <a:extLst>
                  <a:ext uri="{FF2B5EF4-FFF2-40B4-BE49-F238E27FC236}">
                    <a16:creationId xmlns:a16="http://schemas.microsoft.com/office/drawing/2014/main" id="{D5DC4CA8-2B0D-7C5A-9904-8982B5E1A387}"/>
                  </a:ext>
                </a:extLst>
              </p:cNvPr>
              <p:cNvSpPr/>
              <p:nvPr/>
            </p:nvSpPr>
            <p:spPr>
              <a:xfrm>
                <a:off x="2638392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9" name="Freeform: Shape 498">
                <a:extLst>
                  <a:ext uri="{FF2B5EF4-FFF2-40B4-BE49-F238E27FC236}">
                    <a16:creationId xmlns:a16="http://schemas.microsoft.com/office/drawing/2014/main" id="{538329EC-F270-3CA8-1E83-395A1D357ECC}"/>
                  </a:ext>
                </a:extLst>
              </p:cNvPr>
              <p:cNvSpPr/>
              <p:nvPr/>
            </p:nvSpPr>
            <p:spPr>
              <a:xfrm>
                <a:off x="2722970" y="2498203"/>
                <a:ext cx="24275" cy="24283"/>
              </a:xfrm>
              <a:custGeom>
                <a:avLst/>
                <a:gdLst>
                  <a:gd name="connsiteX0" fmla="*/ 24090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90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90" y="12119"/>
                    </a:moveTo>
                    <a:cubicBezTo>
                      <a:pt x="24090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90" y="5411"/>
                      <a:pt x="24090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0" name="Freeform: Shape 499">
                <a:extLst>
                  <a:ext uri="{FF2B5EF4-FFF2-40B4-BE49-F238E27FC236}">
                    <a16:creationId xmlns:a16="http://schemas.microsoft.com/office/drawing/2014/main" id="{1E8DE85B-282C-E8D2-5226-49FB2E6D330E}"/>
                  </a:ext>
                </a:extLst>
              </p:cNvPr>
              <p:cNvSpPr/>
              <p:nvPr/>
            </p:nvSpPr>
            <p:spPr>
              <a:xfrm>
                <a:off x="2807549" y="2498203"/>
                <a:ext cx="24275" cy="24283"/>
              </a:xfrm>
              <a:custGeom>
                <a:avLst/>
                <a:gdLst>
                  <a:gd name="connsiteX0" fmla="*/ 24089 w 24275"/>
                  <a:gd name="connsiteY0" fmla="*/ 12119 h 24283"/>
                  <a:gd name="connsiteX1" fmla="*/ 11952 w 24275"/>
                  <a:gd name="connsiteY1" fmla="*/ 24256 h 24283"/>
                  <a:gd name="connsiteX2" fmla="*/ -186 w 24275"/>
                  <a:gd name="connsiteY2" fmla="*/ 12119 h 24283"/>
                  <a:gd name="connsiteX3" fmla="*/ 11952 w 24275"/>
                  <a:gd name="connsiteY3" fmla="*/ -27 h 24283"/>
                  <a:gd name="connsiteX4" fmla="*/ 24089 w 24275"/>
                  <a:gd name="connsiteY4" fmla="*/ 12119 h 24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275" h="24283">
                    <a:moveTo>
                      <a:pt x="24089" y="12119"/>
                    </a:moveTo>
                    <a:cubicBezTo>
                      <a:pt x="24089" y="18818"/>
                      <a:pt x="18659" y="24256"/>
                      <a:pt x="11952" y="24256"/>
                    </a:cubicBezTo>
                    <a:cubicBezTo>
                      <a:pt x="5252" y="24256"/>
                      <a:pt x="-186" y="18818"/>
                      <a:pt x="-186" y="12119"/>
                    </a:cubicBezTo>
                    <a:cubicBezTo>
                      <a:pt x="-186" y="5411"/>
                      <a:pt x="5252" y="-27"/>
                      <a:pt x="11952" y="-27"/>
                    </a:cubicBezTo>
                    <a:cubicBezTo>
                      <a:pt x="18659" y="-27"/>
                      <a:pt x="24089" y="5411"/>
                      <a:pt x="24089" y="121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44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1" name="Freeform: Shape 500">
                <a:extLst>
                  <a:ext uri="{FF2B5EF4-FFF2-40B4-BE49-F238E27FC236}">
                    <a16:creationId xmlns:a16="http://schemas.microsoft.com/office/drawing/2014/main" id="{099E29D9-CBE6-E698-5A6B-8DAAF8B591D4}"/>
                  </a:ext>
                </a:extLst>
              </p:cNvPr>
              <p:cNvSpPr/>
              <p:nvPr/>
            </p:nvSpPr>
            <p:spPr>
              <a:xfrm>
                <a:off x="2620984" y="2613146"/>
                <a:ext cx="728649" cy="471732"/>
              </a:xfrm>
              <a:custGeom>
                <a:avLst/>
                <a:gdLst>
                  <a:gd name="connsiteX0" fmla="*/ -186 w 728649"/>
                  <a:gd name="connsiteY0" fmla="*/ -27 h 471732"/>
                  <a:gd name="connsiteX1" fmla="*/ 728463 w 728649"/>
                  <a:gd name="connsiteY1" fmla="*/ -27 h 471732"/>
                  <a:gd name="connsiteX2" fmla="*/ 728463 w 728649"/>
                  <a:gd name="connsiteY2" fmla="*/ 471705 h 471732"/>
                  <a:gd name="connsiteX3" fmla="*/ -186 w 728649"/>
                  <a:gd name="connsiteY3" fmla="*/ 471705 h 471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8649" h="471732">
                    <a:moveTo>
                      <a:pt x="-186" y="-27"/>
                    </a:moveTo>
                    <a:lnTo>
                      <a:pt x="728463" y="-27"/>
                    </a:lnTo>
                    <a:lnTo>
                      <a:pt x="728463" y="471705"/>
                    </a:lnTo>
                    <a:lnTo>
                      <a:pt x="-186" y="471705"/>
                    </a:lnTo>
                    <a:close/>
                  </a:path>
                </a:pathLst>
              </a:custGeom>
              <a:solidFill>
                <a:srgbClr val="FFFFFF"/>
              </a:solidFill>
              <a:ln w="24018" cap="sq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2" name="Freeform: Shape 501">
                <a:extLst>
                  <a:ext uri="{FF2B5EF4-FFF2-40B4-BE49-F238E27FC236}">
                    <a16:creationId xmlns:a16="http://schemas.microsoft.com/office/drawing/2014/main" id="{8E47A5EE-C253-3535-9EE9-89CDA6D6E080}"/>
                  </a:ext>
                </a:extLst>
              </p:cNvPr>
              <p:cNvSpPr/>
              <p:nvPr/>
            </p:nvSpPr>
            <p:spPr>
              <a:xfrm>
                <a:off x="2734578" y="2714714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3" name="Freeform: Shape 502">
                <a:extLst>
                  <a:ext uri="{FF2B5EF4-FFF2-40B4-BE49-F238E27FC236}">
                    <a16:creationId xmlns:a16="http://schemas.microsoft.com/office/drawing/2014/main" id="{510A1D83-EB68-3744-A97A-D5D1C80BD713}"/>
                  </a:ext>
                </a:extLst>
              </p:cNvPr>
              <p:cNvSpPr/>
              <p:nvPr/>
            </p:nvSpPr>
            <p:spPr>
              <a:xfrm>
                <a:off x="2734578" y="2850076"/>
                <a:ext cx="330530" cy="353"/>
              </a:xfrm>
              <a:custGeom>
                <a:avLst/>
                <a:gdLst>
                  <a:gd name="connsiteX0" fmla="*/ -186 w 330530"/>
                  <a:gd name="connsiteY0" fmla="*/ -27 h 353"/>
                  <a:gd name="connsiteX1" fmla="*/ 330344 w 330530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30" h="353">
                    <a:moveTo>
                      <a:pt x="-186" y="-27"/>
                    </a:moveTo>
                    <a:lnTo>
                      <a:pt x="330344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CE1F17AB-0105-A146-CAEE-C152E759D74B}"/>
                  </a:ext>
                </a:extLst>
              </p:cNvPr>
              <p:cNvSpPr/>
              <p:nvPr/>
            </p:nvSpPr>
            <p:spPr>
              <a:xfrm>
                <a:off x="2737165" y="2985439"/>
                <a:ext cx="330522" cy="353"/>
              </a:xfrm>
              <a:custGeom>
                <a:avLst/>
                <a:gdLst>
                  <a:gd name="connsiteX0" fmla="*/ -186 w 330522"/>
                  <a:gd name="connsiteY0" fmla="*/ -27 h 353"/>
                  <a:gd name="connsiteX1" fmla="*/ 330336 w 330522"/>
                  <a:gd name="connsiteY1" fmla="*/ 326 h 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0522" h="353">
                    <a:moveTo>
                      <a:pt x="-186" y="-27"/>
                    </a:moveTo>
                    <a:lnTo>
                      <a:pt x="330336" y="326"/>
                    </a:lnTo>
                  </a:path>
                </a:pathLst>
              </a:custGeom>
              <a:noFill/>
              <a:ln w="66451" cap="sq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A053F51E-A066-8696-F53F-477B4C1EE333}"/>
                  </a:ext>
                </a:extLst>
              </p:cNvPr>
              <p:cNvSpPr/>
              <p:nvPr/>
            </p:nvSpPr>
            <p:spPr>
              <a:xfrm>
                <a:off x="2946041" y="2650518"/>
                <a:ext cx="357542" cy="393808"/>
              </a:xfrm>
              <a:custGeom>
                <a:avLst/>
                <a:gdLst>
                  <a:gd name="connsiteX0" fmla="*/ 214593 w 357542"/>
                  <a:gd name="connsiteY0" fmla="*/ -7 h 393808"/>
                  <a:gd name="connsiteX1" fmla="*/ 170902 w 357542"/>
                  <a:gd name="connsiteY1" fmla="*/ 28486 h 393808"/>
                  <a:gd name="connsiteX2" fmla="*/ 14180 w 357542"/>
                  <a:gd name="connsiteY2" fmla="*/ 217468 h 393808"/>
                  <a:gd name="connsiteX3" fmla="*/ 2862 w 357542"/>
                  <a:gd name="connsiteY3" fmla="*/ 280984 h 393808"/>
                  <a:gd name="connsiteX4" fmla="*/ -174 w 357542"/>
                  <a:gd name="connsiteY4" fmla="*/ 348445 h 393808"/>
                  <a:gd name="connsiteX5" fmla="*/ 28463 w 357542"/>
                  <a:gd name="connsiteY5" fmla="*/ 389075 h 393808"/>
                  <a:gd name="connsiteX6" fmla="*/ 69816 w 357542"/>
                  <a:gd name="connsiteY6" fmla="*/ 390272 h 393808"/>
                  <a:gd name="connsiteX7" fmla="*/ 163882 w 357542"/>
                  <a:gd name="connsiteY7" fmla="*/ 366479 h 393808"/>
                  <a:gd name="connsiteX8" fmla="*/ 208143 w 357542"/>
                  <a:gd name="connsiteY8" fmla="*/ 322041 h 393808"/>
                  <a:gd name="connsiteX9" fmla="*/ 347570 w 357542"/>
                  <a:gd name="connsiteY9" fmla="*/ 154137 h 393808"/>
                  <a:gd name="connsiteX10" fmla="*/ 350880 w 357542"/>
                  <a:gd name="connsiteY10" fmla="*/ 100180 h 393808"/>
                  <a:gd name="connsiteX11" fmla="*/ 310956 w 357542"/>
                  <a:gd name="connsiteY11" fmla="*/ 62184 h 393808"/>
                  <a:gd name="connsiteX12" fmla="*/ 245608 w 357542"/>
                  <a:gd name="connsiteY12" fmla="*/ 8588 h 393808"/>
                  <a:gd name="connsiteX13" fmla="*/ 214593 w 357542"/>
                  <a:gd name="connsiteY13" fmla="*/ -7 h 393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7542" h="393808">
                    <a:moveTo>
                      <a:pt x="214593" y="-7"/>
                    </a:moveTo>
                    <a:cubicBezTo>
                      <a:pt x="196214" y="1053"/>
                      <a:pt x="181185" y="14147"/>
                      <a:pt x="170902" y="28486"/>
                    </a:cubicBezTo>
                    <a:cubicBezTo>
                      <a:pt x="118656" y="91472"/>
                      <a:pt x="66065" y="154201"/>
                      <a:pt x="14180" y="217468"/>
                    </a:cubicBezTo>
                    <a:cubicBezTo>
                      <a:pt x="1753" y="236289"/>
                      <a:pt x="4918" y="259673"/>
                      <a:pt x="2862" y="280984"/>
                    </a:cubicBezTo>
                    <a:cubicBezTo>
                      <a:pt x="1914" y="303469"/>
                      <a:pt x="-367" y="325961"/>
                      <a:pt x="-174" y="348445"/>
                    </a:cubicBezTo>
                    <a:cubicBezTo>
                      <a:pt x="2388" y="365274"/>
                      <a:pt x="11055" y="383605"/>
                      <a:pt x="28463" y="389075"/>
                    </a:cubicBezTo>
                    <a:cubicBezTo>
                      <a:pt x="41412" y="395172"/>
                      <a:pt x="56498" y="395100"/>
                      <a:pt x="69816" y="390272"/>
                    </a:cubicBezTo>
                    <a:cubicBezTo>
                      <a:pt x="101153" y="382287"/>
                      <a:pt x="133019" y="376134"/>
                      <a:pt x="163882" y="366479"/>
                    </a:cubicBezTo>
                    <a:cubicBezTo>
                      <a:pt x="183337" y="357104"/>
                      <a:pt x="193989" y="337343"/>
                      <a:pt x="208143" y="322041"/>
                    </a:cubicBezTo>
                    <a:cubicBezTo>
                      <a:pt x="254589" y="266051"/>
                      <a:pt x="301252" y="210223"/>
                      <a:pt x="347570" y="154137"/>
                    </a:cubicBezTo>
                    <a:cubicBezTo>
                      <a:pt x="357370" y="138336"/>
                      <a:pt x="362029" y="116567"/>
                      <a:pt x="350880" y="100180"/>
                    </a:cubicBezTo>
                    <a:cubicBezTo>
                      <a:pt x="341449" y="83921"/>
                      <a:pt x="324371" y="74683"/>
                      <a:pt x="310956" y="62184"/>
                    </a:cubicBezTo>
                    <a:cubicBezTo>
                      <a:pt x="289147" y="44367"/>
                      <a:pt x="267956" y="25698"/>
                      <a:pt x="245608" y="8588"/>
                    </a:cubicBezTo>
                    <a:cubicBezTo>
                      <a:pt x="236122" y="3552"/>
                      <a:pt x="225486" y="-344"/>
                      <a:pt x="214593" y="-7"/>
                    </a:cubicBezTo>
                    <a:close/>
                  </a:path>
                </a:pathLst>
              </a:custGeom>
              <a:solidFill>
                <a:srgbClr val="FFFFFF"/>
              </a:solidFill>
              <a:ln w="6645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506" name="Freeform: Shape 505">
                <a:extLst>
                  <a:ext uri="{FF2B5EF4-FFF2-40B4-BE49-F238E27FC236}">
                    <a16:creationId xmlns:a16="http://schemas.microsoft.com/office/drawing/2014/main" id="{292D331F-D142-C480-1B0D-09B33C5A5367}"/>
                  </a:ext>
                </a:extLst>
              </p:cNvPr>
              <p:cNvSpPr/>
              <p:nvPr/>
            </p:nvSpPr>
            <p:spPr>
              <a:xfrm>
                <a:off x="2993575" y="2697796"/>
                <a:ext cx="262844" cy="299049"/>
              </a:xfrm>
              <a:custGeom>
                <a:avLst/>
                <a:gdLst>
                  <a:gd name="connsiteX0" fmla="*/ 170232 w 262844"/>
                  <a:gd name="connsiteY0" fmla="*/ -27 h 299049"/>
                  <a:gd name="connsiteX1" fmla="*/ 262659 w 262844"/>
                  <a:gd name="connsiteY1" fmla="*/ 76792 h 299049"/>
                  <a:gd name="connsiteX2" fmla="*/ 97558 w 262844"/>
                  <a:gd name="connsiteY2" fmla="*/ 275429 h 299049"/>
                  <a:gd name="connsiteX3" fmla="*/ -186 w 262844"/>
                  <a:gd name="connsiteY3" fmla="*/ 299022 h 299049"/>
                  <a:gd name="connsiteX4" fmla="*/ 5405 w 262844"/>
                  <a:gd name="connsiteY4" fmla="*/ 198281 h 299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2844" h="299049">
                    <a:moveTo>
                      <a:pt x="170232" y="-27"/>
                    </a:moveTo>
                    <a:lnTo>
                      <a:pt x="262659" y="76792"/>
                    </a:lnTo>
                    <a:lnTo>
                      <a:pt x="97558" y="275429"/>
                    </a:lnTo>
                    <a:lnTo>
                      <a:pt x="-186" y="299022"/>
                    </a:lnTo>
                    <a:lnTo>
                      <a:pt x="5405" y="198281"/>
                    </a:lnTo>
                    <a:close/>
                  </a:path>
                </a:pathLst>
              </a:custGeom>
              <a:noFill/>
              <a:ln w="66451" cap="rnd">
                <a:solidFill>
                  <a:srgbClr val="72727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AD1EF01-DDBA-8AF2-B00F-A5ADAC95F0C8}"/>
                </a:ext>
              </a:extLst>
            </p:cNvPr>
            <p:cNvSpPr/>
            <p:nvPr/>
          </p:nvSpPr>
          <p:spPr>
            <a:xfrm>
              <a:off x="2503447" y="2578264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753325-A616-9891-598F-26293C993631}"/>
                </a:ext>
              </a:extLst>
            </p:cNvPr>
            <p:cNvSpPr/>
            <p:nvPr/>
          </p:nvSpPr>
          <p:spPr>
            <a:xfrm>
              <a:off x="2328463" y="1774976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D14101F-BF11-8AE1-67D5-C93E8B9B4F45}"/>
              </a:ext>
            </a:extLst>
          </p:cNvPr>
          <p:cNvGrpSpPr/>
          <p:nvPr/>
        </p:nvGrpSpPr>
        <p:grpSpPr>
          <a:xfrm>
            <a:off x="5925433" y="2697919"/>
            <a:ext cx="1169864" cy="1689127"/>
            <a:chOff x="5677437" y="1468423"/>
            <a:chExt cx="877398" cy="1266845"/>
          </a:xfrm>
        </p:grpSpPr>
        <p:sp>
          <p:nvSpPr>
            <p:cNvPr id="530" name="Freeform: Shape 405">
              <a:extLst>
                <a:ext uri="{FF2B5EF4-FFF2-40B4-BE49-F238E27FC236}">
                  <a16:creationId xmlns:a16="http://schemas.microsoft.com/office/drawing/2014/main" id="{9DF26948-6DF5-1D5E-FBB3-B94344EE1065}"/>
                </a:ext>
              </a:extLst>
            </p:cNvPr>
            <p:cNvSpPr/>
            <p:nvPr/>
          </p:nvSpPr>
          <p:spPr>
            <a:xfrm>
              <a:off x="5783687" y="1468423"/>
              <a:ext cx="602504" cy="306712"/>
            </a:xfrm>
            <a:custGeom>
              <a:avLst/>
              <a:gdLst>
                <a:gd name="connsiteX0" fmla="*/ 885187 w 885186"/>
                <a:gd name="connsiteY0" fmla="*/ 0 h 463314"/>
                <a:gd name="connsiteX1" fmla="*/ 0 w 885186"/>
                <a:gd name="connsiteY1" fmla="*/ 463314 h 463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5186" h="463314">
                  <a:moveTo>
                    <a:pt x="885187" y="0"/>
                  </a:moveTo>
                  <a:lnTo>
                    <a:pt x="0" y="463314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63" name="Freeform: Shape 403">
              <a:extLst>
                <a:ext uri="{FF2B5EF4-FFF2-40B4-BE49-F238E27FC236}">
                  <a16:creationId xmlns:a16="http://schemas.microsoft.com/office/drawing/2014/main" id="{4053A4AD-4168-051F-56AC-6CC604713649}"/>
                </a:ext>
              </a:extLst>
            </p:cNvPr>
            <p:cNvSpPr/>
            <p:nvPr/>
          </p:nvSpPr>
          <p:spPr>
            <a:xfrm>
              <a:off x="5677437" y="2464381"/>
              <a:ext cx="302231" cy="270887"/>
            </a:xfrm>
            <a:custGeom>
              <a:avLst/>
              <a:gdLst>
                <a:gd name="connsiteX0" fmla="*/ 432203 w 432202"/>
                <a:gd name="connsiteY0" fmla="*/ 418306 h 418305"/>
                <a:gd name="connsiteX1" fmla="*/ 0 w 432202"/>
                <a:gd name="connsiteY1" fmla="*/ 0 h 418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32202" h="418305">
                  <a:moveTo>
                    <a:pt x="432203" y="418306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529" name="Freeform: Shape 404">
              <a:extLst>
                <a:ext uri="{FF2B5EF4-FFF2-40B4-BE49-F238E27FC236}">
                  <a16:creationId xmlns:a16="http://schemas.microsoft.com/office/drawing/2014/main" id="{B86E53AE-4800-0382-1C6C-60989622B72B}"/>
                </a:ext>
              </a:extLst>
            </p:cNvPr>
            <p:cNvSpPr/>
            <p:nvPr/>
          </p:nvSpPr>
          <p:spPr>
            <a:xfrm>
              <a:off x="5907500" y="2104058"/>
              <a:ext cx="647335" cy="62712"/>
            </a:xfrm>
            <a:custGeom>
              <a:avLst/>
              <a:gdLst>
                <a:gd name="connsiteX0" fmla="*/ 1066682 w 1066682"/>
                <a:gd name="connsiteY0" fmla="*/ 105408 h 105407"/>
                <a:gd name="connsiteX1" fmla="*/ 0 w 1066682"/>
                <a:gd name="connsiteY1" fmla="*/ 0 h 105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6682" h="105407">
                  <a:moveTo>
                    <a:pt x="1066682" y="105408"/>
                  </a:moveTo>
                  <a:lnTo>
                    <a:pt x="0" y="0"/>
                  </a:lnTo>
                </a:path>
              </a:pathLst>
            </a:custGeom>
            <a:noFill/>
            <a:ln w="74961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71EDAE-3D21-E792-24B5-A8E368D36F0B}"/>
              </a:ext>
            </a:extLst>
          </p:cNvPr>
          <p:cNvGrpSpPr/>
          <p:nvPr/>
        </p:nvGrpSpPr>
        <p:grpSpPr>
          <a:xfrm>
            <a:off x="6339655" y="2411698"/>
            <a:ext cx="2349482" cy="2395661"/>
            <a:chOff x="4754736" y="1374228"/>
            <a:chExt cx="1762110" cy="1796747"/>
          </a:xfrm>
        </p:grpSpPr>
        <p:sp>
          <p:nvSpPr>
            <p:cNvPr id="421" name="Freeform: Shape 420">
              <a:extLst>
                <a:ext uri="{FF2B5EF4-FFF2-40B4-BE49-F238E27FC236}">
                  <a16:creationId xmlns:a16="http://schemas.microsoft.com/office/drawing/2014/main" id="{D446D221-817C-102B-9A6B-B2D5510A6D68}"/>
                </a:ext>
              </a:extLst>
            </p:cNvPr>
            <p:cNvSpPr/>
            <p:nvPr/>
          </p:nvSpPr>
          <p:spPr>
            <a:xfrm>
              <a:off x="5274745" y="2930618"/>
              <a:ext cx="370493" cy="167272"/>
            </a:xfrm>
            <a:custGeom>
              <a:avLst/>
              <a:gdLst>
                <a:gd name="connsiteX0" fmla="*/ 0 w 610501"/>
                <a:gd name="connsiteY0" fmla="*/ 70288 h 281151"/>
                <a:gd name="connsiteX1" fmla="*/ 469925 w 610501"/>
                <a:gd name="connsiteY1" fmla="*/ 70288 h 281151"/>
                <a:gd name="connsiteX2" fmla="*/ 469925 w 610501"/>
                <a:gd name="connsiteY2" fmla="*/ 0 h 281151"/>
                <a:gd name="connsiteX3" fmla="*/ 610501 w 610501"/>
                <a:gd name="connsiteY3" fmla="*/ 140576 h 281151"/>
                <a:gd name="connsiteX4" fmla="*/ 469925 w 610501"/>
                <a:gd name="connsiteY4" fmla="*/ 281152 h 281151"/>
                <a:gd name="connsiteX5" fmla="*/ 469925 w 610501"/>
                <a:gd name="connsiteY5" fmla="*/ 210864 h 281151"/>
                <a:gd name="connsiteX6" fmla="*/ 0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0" y="70288"/>
                  </a:moveTo>
                  <a:lnTo>
                    <a:pt x="469925" y="70288"/>
                  </a:lnTo>
                  <a:lnTo>
                    <a:pt x="469925" y="0"/>
                  </a:lnTo>
                  <a:lnTo>
                    <a:pt x="610501" y="140576"/>
                  </a:lnTo>
                  <a:lnTo>
                    <a:pt x="469925" y="281152"/>
                  </a:lnTo>
                  <a:lnTo>
                    <a:pt x="469925" y="210864"/>
                  </a:lnTo>
                  <a:lnTo>
                    <a:pt x="0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DDE955D3-C7E7-B71E-F726-76799D02B086}"/>
                </a:ext>
              </a:extLst>
            </p:cNvPr>
            <p:cNvSpPr/>
            <p:nvPr/>
          </p:nvSpPr>
          <p:spPr>
            <a:xfrm>
              <a:off x="5836253" y="2300758"/>
              <a:ext cx="370493" cy="167272"/>
            </a:xfrm>
            <a:custGeom>
              <a:avLst/>
              <a:gdLst>
                <a:gd name="connsiteX0" fmla="*/ 610501 w 610501"/>
                <a:gd name="connsiteY0" fmla="*/ 70288 h 281151"/>
                <a:gd name="connsiteX1" fmla="*/ 140576 w 610501"/>
                <a:gd name="connsiteY1" fmla="*/ 70288 h 281151"/>
                <a:gd name="connsiteX2" fmla="*/ 140576 w 610501"/>
                <a:gd name="connsiteY2" fmla="*/ 0 h 281151"/>
                <a:gd name="connsiteX3" fmla="*/ 0 w 610501"/>
                <a:gd name="connsiteY3" fmla="*/ 140576 h 281151"/>
                <a:gd name="connsiteX4" fmla="*/ 140576 w 610501"/>
                <a:gd name="connsiteY4" fmla="*/ 281152 h 281151"/>
                <a:gd name="connsiteX5" fmla="*/ 140576 w 610501"/>
                <a:gd name="connsiteY5" fmla="*/ 210864 h 281151"/>
                <a:gd name="connsiteX6" fmla="*/ 610501 w 610501"/>
                <a:gd name="connsiteY6" fmla="*/ 210864 h 2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10501" h="281151">
                  <a:moveTo>
                    <a:pt x="610501" y="70288"/>
                  </a:moveTo>
                  <a:lnTo>
                    <a:pt x="140576" y="70288"/>
                  </a:lnTo>
                  <a:lnTo>
                    <a:pt x="140576" y="0"/>
                  </a:lnTo>
                  <a:lnTo>
                    <a:pt x="0" y="140576"/>
                  </a:lnTo>
                  <a:lnTo>
                    <a:pt x="140576" y="281152"/>
                  </a:lnTo>
                  <a:lnTo>
                    <a:pt x="140576" y="210864"/>
                  </a:lnTo>
                  <a:lnTo>
                    <a:pt x="610501" y="210864"/>
                  </a:lnTo>
                  <a:close/>
                </a:path>
              </a:pathLst>
            </a:custGeom>
            <a:solidFill>
              <a:srgbClr val="B6B5B5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9E3556C4-B646-ADF1-54FD-841522CDEA52}"/>
                </a:ext>
              </a:extLst>
            </p:cNvPr>
            <p:cNvSpPr txBox="1"/>
            <p:nvPr/>
          </p:nvSpPr>
          <p:spPr>
            <a:xfrm>
              <a:off x="4847731" y="1806296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1</a:t>
              </a: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A67AE00A-D5B6-554A-4630-9B4554A444BE}"/>
                </a:ext>
              </a:extLst>
            </p:cNvPr>
            <p:cNvSpPr txBox="1"/>
            <p:nvPr/>
          </p:nvSpPr>
          <p:spPr>
            <a:xfrm>
              <a:off x="4863204" y="2327231"/>
              <a:ext cx="25391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400" dirty="0">
                  <a:ln/>
                  <a:solidFill>
                    <a:srgbClr val="FFFFFF"/>
                  </a:solidFill>
                  <a:latin typeface="Gill Sans MT" panose="020B0502020104020203" pitchFamily="34" charset="77"/>
                  <a:cs typeface="Calibri"/>
                  <a:sym typeface="Calibri"/>
                  <a:rtl val="0"/>
                </a:rPr>
                <a:t>2</a:t>
              </a:r>
            </a:p>
          </p:txBody>
        </p:sp>
        <p:grpSp>
          <p:nvGrpSpPr>
            <p:cNvPr id="445" name="Graphic 4">
              <a:extLst>
                <a:ext uri="{FF2B5EF4-FFF2-40B4-BE49-F238E27FC236}">
                  <a16:creationId xmlns:a16="http://schemas.microsoft.com/office/drawing/2014/main" id="{9355D393-1903-AF26-0429-E4A7E9BA6BA6}"/>
                </a:ext>
              </a:extLst>
            </p:cNvPr>
            <p:cNvGrpSpPr/>
            <p:nvPr/>
          </p:nvGrpSpPr>
          <p:grpSpPr>
            <a:xfrm>
              <a:off x="4754743" y="2742257"/>
              <a:ext cx="437299" cy="428715"/>
              <a:chOff x="6155168" y="3999883"/>
              <a:chExt cx="720584" cy="720584"/>
            </a:xfrm>
          </p:grpSpPr>
          <p:sp>
            <p:nvSpPr>
              <p:cNvPr id="486" name="Freeform: Shape 485">
                <a:extLst>
                  <a:ext uri="{FF2B5EF4-FFF2-40B4-BE49-F238E27FC236}">
                    <a16:creationId xmlns:a16="http://schemas.microsoft.com/office/drawing/2014/main" id="{073AD063-D23B-9FC1-62A1-75F8F2F37E85}"/>
                  </a:ext>
                </a:extLst>
              </p:cNvPr>
              <p:cNvSpPr/>
              <p:nvPr/>
            </p:nvSpPr>
            <p:spPr>
              <a:xfrm>
                <a:off x="6155168" y="3999883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7" name="Freeform: Shape 486">
                <a:extLst>
                  <a:ext uri="{FF2B5EF4-FFF2-40B4-BE49-F238E27FC236}">
                    <a16:creationId xmlns:a16="http://schemas.microsoft.com/office/drawing/2014/main" id="{03800E6E-5811-6DB7-6F1A-25DAA2503694}"/>
                  </a:ext>
                </a:extLst>
              </p:cNvPr>
              <p:cNvSpPr/>
              <p:nvPr/>
            </p:nvSpPr>
            <p:spPr>
              <a:xfrm>
                <a:off x="6316926" y="4161642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7B69096-5BAA-735B-9843-4C2279730454}"/>
                  </a:ext>
                </a:extLst>
              </p:cNvPr>
              <p:cNvSpPr/>
              <p:nvPr/>
            </p:nvSpPr>
            <p:spPr>
              <a:xfrm>
                <a:off x="6428705" y="4275090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9" name="Freeform: Shape 488">
                <a:extLst>
                  <a:ext uri="{FF2B5EF4-FFF2-40B4-BE49-F238E27FC236}">
                    <a16:creationId xmlns:a16="http://schemas.microsoft.com/office/drawing/2014/main" id="{2E9C7F67-42D6-0F3F-19C8-2EDCA415C663}"/>
                  </a:ext>
                </a:extLst>
              </p:cNvPr>
              <p:cNvSpPr/>
              <p:nvPr/>
            </p:nvSpPr>
            <p:spPr>
              <a:xfrm>
                <a:off x="6364473" y="4056065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7BCD1182-945A-1C9B-DA81-5D0672217BB2}"/>
                  </a:ext>
                </a:extLst>
              </p:cNvPr>
              <p:cNvSpPr/>
              <p:nvPr/>
            </p:nvSpPr>
            <p:spPr>
              <a:xfrm>
                <a:off x="6540659" y="4056065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71D52E2C-7887-F6A0-F050-886AC946E24B}"/>
                  </a:ext>
                </a:extLst>
              </p:cNvPr>
              <p:cNvSpPr/>
              <p:nvPr/>
            </p:nvSpPr>
            <p:spPr>
              <a:xfrm>
                <a:off x="6540659" y="4539180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F21C703E-0D6A-EE6C-CDBD-948A70F98CED}"/>
                  </a:ext>
                </a:extLst>
              </p:cNvPr>
              <p:cNvSpPr/>
              <p:nvPr/>
            </p:nvSpPr>
            <p:spPr>
              <a:xfrm>
                <a:off x="6364473" y="4539180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F31672DF-D3F3-5E41-E387-87A550E7BFF3}"/>
                  </a:ext>
                </a:extLst>
              </p:cNvPr>
              <p:cNvSpPr/>
              <p:nvPr/>
            </p:nvSpPr>
            <p:spPr>
              <a:xfrm>
                <a:off x="6691156" y="4210859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4" name="Freeform: Shape 493">
                <a:extLst>
                  <a:ext uri="{FF2B5EF4-FFF2-40B4-BE49-F238E27FC236}">
                    <a16:creationId xmlns:a16="http://schemas.microsoft.com/office/drawing/2014/main" id="{D5C6141D-61A9-FFEA-65BE-70F4786A43C9}"/>
                  </a:ext>
                </a:extLst>
              </p:cNvPr>
              <p:cNvSpPr/>
              <p:nvPr/>
            </p:nvSpPr>
            <p:spPr>
              <a:xfrm>
                <a:off x="6691156" y="4384370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5" name="Freeform: Shape 494">
                <a:extLst>
                  <a:ext uri="{FF2B5EF4-FFF2-40B4-BE49-F238E27FC236}">
                    <a16:creationId xmlns:a16="http://schemas.microsoft.com/office/drawing/2014/main" id="{99006F22-ABAC-298E-BAFD-21F1F5515A70}"/>
                  </a:ext>
                </a:extLst>
              </p:cNvPr>
              <p:cNvSpPr/>
              <p:nvPr/>
            </p:nvSpPr>
            <p:spPr>
              <a:xfrm>
                <a:off x="6211061" y="4384370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96" name="Freeform: Shape 495">
                <a:extLst>
                  <a:ext uri="{FF2B5EF4-FFF2-40B4-BE49-F238E27FC236}">
                    <a16:creationId xmlns:a16="http://schemas.microsoft.com/office/drawing/2014/main" id="{FA01DDBB-65DC-DB86-4348-EFD74AF28DEE}"/>
                  </a:ext>
                </a:extLst>
              </p:cNvPr>
              <p:cNvSpPr/>
              <p:nvPr/>
            </p:nvSpPr>
            <p:spPr>
              <a:xfrm>
                <a:off x="6211061" y="4210859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6" name="Graphic 4">
              <a:extLst>
                <a:ext uri="{FF2B5EF4-FFF2-40B4-BE49-F238E27FC236}">
                  <a16:creationId xmlns:a16="http://schemas.microsoft.com/office/drawing/2014/main" id="{DDBEC61F-C861-E656-B72D-850B5BBB81BE}"/>
                </a:ext>
              </a:extLst>
            </p:cNvPr>
            <p:cNvGrpSpPr/>
            <p:nvPr/>
          </p:nvGrpSpPr>
          <p:grpSpPr>
            <a:xfrm>
              <a:off x="5325108" y="2106622"/>
              <a:ext cx="437299" cy="428715"/>
              <a:chOff x="7095019" y="2931506"/>
              <a:chExt cx="720584" cy="720584"/>
            </a:xfrm>
          </p:grpSpPr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02E7673B-854C-0B39-E45B-50DF727753D1}"/>
                  </a:ext>
                </a:extLst>
              </p:cNvPr>
              <p:cNvSpPr/>
              <p:nvPr/>
            </p:nvSpPr>
            <p:spPr>
              <a:xfrm>
                <a:off x="7095019" y="2931506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F55368D-369C-7867-5AA7-B5CDC343A781}"/>
                  </a:ext>
                </a:extLst>
              </p:cNvPr>
              <p:cNvSpPr/>
              <p:nvPr/>
            </p:nvSpPr>
            <p:spPr>
              <a:xfrm>
                <a:off x="7256777" y="3093265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507D2EDE-D2B4-0C28-C9BC-0206149366C2}"/>
                  </a:ext>
                </a:extLst>
              </p:cNvPr>
              <p:cNvSpPr/>
              <p:nvPr/>
            </p:nvSpPr>
            <p:spPr>
              <a:xfrm>
                <a:off x="7368555" y="3206713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52820AD1-1CCC-EBBC-BC79-5BD3E6B9DA79}"/>
                  </a:ext>
                </a:extLst>
              </p:cNvPr>
              <p:cNvSpPr/>
              <p:nvPr/>
            </p:nvSpPr>
            <p:spPr>
              <a:xfrm>
                <a:off x="7304324" y="2987688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AD30DC12-E305-E617-DA02-61DAEA3025D9}"/>
                  </a:ext>
                </a:extLst>
              </p:cNvPr>
              <p:cNvSpPr/>
              <p:nvPr/>
            </p:nvSpPr>
            <p:spPr>
              <a:xfrm>
                <a:off x="7480510" y="2987688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0" name="Freeform: Shape 479">
                <a:extLst>
                  <a:ext uri="{FF2B5EF4-FFF2-40B4-BE49-F238E27FC236}">
                    <a16:creationId xmlns:a16="http://schemas.microsoft.com/office/drawing/2014/main" id="{D753CC81-753B-3028-3C0A-F204E70D8448}"/>
                  </a:ext>
                </a:extLst>
              </p:cNvPr>
              <p:cNvSpPr/>
              <p:nvPr/>
            </p:nvSpPr>
            <p:spPr>
              <a:xfrm>
                <a:off x="7480510" y="3470803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1" name="Freeform: Shape 480">
                <a:extLst>
                  <a:ext uri="{FF2B5EF4-FFF2-40B4-BE49-F238E27FC236}">
                    <a16:creationId xmlns:a16="http://schemas.microsoft.com/office/drawing/2014/main" id="{AAE69042-2767-8EE8-4A09-95AC92356CA5}"/>
                  </a:ext>
                </a:extLst>
              </p:cNvPr>
              <p:cNvSpPr/>
              <p:nvPr/>
            </p:nvSpPr>
            <p:spPr>
              <a:xfrm>
                <a:off x="7304324" y="3470803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2" name="Freeform: Shape 481">
                <a:extLst>
                  <a:ext uri="{FF2B5EF4-FFF2-40B4-BE49-F238E27FC236}">
                    <a16:creationId xmlns:a16="http://schemas.microsoft.com/office/drawing/2014/main" id="{753E8B45-D0F7-5C04-E226-7C9A88E66D77}"/>
                  </a:ext>
                </a:extLst>
              </p:cNvPr>
              <p:cNvSpPr/>
              <p:nvPr/>
            </p:nvSpPr>
            <p:spPr>
              <a:xfrm>
                <a:off x="7631006" y="3142482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1A204DB2-F1B8-B8B9-C2FE-9A806C286BAD}"/>
                  </a:ext>
                </a:extLst>
              </p:cNvPr>
              <p:cNvSpPr/>
              <p:nvPr/>
            </p:nvSpPr>
            <p:spPr>
              <a:xfrm>
                <a:off x="7631006" y="3315993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27C42044-F604-701F-E0EA-BE6FBA5B5F86}"/>
                  </a:ext>
                </a:extLst>
              </p:cNvPr>
              <p:cNvSpPr/>
              <p:nvPr/>
            </p:nvSpPr>
            <p:spPr>
              <a:xfrm>
                <a:off x="7150912" y="3315993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97F8EBAA-C4BC-C088-2C41-5C0E43DB986D}"/>
                  </a:ext>
                </a:extLst>
              </p:cNvPr>
              <p:cNvSpPr/>
              <p:nvPr/>
            </p:nvSpPr>
            <p:spPr>
              <a:xfrm>
                <a:off x="7150912" y="3142482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7" name="Graphic 4">
              <a:extLst>
                <a:ext uri="{FF2B5EF4-FFF2-40B4-BE49-F238E27FC236}">
                  <a16:creationId xmlns:a16="http://schemas.microsoft.com/office/drawing/2014/main" id="{366D7378-1957-6812-C8C1-D20AC7A730B5}"/>
                </a:ext>
              </a:extLst>
            </p:cNvPr>
            <p:cNvGrpSpPr/>
            <p:nvPr/>
          </p:nvGrpSpPr>
          <p:grpSpPr>
            <a:xfrm>
              <a:off x="5154486" y="1404077"/>
              <a:ext cx="437299" cy="428715"/>
              <a:chOff x="6813867" y="1750668"/>
              <a:chExt cx="720584" cy="720584"/>
            </a:xfrm>
          </p:grpSpPr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3B96E1D3-AFF6-F2F2-F4A6-E90D9F34B987}"/>
                  </a:ext>
                </a:extLst>
              </p:cNvPr>
              <p:cNvSpPr/>
              <p:nvPr/>
            </p:nvSpPr>
            <p:spPr>
              <a:xfrm>
                <a:off x="6813867" y="1750668"/>
                <a:ext cx="720584" cy="720584"/>
              </a:xfrm>
              <a:custGeom>
                <a:avLst/>
                <a:gdLst>
                  <a:gd name="connsiteX0" fmla="*/ -186 w 720584"/>
                  <a:gd name="connsiteY0" fmla="*/ -27 h 720584"/>
                  <a:gd name="connsiteX1" fmla="*/ 720398 w 720584"/>
                  <a:gd name="connsiteY1" fmla="*/ -27 h 720584"/>
                  <a:gd name="connsiteX2" fmla="*/ 720398 w 720584"/>
                  <a:gd name="connsiteY2" fmla="*/ 720557 h 720584"/>
                  <a:gd name="connsiteX3" fmla="*/ -186 w 720584"/>
                  <a:gd name="connsiteY3" fmla="*/ 720557 h 720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0584" h="720584">
                    <a:moveTo>
                      <a:pt x="-186" y="-27"/>
                    </a:moveTo>
                    <a:lnTo>
                      <a:pt x="720398" y="-27"/>
                    </a:lnTo>
                    <a:lnTo>
                      <a:pt x="720398" y="720557"/>
                    </a:lnTo>
                    <a:lnTo>
                      <a:pt x="-186" y="720557"/>
                    </a:lnTo>
                    <a:close/>
                  </a:path>
                </a:pathLst>
              </a:custGeom>
              <a:solidFill>
                <a:srgbClr val="FFFFFF"/>
              </a:solidFill>
              <a:ln w="66637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2923614E-ED9E-86CE-C88C-728F48018E71}"/>
                  </a:ext>
                </a:extLst>
              </p:cNvPr>
              <p:cNvSpPr/>
              <p:nvPr/>
            </p:nvSpPr>
            <p:spPr>
              <a:xfrm>
                <a:off x="6975625" y="1912427"/>
                <a:ext cx="397067" cy="397066"/>
              </a:xfrm>
              <a:custGeom>
                <a:avLst/>
                <a:gdLst>
                  <a:gd name="connsiteX0" fmla="*/ 396881 w 397067"/>
                  <a:gd name="connsiteY0" fmla="*/ 198506 h 397066"/>
                  <a:gd name="connsiteX1" fmla="*/ 198348 w 397067"/>
                  <a:gd name="connsiteY1" fmla="*/ 397040 h 397066"/>
                  <a:gd name="connsiteX2" fmla="*/ -186 w 397067"/>
                  <a:gd name="connsiteY2" fmla="*/ 198506 h 397066"/>
                  <a:gd name="connsiteX3" fmla="*/ 198348 w 397067"/>
                  <a:gd name="connsiteY3" fmla="*/ -27 h 397066"/>
                  <a:gd name="connsiteX4" fmla="*/ 396881 w 397067"/>
                  <a:gd name="connsiteY4" fmla="*/ 198506 h 397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7067" h="397066">
                    <a:moveTo>
                      <a:pt x="396881" y="198506"/>
                    </a:moveTo>
                    <a:cubicBezTo>
                      <a:pt x="396881" y="308155"/>
                      <a:pt x="307997" y="397040"/>
                      <a:pt x="198348" y="397040"/>
                    </a:cubicBezTo>
                    <a:cubicBezTo>
                      <a:pt x="88698" y="397040"/>
                      <a:pt x="-186" y="308155"/>
                      <a:pt x="-186" y="198506"/>
                    </a:cubicBezTo>
                    <a:cubicBezTo>
                      <a:pt x="-186" y="88857"/>
                      <a:pt x="88698" y="-27"/>
                      <a:pt x="198348" y="-27"/>
                    </a:cubicBezTo>
                    <a:cubicBezTo>
                      <a:pt x="307997" y="-27"/>
                      <a:pt x="396881" y="88857"/>
                      <a:pt x="396881" y="198506"/>
                    </a:cubicBezTo>
                    <a:close/>
                  </a:path>
                </a:pathLst>
              </a:custGeom>
              <a:noFill/>
              <a:ln w="69046" cap="rnd">
                <a:solidFill>
                  <a:srgbClr val="72727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E044A8CB-3A88-D9B3-9A89-4447B2548D4F}"/>
                  </a:ext>
                </a:extLst>
              </p:cNvPr>
              <p:cNvSpPr/>
              <p:nvPr/>
            </p:nvSpPr>
            <p:spPr>
              <a:xfrm>
                <a:off x="7087403" y="2025876"/>
                <a:ext cx="173510" cy="173510"/>
              </a:xfrm>
              <a:custGeom>
                <a:avLst/>
                <a:gdLst>
                  <a:gd name="connsiteX0" fmla="*/ 173325 w 173510"/>
                  <a:gd name="connsiteY0" fmla="*/ 86728 h 173510"/>
                  <a:gd name="connsiteX1" fmla="*/ 86569 w 173510"/>
                  <a:gd name="connsiteY1" fmla="*/ 173484 h 173510"/>
                  <a:gd name="connsiteX2" fmla="*/ -186 w 173510"/>
                  <a:gd name="connsiteY2" fmla="*/ 86728 h 173510"/>
                  <a:gd name="connsiteX3" fmla="*/ 86569 w 173510"/>
                  <a:gd name="connsiteY3" fmla="*/ -27 h 173510"/>
                  <a:gd name="connsiteX4" fmla="*/ 173325 w 173510"/>
                  <a:gd name="connsiteY4" fmla="*/ 86728 h 173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10" h="173510">
                    <a:moveTo>
                      <a:pt x="173325" y="86728"/>
                    </a:moveTo>
                    <a:cubicBezTo>
                      <a:pt x="173325" y="134645"/>
                      <a:pt x="134486" y="173484"/>
                      <a:pt x="86569" y="173484"/>
                    </a:cubicBezTo>
                    <a:cubicBezTo>
                      <a:pt x="38653" y="173484"/>
                      <a:pt x="-186" y="134645"/>
                      <a:pt x="-186" y="86728"/>
                    </a:cubicBezTo>
                    <a:cubicBezTo>
                      <a:pt x="-186" y="38812"/>
                      <a:pt x="38653" y="-27"/>
                      <a:pt x="86569" y="-27"/>
                    </a:cubicBezTo>
                    <a:cubicBezTo>
                      <a:pt x="134486" y="-27"/>
                      <a:pt x="173325" y="38812"/>
                      <a:pt x="173325" y="86728"/>
                    </a:cubicBez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8F9F4D03-D1B9-001E-392D-39F11E75C7EA}"/>
                  </a:ext>
                </a:extLst>
              </p:cNvPr>
              <p:cNvSpPr/>
              <p:nvPr/>
            </p:nvSpPr>
            <p:spPr>
              <a:xfrm>
                <a:off x="7023172" y="1806850"/>
                <a:ext cx="128462" cy="128446"/>
              </a:xfrm>
              <a:custGeom>
                <a:avLst/>
                <a:gdLst>
                  <a:gd name="connsiteX0" fmla="*/ -186 w 128462"/>
                  <a:gd name="connsiteY0" fmla="*/ 24963 h 128446"/>
                  <a:gd name="connsiteX1" fmla="*/ 60150 w 128462"/>
                  <a:gd name="connsiteY1" fmla="*/ -27 h 128446"/>
                  <a:gd name="connsiteX2" fmla="*/ 128276 w 128462"/>
                  <a:gd name="connsiteY2" fmla="*/ 78149 h 128446"/>
                  <a:gd name="connsiteX3" fmla="*/ 6915 w 128462"/>
                  <a:gd name="connsiteY3" fmla="*/ 12841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-186" y="24963"/>
                    </a:moveTo>
                    <a:lnTo>
                      <a:pt x="60150" y="-27"/>
                    </a:lnTo>
                    <a:lnTo>
                      <a:pt x="128276" y="78149"/>
                    </a:lnTo>
                    <a:lnTo>
                      <a:pt x="6915" y="12841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3016E298-0960-1ED5-F118-B56F7101FB3F}"/>
                  </a:ext>
                </a:extLst>
              </p:cNvPr>
              <p:cNvSpPr/>
              <p:nvPr/>
            </p:nvSpPr>
            <p:spPr>
              <a:xfrm>
                <a:off x="7199358" y="1806850"/>
                <a:ext cx="128470" cy="128446"/>
              </a:xfrm>
              <a:custGeom>
                <a:avLst/>
                <a:gdLst>
                  <a:gd name="connsiteX0" fmla="*/ 67941 w 128470"/>
                  <a:gd name="connsiteY0" fmla="*/ -27 h 128446"/>
                  <a:gd name="connsiteX1" fmla="*/ 128284 w 128470"/>
                  <a:gd name="connsiteY1" fmla="*/ 24963 h 128446"/>
                  <a:gd name="connsiteX2" fmla="*/ 121175 w 128470"/>
                  <a:gd name="connsiteY2" fmla="*/ 128419 h 128446"/>
                  <a:gd name="connsiteX3" fmla="*/ -186 w 128470"/>
                  <a:gd name="connsiteY3" fmla="*/ 78149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67941" y="-27"/>
                    </a:moveTo>
                    <a:lnTo>
                      <a:pt x="128284" y="24963"/>
                    </a:lnTo>
                    <a:lnTo>
                      <a:pt x="121175" y="128419"/>
                    </a:lnTo>
                    <a:lnTo>
                      <a:pt x="-186" y="78149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56AAB104-D04D-71A9-F23C-48217FC4670B}"/>
                  </a:ext>
                </a:extLst>
              </p:cNvPr>
              <p:cNvSpPr/>
              <p:nvPr/>
            </p:nvSpPr>
            <p:spPr>
              <a:xfrm>
                <a:off x="7199358" y="2289965"/>
                <a:ext cx="128470" cy="128446"/>
              </a:xfrm>
              <a:custGeom>
                <a:avLst/>
                <a:gdLst>
                  <a:gd name="connsiteX0" fmla="*/ 128284 w 128470"/>
                  <a:gd name="connsiteY0" fmla="*/ 103421 h 128446"/>
                  <a:gd name="connsiteX1" fmla="*/ 67941 w 128470"/>
                  <a:gd name="connsiteY1" fmla="*/ 128419 h 128446"/>
                  <a:gd name="connsiteX2" fmla="*/ -186 w 128470"/>
                  <a:gd name="connsiteY2" fmla="*/ 50243 h 128446"/>
                  <a:gd name="connsiteX3" fmla="*/ 121175 w 128470"/>
                  <a:gd name="connsiteY3" fmla="*/ -27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70" h="128446">
                    <a:moveTo>
                      <a:pt x="128284" y="103421"/>
                    </a:moveTo>
                    <a:lnTo>
                      <a:pt x="67941" y="128419"/>
                    </a:lnTo>
                    <a:lnTo>
                      <a:pt x="-186" y="50243"/>
                    </a:lnTo>
                    <a:lnTo>
                      <a:pt x="121175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0EAB88BA-4C2C-4EF3-88B8-30803D170966}"/>
                  </a:ext>
                </a:extLst>
              </p:cNvPr>
              <p:cNvSpPr/>
              <p:nvPr/>
            </p:nvSpPr>
            <p:spPr>
              <a:xfrm>
                <a:off x="7023172" y="2289965"/>
                <a:ext cx="128462" cy="128446"/>
              </a:xfrm>
              <a:custGeom>
                <a:avLst/>
                <a:gdLst>
                  <a:gd name="connsiteX0" fmla="*/ 60150 w 128462"/>
                  <a:gd name="connsiteY0" fmla="*/ 128419 h 128446"/>
                  <a:gd name="connsiteX1" fmla="*/ -186 w 128462"/>
                  <a:gd name="connsiteY1" fmla="*/ 103421 h 128446"/>
                  <a:gd name="connsiteX2" fmla="*/ 6915 w 128462"/>
                  <a:gd name="connsiteY2" fmla="*/ -27 h 128446"/>
                  <a:gd name="connsiteX3" fmla="*/ 128276 w 128462"/>
                  <a:gd name="connsiteY3" fmla="*/ 50243 h 128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62" h="128446">
                    <a:moveTo>
                      <a:pt x="60150" y="128419"/>
                    </a:moveTo>
                    <a:lnTo>
                      <a:pt x="-186" y="103421"/>
                    </a:lnTo>
                    <a:lnTo>
                      <a:pt x="6915" y="-27"/>
                    </a:lnTo>
                    <a:lnTo>
                      <a:pt x="128276" y="50243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9BFF3927-DB8F-822B-7E4F-46F93E326035}"/>
                  </a:ext>
                </a:extLst>
              </p:cNvPr>
              <p:cNvSpPr/>
              <p:nvPr/>
            </p:nvSpPr>
            <p:spPr>
              <a:xfrm>
                <a:off x="7349855" y="1961644"/>
                <a:ext cx="128446" cy="128462"/>
              </a:xfrm>
              <a:custGeom>
                <a:avLst/>
                <a:gdLst>
                  <a:gd name="connsiteX0" fmla="*/ 103262 w 128446"/>
                  <a:gd name="connsiteY0" fmla="*/ -27 h 128462"/>
                  <a:gd name="connsiteX1" fmla="*/ 128260 w 128446"/>
                  <a:gd name="connsiteY1" fmla="*/ 60308 h 128462"/>
                  <a:gd name="connsiteX2" fmla="*/ 50084 w 128446"/>
                  <a:gd name="connsiteY2" fmla="*/ 128435 h 128462"/>
                  <a:gd name="connsiteX3" fmla="*/ -186 w 128446"/>
                  <a:gd name="connsiteY3" fmla="*/ 707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03262" y="-27"/>
                    </a:moveTo>
                    <a:lnTo>
                      <a:pt x="128260" y="60308"/>
                    </a:lnTo>
                    <a:lnTo>
                      <a:pt x="50084" y="128435"/>
                    </a:lnTo>
                    <a:lnTo>
                      <a:pt x="-186" y="707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4CD328B6-F29C-474C-D8FE-168CDA53829B}"/>
                  </a:ext>
                </a:extLst>
              </p:cNvPr>
              <p:cNvSpPr/>
              <p:nvPr/>
            </p:nvSpPr>
            <p:spPr>
              <a:xfrm>
                <a:off x="7349855" y="2135155"/>
                <a:ext cx="128446" cy="128462"/>
              </a:xfrm>
              <a:custGeom>
                <a:avLst/>
                <a:gdLst>
                  <a:gd name="connsiteX0" fmla="*/ 128260 w 128446"/>
                  <a:gd name="connsiteY0" fmla="*/ 68100 h 128462"/>
                  <a:gd name="connsiteX1" fmla="*/ 103262 w 128446"/>
                  <a:gd name="connsiteY1" fmla="*/ 128435 h 128462"/>
                  <a:gd name="connsiteX2" fmla="*/ -186 w 128446"/>
                  <a:gd name="connsiteY2" fmla="*/ 121334 h 128462"/>
                  <a:gd name="connsiteX3" fmla="*/ 50084 w 128446"/>
                  <a:gd name="connsiteY3" fmla="*/ -27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46" h="128462">
                    <a:moveTo>
                      <a:pt x="128260" y="68100"/>
                    </a:moveTo>
                    <a:lnTo>
                      <a:pt x="103262" y="128435"/>
                    </a:lnTo>
                    <a:lnTo>
                      <a:pt x="-186" y="121334"/>
                    </a:lnTo>
                    <a:lnTo>
                      <a:pt x="50084" y="-27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35086D8E-C268-EEEA-9065-D8C41D5EB1DD}"/>
                  </a:ext>
                </a:extLst>
              </p:cNvPr>
              <p:cNvSpPr/>
              <p:nvPr/>
            </p:nvSpPr>
            <p:spPr>
              <a:xfrm>
                <a:off x="6869760" y="2135155"/>
                <a:ext cx="128437" cy="128462"/>
              </a:xfrm>
              <a:custGeom>
                <a:avLst/>
                <a:gdLst>
                  <a:gd name="connsiteX0" fmla="*/ 24804 w 128437"/>
                  <a:gd name="connsiteY0" fmla="*/ 128435 h 128462"/>
                  <a:gd name="connsiteX1" fmla="*/ -186 w 128437"/>
                  <a:gd name="connsiteY1" fmla="*/ 68100 h 128462"/>
                  <a:gd name="connsiteX2" fmla="*/ 77982 w 128437"/>
                  <a:gd name="connsiteY2" fmla="*/ -27 h 128462"/>
                  <a:gd name="connsiteX3" fmla="*/ 128252 w 128437"/>
                  <a:gd name="connsiteY3" fmla="*/ 121334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24804" y="128435"/>
                    </a:moveTo>
                    <a:lnTo>
                      <a:pt x="-186" y="68100"/>
                    </a:lnTo>
                    <a:lnTo>
                      <a:pt x="77982" y="-27"/>
                    </a:lnTo>
                    <a:lnTo>
                      <a:pt x="128252" y="121334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7A4AB80B-D3B5-A136-7C4B-324E28CF75CC}"/>
                  </a:ext>
                </a:extLst>
              </p:cNvPr>
              <p:cNvSpPr/>
              <p:nvPr/>
            </p:nvSpPr>
            <p:spPr>
              <a:xfrm>
                <a:off x="6869760" y="1961644"/>
                <a:ext cx="128437" cy="128462"/>
              </a:xfrm>
              <a:custGeom>
                <a:avLst/>
                <a:gdLst>
                  <a:gd name="connsiteX0" fmla="*/ -186 w 128437"/>
                  <a:gd name="connsiteY0" fmla="*/ 60308 h 128462"/>
                  <a:gd name="connsiteX1" fmla="*/ 24804 w 128437"/>
                  <a:gd name="connsiteY1" fmla="*/ -27 h 128462"/>
                  <a:gd name="connsiteX2" fmla="*/ 128252 w 128437"/>
                  <a:gd name="connsiteY2" fmla="*/ 7074 h 128462"/>
                  <a:gd name="connsiteX3" fmla="*/ 77982 w 128437"/>
                  <a:gd name="connsiteY3" fmla="*/ 128435 h 128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437" h="128462">
                    <a:moveTo>
                      <a:pt x="-186" y="60308"/>
                    </a:moveTo>
                    <a:lnTo>
                      <a:pt x="24804" y="-27"/>
                    </a:lnTo>
                    <a:lnTo>
                      <a:pt x="128252" y="7074"/>
                    </a:lnTo>
                    <a:lnTo>
                      <a:pt x="77982" y="128435"/>
                    </a:lnTo>
                    <a:close/>
                  </a:path>
                </a:pathLst>
              </a:custGeom>
              <a:solidFill>
                <a:srgbClr val="727272"/>
              </a:solidFill>
              <a:ln w="80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8" name="Graphic 4">
              <a:extLst>
                <a:ext uri="{FF2B5EF4-FFF2-40B4-BE49-F238E27FC236}">
                  <a16:creationId xmlns:a16="http://schemas.microsoft.com/office/drawing/2014/main" id="{11F71EA2-5678-081D-AB17-30778FE2AE28}"/>
                </a:ext>
              </a:extLst>
            </p:cNvPr>
            <p:cNvGrpSpPr/>
            <p:nvPr/>
          </p:nvGrpSpPr>
          <p:grpSpPr>
            <a:xfrm>
              <a:off x="6263830" y="2218175"/>
              <a:ext cx="253023" cy="303685"/>
              <a:chOff x="8651708" y="3062651"/>
              <a:chExt cx="416932" cy="510434"/>
            </a:xfrm>
          </p:grpSpPr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7AD068CD-8F8F-34FA-67B3-2E081A795074}"/>
                  </a:ext>
                </a:extLst>
              </p:cNvPr>
              <p:cNvSpPr/>
              <p:nvPr/>
            </p:nvSpPr>
            <p:spPr>
              <a:xfrm>
                <a:off x="8700042" y="3107627"/>
                <a:ext cx="368598" cy="465458"/>
              </a:xfrm>
              <a:custGeom>
                <a:avLst/>
                <a:gdLst>
                  <a:gd name="connsiteX0" fmla="*/ 116902 w 368598"/>
                  <a:gd name="connsiteY0" fmla="*/ -27 h 465458"/>
                  <a:gd name="connsiteX1" fmla="*/ 368412 w 368598"/>
                  <a:gd name="connsiteY1" fmla="*/ -27 h 465458"/>
                  <a:gd name="connsiteX2" fmla="*/ 368412 w 368598"/>
                  <a:gd name="connsiteY2" fmla="*/ 465432 h 465458"/>
                  <a:gd name="connsiteX3" fmla="*/ -186 w 368598"/>
                  <a:gd name="connsiteY3" fmla="*/ 465432 h 465458"/>
                  <a:gd name="connsiteX4" fmla="*/ -186 w 368598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98" h="465458">
                    <a:moveTo>
                      <a:pt x="116902" y="-27"/>
                    </a:moveTo>
                    <a:lnTo>
                      <a:pt x="368412" y="-27"/>
                    </a:lnTo>
                    <a:lnTo>
                      <a:pt x="36841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601B105-3BBD-54B0-F57F-8B055984C98B}"/>
                  </a:ext>
                </a:extLst>
              </p:cNvPr>
              <p:cNvSpPr/>
              <p:nvPr/>
            </p:nvSpPr>
            <p:spPr>
              <a:xfrm>
                <a:off x="8651713" y="3062655"/>
                <a:ext cx="368574" cy="465458"/>
              </a:xfrm>
              <a:custGeom>
                <a:avLst/>
                <a:gdLst>
                  <a:gd name="connsiteX0" fmla="*/ 116958 w 368573"/>
                  <a:gd name="connsiteY0" fmla="*/ -27 h 465458"/>
                  <a:gd name="connsiteX1" fmla="*/ 368388 w 368573"/>
                  <a:gd name="connsiteY1" fmla="*/ -27 h 465458"/>
                  <a:gd name="connsiteX2" fmla="*/ 368388 w 368573"/>
                  <a:gd name="connsiteY2" fmla="*/ 465432 h 465458"/>
                  <a:gd name="connsiteX3" fmla="*/ -186 w 368573"/>
                  <a:gd name="connsiteY3" fmla="*/ 465432 h 465458"/>
                  <a:gd name="connsiteX4" fmla="*/ -186 w 368573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73" h="465458">
                    <a:moveTo>
                      <a:pt x="116958" y="-27"/>
                    </a:moveTo>
                    <a:lnTo>
                      <a:pt x="368388" y="-27"/>
                    </a:lnTo>
                    <a:lnTo>
                      <a:pt x="368388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6A2FCB56-E864-A35A-0F48-77E70646EBD3}"/>
                  </a:ext>
                </a:extLst>
              </p:cNvPr>
              <p:cNvSpPr/>
              <p:nvPr/>
            </p:nvSpPr>
            <p:spPr>
              <a:xfrm>
                <a:off x="8651708" y="3062651"/>
                <a:ext cx="117143" cy="115328"/>
              </a:xfrm>
              <a:custGeom>
                <a:avLst/>
                <a:gdLst>
                  <a:gd name="connsiteX0" fmla="*/ -186 w 117143"/>
                  <a:gd name="connsiteY0" fmla="*/ 115301 h 115328"/>
                  <a:gd name="connsiteX1" fmla="*/ 116958 w 117143"/>
                  <a:gd name="connsiteY1" fmla="*/ 115301 h 115328"/>
                  <a:gd name="connsiteX2" fmla="*/ 116958 w 11714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43" h="115328">
                    <a:moveTo>
                      <a:pt x="-186" y="115301"/>
                    </a:moveTo>
                    <a:lnTo>
                      <a:pt x="116958" y="115301"/>
                    </a:lnTo>
                    <a:lnTo>
                      <a:pt x="11695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F6E83C0A-8162-5E7D-19DE-1835965B46B1}"/>
                  </a:ext>
                </a:extLst>
              </p:cNvPr>
              <p:cNvSpPr/>
              <p:nvPr/>
            </p:nvSpPr>
            <p:spPr>
              <a:xfrm>
                <a:off x="8716156" y="3459943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10C175AF-1158-51E1-98BB-4C418D74D3BF}"/>
                  </a:ext>
                </a:extLst>
              </p:cNvPr>
              <p:cNvSpPr/>
              <p:nvPr/>
            </p:nvSpPr>
            <p:spPr>
              <a:xfrm>
                <a:off x="8716156" y="339003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4E7B0FC-7D97-2E5E-219F-4988D484F961}"/>
                  </a:ext>
                </a:extLst>
              </p:cNvPr>
              <p:cNvSpPr/>
              <p:nvPr/>
            </p:nvSpPr>
            <p:spPr>
              <a:xfrm>
                <a:off x="8716156" y="332012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190274 w 239621"/>
                  <a:gd name="connsiteY1" fmla="*/ -27 h 8032"/>
                  <a:gd name="connsiteX2" fmla="*/ 147379 w 239621"/>
                  <a:gd name="connsiteY2" fmla="*/ -27 h 8032"/>
                  <a:gd name="connsiteX3" fmla="*/ -186 w 239621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190274" y="-27"/>
                    </a:lnTo>
                    <a:moveTo>
                      <a:pt x="147379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449B5203-157E-8854-D278-CF32A7FE638E}"/>
                  </a:ext>
                </a:extLst>
              </p:cNvPr>
              <p:cNvSpPr/>
              <p:nvPr/>
            </p:nvSpPr>
            <p:spPr>
              <a:xfrm>
                <a:off x="8716156" y="3250212"/>
                <a:ext cx="239621" cy="8032"/>
              </a:xfrm>
              <a:custGeom>
                <a:avLst/>
                <a:gdLst>
                  <a:gd name="connsiteX0" fmla="*/ 239436 w 239621"/>
                  <a:gd name="connsiteY0" fmla="*/ -27 h 8032"/>
                  <a:gd name="connsiteX1" fmla="*/ -186 w 239621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21" h="8032">
                    <a:moveTo>
                      <a:pt x="239436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grpSp>
          <p:nvGrpSpPr>
            <p:cNvPr id="449" name="Graphic 4">
              <a:extLst>
                <a:ext uri="{FF2B5EF4-FFF2-40B4-BE49-F238E27FC236}">
                  <a16:creationId xmlns:a16="http://schemas.microsoft.com/office/drawing/2014/main" id="{437D2864-9205-38B4-89C7-DB7CD4F886FC}"/>
                </a:ext>
              </a:extLst>
            </p:cNvPr>
            <p:cNvGrpSpPr/>
            <p:nvPr/>
          </p:nvGrpSpPr>
          <p:grpSpPr>
            <a:xfrm>
              <a:off x="5707082" y="2846238"/>
              <a:ext cx="253011" cy="303687"/>
              <a:chOff x="7735944" y="4139059"/>
              <a:chExt cx="416912" cy="510436"/>
            </a:xfrm>
          </p:grpSpPr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8D64F0F4-E59C-788B-4AC4-100C1E391F54}"/>
                  </a:ext>
                </a:extLst>
              </p:cNvPr>
              <p:cNvSpPr/>
              <p:nvPr/>
            </p:nvSpPr>
            <p:spPr>
              <a:xfrm>
                <a:off x="7784290" y="4184037"/>
                <a:ext cx="368566" cy="465458"/>
              </a:xfrm>
              <a:custGeom>
                <a:avLst/>
                <a:gdLst>
                  <a:gd name="connsiteX0" fmla="*/ 116926 w 368566"/>
                  <a:gd name="connsiteY0" fmla="*/ -27 h 465458"/>
                  <a:gd name="connsiteX1" fmla="*/ 368380 w 368566"/>
                  <a:gd name="connsiteY1" fmla="*/ -27 h 465458"/>
                  <a:gd name="connsiteX2" fmla="*/ 368380 w 368566"/>
                  <a:gd name="connsiteY2" fmla="*/ 465432 h 465458"/>
                  <a:gd name="connsiteX3" fmla="*/ -186 w 368566"/>
                  <a:gd name="connsiteY3" fmla="*/ 465432 h 465458"/>
                  <a:gd name="connsiteX4" fmla="*/ -186 w 368566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66" h="465458">
                    <a:moveTo>
                      <a:pt x="116926" y="-27"/>
                    </a:moveTo>
                    <a:lnTo>
                      <a:pt x="368380" y="-27"/>
                    </a:lnTo>
                    <a:lnTo>
                      <a:pt x="368380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40091C00-2E74-5FED-F682-C2B9F7F1D425}"/>
                  </a:ext>
                </a:extLst>
              </p:cNvPr>
              <p:cNvSpPr/>
              <p:nvPr/>
            </p:nvSpPr>
            <p:spPr>
              <a:xfrm>
                <a:off x="7735944" y="4139059"/>
                <a:ext cx="368557" cy="465459"/>
              </a:xfrm>
              <a:custGeom>
                <a:avLst/>
                <a:gdLst>
                  <a:gd name="connsiteX0" fmla="*/ 116918 w 368557"/>
                  <a:gd name="connsiteY0" fmla="*/ -27 h 465458"/>
                  <a:gd name="connsiteX1" fmla="*/ 368372 w 368557"/>
                  <a:gd name="connsiteY1" fmla="*/ -27 h 465458"/>
                  <a:gd name="connsiteX2" fmla="*/ 368372 w 368557"/>
                  <a:gd name="connsiteY2" fmla="*/ 465432 h 465458"/>
                  <a:gd name="connsiteX3" fmla="*/ -186 w 368557"/>
                  <a:gd name="connsiteY3" fmla="*/ 465432 h 465458"/>
                  <a:gd name="connsiteX4" fmla="*/ -186 w 368557"/>
                  <a:gd name="connsiteY4" fmla="*/ 115301 h 465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8557" h="465458">
                    <a:moveTo>
                      <a:pt x="116918" y="-27"/>
                    </a:moveTo>
                    <a:lnTo>
                      <a:pt x="368372" y="-27"/>
                    </a:lnTo>
                    <a:lnTo>
                      <a:pt x="368372" y="465432"/>
                    </a:lnTo>
                    <a:lnTo>
                      <a:pt x="-186" y="465432"/>
                    </a:lnTo>
                    <a:lnTo>
                      <a:pt x="-186" y="115301"/>
                    </a:lnTo>
                    <a:close/>
                  </a:path>
                </a:pathLst>
              </a:custGeom>
              <a:solidFill>
                <a:srgbClr val="FFFFFF"/>
              </a:solidFill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57333414-9F4F-C0D0-B0A7-FC2501ED4DAE}"/>
                  </a:ext>
                </a:extLst>
              </p:cNvPr>
              <p:cNvSpPr/>
              <p:nvPr/>
            </p:nvSpPr>
            <p:spPr>
              <a:xfrm>
                <a:off x="7735956" y="4139061"/>
                <a:ext cx="117103" cy="115328"/>
              </a:xfrm>
              <a:custGeom>
                <a:avLst/>
                <a:gdLst>
                  <a:gd name="connsiteX0" fmla="*/ -186 w 117103"/>
                  <a:gd name="connsiteY0" fmla="*/ 115301 h 115328"/>
                  <a:gd name="connsiteX1" fmla="*/ 116918 w 117103"/>
                  <a:gd name="connsiteY1" fmla="*/ 115301 h 115328"/>
                  <a:gd name="connsiteX2" fmla="*/ 116918 w 117103"/>
                  <a:gd name="connsiteY2" fmla="*/ -27 h 11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7103" h="115328">
                    <a:moveTo>
                      <a:pt x="-186" y="115301"/>
                    </a:moveTo>
                    <a:lnTo>
                      <a:pt x="116918" y="115301"/>
                    </a:lnTo>
                    <a:lnTo>
                      <a:pt x="116918" y="-27"/>
                    </a:lnTo>
                  </a:path>
                </a:pathLst>
              </a:custGeom>
              <a:noFill/>
              <a:ln w="20882" cap="flat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A3890521-6EA5-75E8-E44B-B710F092D89F}"/>
                  </a:ext>
                </a:extLst>
              </p:cNvPr>
              <p:cNvSpPr/>
              <p:nvPr/>
            </p:nvSpPr>
            <p:spPr>
              <a:xfrm>
                <a:off x="7800405" y="4536353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AF1245F2-0B9B-739B-3080-15DB90DFDB93}"/>
                  </a:ext>
                </a:extLst>
              </p:cNvPr>
              <p:cNvSpPr/>
              <p:nvPr/>
            </p:nvSpPr>
            <p:spPr>
              <a:xfrm>
                <a:off x="7800405" y="446644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DF7F990F-3F8E-4256-5C16-1BFB13C98D39}"/>
                  </a:ext>
                </a:extLst>
              </p:cNvPr>
              <p:cNvSpPr/>
              <p:nvPr/>
            </p:nvSpPr>
            <p:spPr>
              <a:xfrm>
                <a:off x="7800405" y="439653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190298 w 239653"/>
                  <a:gd name="connsiteY1" fmla="*/ -27 h 8032"/>
                  <a:gd name="connsiteX2" fmla="*/ 147394 w 239653"/>
                  <a:gd name="connsiteY2" fmla="*/ -27 h 8032"/>
                  <a:gd name="connsiteX3" fmla="*/ -186 w 239653"/>
                  <a:gd name="connsiteY3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190298" y="-27"/>
                    </a:lnTo>
                    <a:moveTo>
                      <a:pt x="147394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A1B3CCAE-7F6E-EB18-F67D-C67175C59990}"/>
                  </a:ext>
                </a:extLst>
              </p:cNvPr>
              <p:cNvSpPr/>
              <p:nvPr/>
            </p:nvSpPr>
            <p:spPr>
              <a:xfrm>
                <a:off x="7800405" y="4326622"/>
                <a:ext cx="239653" cy="8032"/>
              </a:xfrm>
              <a:custGeom>
                <a:avLst/>
                <a:gdLst>
                  <a:gd name="connsiteX0" fmla="*/ 239468 w 239653"/>
                  <a:gd name="connsiteY0" fmla="*/ -27 h 8032"/>
                  <a:gd name="connsiteX1" fmla="*/ -186 w 239653"/>
                  <a:gd name="connsiteY1" fmla="*/ -27 h 8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9653" h="8032">
                    <a:moveTo>
                      <a:pt x="239468" y="-27"/>
                    </a:moveTo>
                    <a:lnTo>
                      <a:pt x="-186" y="-27"/>
                    </a:lnTo>
                  </a:path>
                </a:pathLst>
              </a:custGeom>
              <a:noFill/>
              <a:ln w="20882" cap="rnd">
                <a:solidFill>
                  <a:srgbClr val="B5B5B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CE8B60-7300-E6DD-A134-7D163B581E42}"/>
                </a:ext>
              </a:extLst>
            </p:cNvPr>
            <p:cNvSpPr/>
            <p:nvPr/>
          </p:nvSpPr>
          <p:spPr>
            <a:xfrm>
              <a:off x="5635659" y="1374227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639E12A-9EFF-59F1-4390-14D11730DA27}"/>
                </a:ext>
              </a:extLst>
            </p:cNvPr>
            <p:cNvSpPr/>
            <p:nvPr/>
          </p:nvSpPr>
          <p:spPr>
            <a:xfrm>
              <a:off x="5809815" y="207129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25CE142-77AE-9113-1E9B-663951A64E5D}"/>
                </a:ext>
              </a:extLst>
            </p:cNvPr>
            <p:cNvSpPr/>
            <p:nvPr/>
          </p:nvSpPr>
          <p:spPr>
            <a:xfrm>
              <a:off x="5239447" y="2713382"/>
              <a:ext cx="200594" cy="21874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35751AD0-1654-4EF9-5F0C-289D2A8E3BCF}"/>
              </a:ext>
            </a:extLst>
          </p:cNvPr>
          <p:cNvGrpSpPr/>
          <p:nvPr/>
        </p:nvGrpSpPr>
        <p:grpSpPr>
          <a:xfrm>
            <a:off x="4733223" y="2737307"/>
            <a:ext cx="1553472" cy="1522976"/>
            <a:chOff x="4733223" y="2737307"/>
            <a:chExt cx="1553472" cy="1522976"/>
          </a:xfrm>
        </p:grpSpPr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3A7D8448-E41C-B10B-EBF9-A8F4E638994D}"/>
                </a:ext>
              </a:extLst>
            </p:cNvPr>
            <p:cNvSpPr/>
            <p:nvPr/>
          </p:nvSpPr>
          <p:spPr>
            <a:xfrm>
              <a:off x="4733223" y="2737307"/>
              <a:ext cx="1553472" cy="1522976"/>
            </a:xfrm>
            <a:custGeom>
              <a:avLst/>
              <a:gdLst>
                <a:gd name="connsiteX0" fmla="*/ 0 w 1919865"/>
                <a:gd name="connsiteY0" fmla="*/ 959933 h 1919865"/>
                <a:gd name="connsiteX1" fmla="*/ 959933 w 1919865"/>
                <a:gd name="connsiteY1" fmla="*/ 0 h 1919865"/>
                <a:gd name="connsiteX2" fmla="*/ 1919866 w 1919865"/>
                <a:gd name="connsiteY2" fmla="*/ 959933 h 1919865"/>
                <a:gd name="connsiteX3" fmla="*/ 959933 w 1919865"/>
                <a:gd name="connsiteY3" fmla="*/ 1919866 h 1919865"/>
                <a:gd name="connsiteX4" fmla="*/ 0 w 1919865"/>
                <a:gd name="connsiteY4" fmla="*/ 959933 h 191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9865" h="1919865">
                  <a:moveTo>
                    <a:pt x="0" y="959933"/>
                  </a:moveTo>
                  <a:cubicBezTo>
                    <a:pt x="0" y="429777"/>
                    <a:pt x="429777" y="0"/>
                    <a:pt x="959933" y="0"/>
                  </a:cubicBezTo>
                  <a:cubicBezTo>
                    <a:pt x="1490089" y="0"/>
                    <a:pt x="1919866" y="429777"/>
                    <a:pt x="1919866" y="959933"/>
                  </a:cubicBezTo>
                  <a:cubicBezTo>
                    <a:pt x="1919866" y="1490089"/>
                    <a:pt x="1490089" y="1919866"/>
                    <a:pt x="959933" y="1919866"/>
                  </a:cubicBezTo>
                  <a:cubicBezTo>
                    <a:pt x="429777" y="1919866"/>
                    <a:pt x="0" y="1490089"/>
                    <a:pt x="0" y="959933"/>
                  </a:cubicBezTo>
                  <a:close/>
                </a:path>
              </a:pathLst>
            </a:custGeom>
            <a:solidFill>
              <a:srgbClr val="BFBFBF"/>
            </a:solidFill>
            <a:ln w="80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11B6D3F3-07E4-2DEA-7307-576A85E9FD5C}"/>
                </a:ext>
              </a:extLst>
            </p:cNvPr>
            <p:cNvSpPr/>
            <p:nvPr/>
          </p:nvSpPr>
          <p:spPr>
            <a:xfrm>
              <a:off x="5314963" y="3925739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0FDF54B-3049-6865-4D8E-DFEEEB3A59B5}"/>
                </a:ext>
              </a:extLst>
            </p:cNvPr>
            <p:cNvSpPr/>
            <p:nvPr/>
          </p:nvSpPr>
          <p:spPr>
            <a:xfrm>
              <a:off x="5665958" y="3619870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FD081C1A-BA09-1550-C008-571D4CC74603}"/>
                </a:ext>
              </a:extLst>
            </p:cNvPr>
            <p:cNvSpPr/>
            <p:nvPr/>
          </p:nvSpPr>
          <p:spPr>
            <a:xfrm>
              <a:off x="4996468" y="3658103"/>
              <a:ext cx="376993" cy="203913"/>
            </a:xfrm>
            <a:custGeom>
              <a:avLst/>
              <a:gdLst>
                <a:gd name="connsiteX0" fmla="*/ 0 w 465908"/>
                <a:gd name="connsiteY0" fmla="*/ 42839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39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39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39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DFB5DB18-9E44-74BD-4DEC-19A91E35EC65}"/>
                </a:ext>
              </a:extLst>
            </p:cNvPr>
            <p:cNvSpPr/>
            <p:nvPr/>
          </p:nvSpPr>
          <p:spPr>
            <a:xfrm>
              <a:off x="4983468" y="3218415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822F63F-858A-D512-2AE1-48ABAC67A305}"/>
                </a:ext>
              </a:extLst>
            </p:cNvPr>
            <p:cNvSpPr/>
            <p:nvPr/>
          </p:nvSpPr>
          <p:spPr>
            <a:xfrm>
              <a:off x="5373463" y="2893428"/>
              <a:ext cx="376993" cy="203913"/>
            </a:xfrm>
            <a:custGeom>
              <a:avLst/>
              <a:gdLst>
                <a:gd name="connsiteX0" fmla="*/ 0 w 465908"/>
                <a:gd name="connsiteY0" fmla="*/ 42840 h 257053"/>
                <a:gd name="connsiteX1" fmla="*/ 42840 w 465908"/>
                <a:gd name="connsiteY1" fmla="*/ 0 h 257053"/>
                <a:gd name="connsiteX2" fmla="*/ 423069 w 465908"/>
                <a:gd name="connsiteY2" fmla="*/ 0 h 257053"/>
                <a:gd name="connsiteX3" fmla="*/ 465909 w 465908"/>
                <a:gd name="connsiteY3" fmla="*/ 42840 h 257053"/>
                <a:gd name="connsiteX4" fmla="*/ 465909 w 465908"/>
                <a:gd name="connsiteY4" fmla="*/ 214214 h 257053"/>
                <a:gd name="connsiteX5" fmla="*/ 423069 w 465908"/>
                <a:gd name="connsiteY5" fmla="*/ 257053 h 257053"/>
                <a:gd name="connsiteX6" fmla="*/ 42840 w 465908"/>
                <a:gd name="connsiteY6" fmla="*/ 257053 h 257053"/>
                <a:gd name="connsiteX7" fmla="*/ 0 w 465908"/>
                <a:gd name="connsiteY7" fmla="*/ 214214 h 2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57053">
                  <a:moveTo>
                    <a:pt x="0" y="42840"/>
                  </a:moveTo>
                  <a:cubicBezTo>
                    <a:pt x="0" y="19183"/>
                    <a:pt x="19183" y="0"/>
                    <a:pt x="42840" y="0"/>
                  </a:cubicBezTo>
                  <a:lnTo>
                    <a:pt x="423069" y="0"/>
                  </a:lnTo>
                  <a:cubicBezTo>
                    <a:pt x="446726" y="0"/>
                    <a:pt x="465909" y="19183"/>
                    <a:pt x="465909" y="42840"/>
                  </a:cubicBezTo>
                  <a:lnTo>
                    <a:pt x="465909" y="214214"/>
                  </a:lnTo>
                  <a:cubicBezTo>
                    <a:pt x="465909" y="237871"/>
                    <a:pt x="446726" y="257053"/>
                    <a:pt x="423069" y="257053"/>
                  </a:cubicBezTo>
                  <a:lnTo>
                    <a:pt x="42840" y="257053"/>
                  </a:lnTo>
                  <a:cubicBezTo>
                    <a:pt x="19183" y="257053"/>
                    <a:pt x="0" y="237871"/>
                    <a:pt x="0" y="214214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  <p:sp>
          <p:nvSpPr>
            <p:cNvPr id="424" name="Freeform: Shape 423">
              <a:extLst>
                <a:ext uri="{FF2B5EF4-FFF2-40B4-BE49-F238E27FC236}">
                  <a16:creationId xmlns:a16="http://schemas.microsoft.com/office/drawing/2014/main" id="{54AEB3B5-D98D-03D4-56FC-29902C026F5E}"/>
                </a:ext>
              </a:extLst>
            </p:cNvPr>
            <p:cNvSpPr/>
            <p:nvPr/>
          </p:nvSpPr>
          <p:spPr>
            <a:xfrm>
              <a:off x="5548959" y="3250276"/>
              <a:ext cx="376993" cy="210285"/>
            </a:xfrm>
            <a:custGeom>
              <a:avLst/>
              <a:gdLst>
                <a:gd name="connsiteX0" fmla="*/ 0 w 465908"/>
                <a:gd name="connsiteY0" fmla="*/ 44181 h 265086"/>
                <a:gd name="connsiteX1" fmla="*/ 44181 w 465908"/>
                <a:gd name="connsiteY1" fmla="*/ 0 h 265086"/>
                <a:gd name="connsiteX2" fmla="*/ 421728 w 465908"/>
                <a:gd name="connsiteY2" fmla="*/ 0 h 265086"/>
                <a:gd name="connsiteX3" fmla="*/ 465909 w 465908"/>
                <a:gd name="connsiteY3" fmla="*/ 44181 h 265086"/>
                <a:gd name="connsiteX4" fmla="*/ 465909 w 465908"/>
                <a:gd name="connsiteY4" fmla="*/ 220905 h 265086"/>
                <a:gd name="connsiteX5" fmla="*/ 421728 w 465908"/>
                <a:gd name="connsiteY5" fmla="*/ 265086 h 265086"/>
                <a:gd name="connsiteX6" fmla="*/ 44181 w 465908"/>
                <a:gd name="connsiteY6" fmla="*/ 265086 h 265086"/>
                <a:gd name="connsiteX7" fmla="*/ 0 w 465908"/>
                <a:gd name="connsiteY7" fmla="*/ 220905 h 26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5908" h="265086">
                  <a:moveTo>
                    <a:pt x="0" y="44181"/>
                  </a:moveTo>
                  <a:cubicBezTo>
                    <a:pt x="0" y="19785"/>
                    <a:pt x="19785" y="0"/>
                    <a:pt x="44181" y="0"/>
                  </a:cubicBezTo>
                  <a:lnTo>
                    <a:pt x="421728" y="0"/>
                  </a:lnTo>
                  <a:cubicBezTo>
                    <a:pt x="446132" y="0"/>
                    <a:pt x="465909" y="19785"/>
                    <a:pt x="465909" y="44181"/>
                  </a:cubicBezTo>
                  <a:lnTo>
                    <a:pt x="465909" y="220905"/>
                  </a:lnTo>
                  <a:cubicBezTo>
                    <a:pt x="465909" y="245309"/>
                    <a:pt x="446132" y="265086"/>
                    <a:pt x="421728" y="265086"/>
                  </a:cubicBezTo>
                  <a:lnTo>
                    <a:pt x="44181" y="265086"/>
                  </a:lnTo>
                  <a:cubicBezTo>
                    <a:pt x="19785" y="265086"/>
                    <a:pt x="0" y="245309"/>
                    <a:pt x="0" y="220905"/>
                  </a:cubicBezTo>
                  <a:close/>
                </a:path>
              </a:pathLst>
            </a:custGeom>
            <a:solidFill>
              <a:srgbClr val="FFFFFF"/>
            </a:solidFill>
            <a:ln w="2141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2400">
                <a:latin typeface="Gill Sans MT" panose="020B0502020104020203" pitchFamily="34" charset="77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2A508EE-E3CC-B4FC-899C-A56476B9F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Reference Architecture</a:t>
            </a:r>
          </a:p>
        </p:txBody>
      </p:sp>
      <p:sp>
        <p:nvSpPr>
          <p:cNvPr id="536" name="Text Placeholder 2">
            <a:extLst>
              <a:ext uri="{FF2B5EF4-FFF2-40B4-BE49-F238E27FC236}">
                <a16:creationId xmlns:a16="http://schemas.microsoft.com/office/drawing/2014/main" id="{E146119D-4860-AB20-BBFD-B5A0FEFE80E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4575175"/>
            <a:ext cx="2560638" cy="1974850"/>
          </a:xfrm>
        </p:spPr>
        <p:txBody>
          <a:bodyPr wrap="square">
            <a:noAutofit/>
          </a:bodyPr>
          <a:lstStyle/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Repository</a:t>
            </a:r>
          </a:p>
          <a:p>
            <a:pPr marL="198962" indent="0">
              <a:lnSpc>
                <a:spcPct val="115000"/>
              </a:lnSpc>
              <a:spcBef>
                <a:spcPts val="0"/>
              </a:spcBef>
              <a:buClr>
                <a:srgbClr val="1F2328"/>
              </a:buClr>
              <a:buSzPts val="1250"/>
              <a:buNone/>
            </a:pPr>
            <a:r>
              <a:rPr lang="en-US" sz="2400" dirty="0">
                <a:solidFill>
                  <a:srgbClr val="1F2328"/>
                </a:solidFill>
              </a:rPr>
              <a:t>   </a:t>
            </a:r>
            <a:r>
              <a:rPr lang="en-US" sz="2000" dirty="0">
                <a:solidFill>
                  <a:srgbClr val="1F2328"/>
                </a:solidFill>
              </a:rPr>
              <a:t>Models</a:t>
            </a:r>
            <a:endParaRPr lang="en-US" sz="24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Original</a:t>
            </a:r>
            <a:endParaRPr lang="en-US" sz="2000" dirty="0">
              <a:solidFill>
                <a:srgbClr val="1F2328"/>
              </a:solidFill>
            </a:endParaRPr>
          </a:p>
          <a:p>
            <a:pPr marL="808546" lvl="1" indent="0">
              <a:buClr>
                <a:srgbClr val="1F2328"/>
              </a:buClr>
              <a:buSzPts val="1250"/>
              <a:buNone/>
            </a:pPr>
            <a:r>
              <a:rPr lang="en-US" sz="1800" dirty="0">
                <a:solidFill>
                  <a:srgbClr val="1F2328"/>
                </a:solidFill>
              </a:rPr>
              <a:t>Derived</a:t>
            </a:r>
            <a:endParaRPr lang="en-US" sz="2000" dirty="0">
              <a:solidFill>
                <a:srgbClr val="1F2328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ED9FE1-3728-E0E0-BAF6-6809F917E796}"/>
              </a:ext>
            </a:extLst>
          </p:cNvPr>
          <p:cNvGrpSpPr/>
          <p:nvPr/>
        </p:nvGrpSpPr>
        <p:grpSpPr>
          <a:xfrm>
            <a:off x="577611" y="5620690"/>
            <a:ext cx="267459" cy="773057"/>
            <a:chOff x="577611" y="5620690"/>
            <a:chExt cx="267459" cy="77305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8676A59-C9C5-5BAC-421A-5C56AEC6929C}"/>
                </a:ext>
              </a:extLst>
            </p:cNvPr>
            <p:cNvSpPr/>
            <p:nvPr/>
          </p:nvSpPr>
          <p:spPr>
            <a:xfrm>
              <a:off x="577611" y="6102082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B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C21B12F-4EC8-7F44-9A4C-AA7D4BE2266B}"/>
                </a:ext>
              </a:extLst>
            </p:cNvPr>
            <p:cNvSpPr/>
            <p:nvPr/>
          </p:nvSpPr>
          <p:spPr>
            <a:xfrm>
              <a:off x="577611" y="5620690"/>
              <a:ext cx="267459" cy="29166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F47EDD-CEA1-70CD-69AB-EC6B2EA72DE1}"/>
              </a:ext>
            </a:extLst>
          </p:cNvPr>
          <p:cNvGrpSpPr/>
          <p:nvPr/>
        </p:nvGrpSpPr>
        <p:grpSpPr>
          <a:xfrm>
            <a:off x="9152481" y="1484984"/>
            <a:ext cx="2987812" cy="1716107"/>
            <a:chOff x="9152481" y="1484984"/>
            <a:chExt cx="2987812" cy="1716107"/>
          </a:xfrm>
        </p:grpSpPr>
        <p:sp>
          <p:nvSpPr>
            <p:cNvPr id="537" name="Text Placeholder 2">
              <a:extLst>
                <a:ext uri="{FF2B5EF4-FFF2-40B4-BE49-F238E27FC236}">
                  <a16:creationId xmlns:a16="http://schemas.microsoft.com/office/drawing/2014/main" id="{0EE495D3-1221-D685-DB73-4684DC65371B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1484984"/>
              <a:ext cx="2987812" cy="1716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Clients</a:t>
              </a:r>
            </a:p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Editors</a:t>
              </a:r>
              <a:endParaRPr lang="en-US" sz="2400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Visual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Projectional</a:t>
              </a:r>
            </a:p>
            <a:p>
              <a:pPr marL="198962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endParaRPr lang="en-US" sz="2400" dirty="0">
                <a:latin typeface="Gill Sans MT" panose="020B0502020104020203" pitchFamily="34" charset="77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E66469-45A0-917A-1BD0-07183522A524}"/>
                </a:ext>
              </a:extLst>
            </p:cNvPr>
            <p:cNvSpPr/>
            <p:nvPr/>
          </p:nvSpPr>
          <p:spPr>
            <a:xfrm>
              <a:off x="9811892" y="248631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F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7E3728D-3A5F-2910-97E3-79B46699E851}"/>
                </a:ext>
              </a:extLst>
            </p:cNvPr>
            <p:cNvSpPr/>
            <p:nvPr/>
          </p:nvSpPr>
          <p:spPr>
            <a:xfrm>
              <a:off x="9811892" y="2871684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G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7AABD377-E201-B993-6607-693654594A9E}"/>
              </a:ext>
            </a:extLst>
          </p:cNvPr>
          <p:cNvSpPr txBox="1"/>
          <p:nvPr/>
        </p:nvSpPr>
        <p:spPr>
          <a:xfrm>
            <a:off x="-578764" y="-16603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sz="24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52AB67A-6077-B16C-FB45-C6E965A63D9F}"/>
              </a:ext>
            </a:extLst>
          </p:cNvPr>
          <p:cNvGrpSpPr/>
          <p:nvPr/>
        </p:nvGrpSpPr>
        <p:grpSpPr>
          <a:xfrm>
            <a:off x="9152481" y="3152744"/>
            <a:ext cx="3058085" cy="1678367"/>
            <a:chOff x="9152481" y="3152744"/>
            <a:chExt cx="3058085" cy="167836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AB2E63-9D5F-EF63-2F04-CC32A7B73454}"/>
                </a:ext>
              </a:extLst>
            </p:cNvPr>
            <p:cNvSpPr/>
            <p:nvPr/>
          </p:nvSpPr>
          <p:spPr>
            <a:xfrm>
              <a:off x="9811892" y="372028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27675D-9287-2E85-DEA7-BDD7CC587D50}"/>
                </a:ext>
              </a:extLst>
            </p:cNvPr>
            <p:cNvSpPr/>
            <p:nvPr/>
          </p:nvSpPr>
          <p:spPr>
            <a:xfrm>
              <a:off x="9811892" y="4103277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192CD0-694D-222D-12C9-73BB12E9CEBA}"/>
                </a:ext>
              </a:extLst>
            </p:cNvPr>
            <p:cNvSpPr/>
            <p:nvPr/>
          </p:nvSpPr>
          <p:spPr>
            <a:xfrm>
              <a:off x="9811892" y="4486268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E</a:t>
              </a:r>
            </a:p>
          </p:txBody>
        </p:sp>
        <p:sp>
          <p:nvSpPr>
            <p:cNvPr id="34" name="Text Placeholder 2">
              <a:extLst>
                <a:ext uri="{FF2B5EF4-FFF2-40B4-BE49-F238E27FC236}">
                  <a16:creationId xmlns:a16="http://schemas.microsoft.com/office/drawing/2014/main" id="{5CA0F7D0-CF06-54DE-6485-BFF6F5B8B7E7}"/>
                </a:ext>
              </a:extLst>
            </p:cNvPr>
            <p:cNvSpPr txBox="1">
              <a:spLocks/>
            </p:cNvSpPr>
            <p:nvPr/>
          </p:nvSpPr>
          <p:spPr>
            <a:xfrm>
              <a:off x="9152481" y="3152744"/>
              <a:ext cx="3058085" cy="16783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429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Char char="●"/>
                <a:defRPr sz="18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914400" marR="0" lvl="1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1371600" marR="0" lvl="2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828800" marR="0" lvl="3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2286000" marR="0" lvl="4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743200" marR="0" lvl="5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3200400" marR="0" lvl="6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●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657600" marR="0" lvl="7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○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4114800" marR="0" lvl="8" indent="-31750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Arial"/>
                <a:buChar char="■"/>
                <a:defRPr sz="1400" b="0" i="0" u="none" strike="noStrike" cap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198962" indent="0">
                <a:buClr>
                  <a:srgbClr val="1F2328"/>
                </a:buClr>
                <a:buSzPts val="1250"/>
                <a:buNone/>
              </a:pPr>
              <a:r>
                <a:rPr lang="en-US" sz="24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  </a:t>
              </a:r>
              <a:r>
                <a:rPr lang="en-US" sz="2000" b="1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Processors</a:t>
              </a:r>
              <a:endParaRPr lang="en-US" sz="2933" b="1" dirty="0">
                <a:solidFill>
                  <a:srgbClr val="1F2328"/>
                </a:solidFill>
                <a:latin typeface="Gill Sans MT" panose="020B0502020104020203" pitchFamily="34" charset="77"/>
              </a:endParaRPr>
            </a:p>
            <a:p>
              <a:pPr marL="808546" lvl="1" indent="0">
                <a:lnSpc>
                  <a:spcPct val="125000"/>
                </a:lnSpc>
                <a:buClr>
                  <a:srgbClr val="1F2328"/>
                </a:buClr>
                <a:buSzPts val="1250"/>
                <a:buNone/>
              </a:pPr>
              <a:r>
                <a:rPr lang="en-US" sz="1867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</a:t>
              </a: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Model checker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Importer</a:t>
              </a:r>
            </a:p>
            <a:p>
              <a:pPr marL="808546" lvl="1" indent="0">
                <a:lnSpc>
                  <a:spcPct val="125000"/>
                </a:lnSpc>
                <a:spcBef>
                  <a:spcPts val="200"/>
                </a:spcBef>
                <a:buClr>
                  <a:srgbClr val="1F2328"/>
                </a:buClr>
                <a:buSzPts val="1250"/>
                <a:buNone/>
              </a:pPr>
              <a:r>
                <a:rPr lang="en-US" sz="1800" dirty="0">
                  <a:solidFill>
                    <a:srgbClr val="1F2328"/>
                  </a:solidFill>
                  <a:latin typeface="Gill Sans MT" panose="020B0502020104020203" pitchFamily="34" charset="77"/>
                </a:rPr>
                <a:t>  Generator </a:t>
              </a:r>
              <a:endParaRPr lang="en-US" sz="1800" dirty="0">
                <a:latin typeface="Gill Sans MT" panose="020B0502020104020203" pitchFamily="34" charset="77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0AFE0-904D-A5D6-7E5A-E4E7E32BAF57}"/>
              </a:ext>
            </a:extLst>
          </p:cNvPr>
          <p:cNvGrpSpPr/>
          <p:nvPr/>
        </p:nvGrpSpPr>
        <p:grpSpPr>
          <a:xfrm>
            <a:off x="2935890" y="5287247"/>
            <a:ext cx="6320221" cy="1081568"/>
            <a:chOff x="3428212" y="5287247"/>
            <a:chExt cx="6320221" cy="1081568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C81FA7-16F3-C07A-D96D-8E899867E98F}"/>
                </a:ext>
              </a:extLst>
            </p:cNvPr>
            <p:cNvSpPr txBox="1"/>
            <p:nvPr/>
          </p:nvSpPr>
          <p:spPr>
            <a:xfrm>
              <a:off x="3428212" y="5287247"/>
              <a:ext cx="1110553" cy="1081568"/>
            </a:xfrm>
            <a:prstGeom prst="rect">
              <a:avLst/>
            </a:prstGeom>
            <a:solidFill>
              <a:srgbClr val="E6752A"/>
            </a:solidFill>
            <a:ln w="28575">
              <a:noFill/>
            </a:ln>
          </p:spPr>
          <p:txBody>
            <a:bodyPr wrap="none" rtlCol="0">
              <a:noAutofit/>
            </a:bodyPr>
            <a:lstStyle/>
            <a:p>
              <a:pPr algn="r"/>
              <a:endParaRPr lang="en-NL" sz="2400" b="1" dirty="0">
                <a:solidFill>
                  <a:srgbClr val="E6752A"/>
                </a:solidFill>
                <a:latin typeface="Gill Sans MT" panose="020B0502020104020203" pitchFamily="34" charset="7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53BC67D-E42E-6893-BBF8-22715540B46E}"/>
                </a:ext>
              </a:extLst>
            </p:cNvPr>
            <p:cNvSpPr txBox="1"/>
            <p:nvPr/>
          </p:nvSpPr>
          <p:spPr>
            <a:xfrm>
              <a:off x="4517842" y="5287247"/>
              <a:ext cx="5230591" cy="1081568"/>
            </a:xfrm>
            <a:prstGeom prst="rect">
              <a:avLst/>
            </a:prstGeom>
            <a:solidFill>
              <a:srgbClr val="E6752A">
                <a:alpha val="24876"/>
              </a:srgbClr>
            </a:solidFill>
            <a:ln w="28575">
              <a:noFill/>
            </a:ln>
          </p:spPr>
          <p:txBody>
            <a:bodyPr wrap="none" rtlCol="0" anchor="ctr"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P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rotocols (bulk      / delta     )</a:t>
              </a:r>
            </a:p>
            <a:p>
              <a:pPr algn="ctr"/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Contents (JSON</a:t>
              </a:r>
              <a:r>
                <a:rPr lang="en-US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    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/ </a:t>
              </a:r>
              <a:r>
                <a:rPr lang="en-US" sz="2400" b="1" dirty="0" err="1">
                  <a:solidFill>
                    <a:srgbClr val="E6752A"/>
                  </a:solidFill>
                  <a:latin typeface="Gill Sans MT" panose="020B0502020104020203" pitchFamily="34" charset="77"/>
                </a:rPr>
                <a:t>Protobuf</a:t>
              </a:r>
              <a:r>
                <a:rPr lang="en-US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     </a:t>
              </a:r>
              <a:r>
                <a:rPr lang="en-NL" sz="2400" b="1" dirty="0">
                  <a:solidFill>
                    <a:srgbClr val="E6752A"/>
                  </a:solidFill>
                  <a:latin typeface="Gill Sans MT" panose="020B0502020104020203" pitchFamily="34" charset="77"/>
                </a:rPr>
                <a:t>)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BF1339AD-6A36-031D-E686-B5A4EA1BC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56609" y="5383313"/>
              <a:ext cx="884730" cy="889436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95325571-8FD2-CC16-2664-BEADB0640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  <p:grpSp>
        <p:nvGrpSpPr>
          <p:cNvPr id="548" name="Group 547">
            <a:extLst>
              <a:ext uri="{FF2B5EF4-FFF2-40B4-BE49-F238E27FC236}">
                <a16:creationId xmlns:a16="http://schemas.microsoft.com/office/drawing/2014/main" id="{86CB20B2-FAD8-191F-5110-71088D529D2C}"/>
              </a:ext>
            </a:extLst>
          </p:cNvPr>
          <p:cNvGrpSpPr/>
          <p:nvPr/>
        </p:nvGrpSpPr>
        <p:grpSpPr>
          <a:xfrm>
            <a:off x="4027985" y="1791023"/>
            <a:ext cx="2038777" cy="1726888"/>
            <a:chOff x="4027985" y="1791023"/>
            <a:chExt cx="2038777" cy="1726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D221623-D96E-D773-01A9-B7AA213F5D26}"/>
                </a:ext>
              </a:extLst>
            </p:cNvPr>
            <p:cNvSpPr/>
            <p:nvPr/>
          </p:nvSpPr>
          <p:spPr>
            <a:xfrm>
              <a:off x="5799303" y="2620966"/>
              <a:ext cx="267459" cy="291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L" sz="2400" b="1" dirty="0">
                  <a:latin typeface="Gilmer Bold" pitchFamily="2" charset="77"/>
                </a:rPr>
                <a:t>A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80891C-DB37-4ED8-7E60-C5F1FF325B63}"/>
                </a:ext>
              </a:extLst>
            </p:cNvPr>
            <p:cNvGrpSpPr/>
            <p:nvPr/>
          </p:nvGrpSpPr>
          <p:grpSpPr>
            <a:xfrm>
              <a:off x="4027985" y="1791023"/>
              <a:ext cx="1956467" cy="1726888"/>
              <a:chOff x="3020989" y="908721"/>
              <a:chExt cx="1467350" cy="1295166"/>
            </a:xfrm>
          </p:grpSpPr>
          <p:sp>
            <p:nvSpPr>
              <p:cNvPr id="411" name="Freeform: Shape 410">
                <a:extLst>
                  <a:ext uri="{FF2B5EF4-FFF2-40B4-BE49-F238E27FC236}">
                    <a16:creationId xmlns:a16="http://schemas.microsoft.com/office/drawing/2014/main" id="{CBACAC70-7EE9-065A-3A70-24A61256309F}"/>
                  </a:ext>
                </a:extLst>
              </p:cNvPr>
              <p:cNvSpPr/>
              <p:nvPr/>
            </p:nvSpPr>
            <p:spPr>
              <a:xfrm>
                <a:off x="3020989" y="908721"/>
                <a:ext cx="896984" cy="583063"/>
              </a:xfrm>
              <a:custGeom>
                <a:avLst/>
                <a:gdLst>
                  <a:gd name="connsiteX0" fmla="*/ 0 w 1478055"/>
                  <a:gd name="connsiteY0" fmla="*/ 163339 h 980012"/>
                  <a:gd name="connsiteX1" fmla="*/ 163341 w 1478055"/>
                  <a:gd name="connsiteY1" fmla="*/ 0 h 980012"/>
                  <a:gd name="connsiteX2" fmla="*/ 1314714 w 1478055"/>
                  <a:gd name="connsiteY2" fmla="*/ 0 h 980012"/>
                  <a:gd name="connsiteX3" fmla="*/ 1478056 w 1478055"/>
                  <a:gd name="connsiteY3" fmla="*/ 163339 h 980012"/>
                  <a:gd name="connsiteX4" fmla="*/ 1478056 w 1478055"/>
                  <a:gd name="connsiteY4" fmla="*/ 816671 h 980012"/>
                  <a:gd name="connsiteX5" fmla="*/ 1314714 w 1478055"/>
                  <a:gd name="connsiteY5" fmla="*/ 980012 h 980012"/>
                  <a:gd name="connsiteX6" fmla="*/ 163341 w 1478055"/>
                  <a:gd name="connsiteY6" fmla="*/ 980012 h 980012"/>
                  <a:gd name="connsiteX7" fmla="*/ 0 w 1478055"/>
                  <a:gd name="connsiteY7" fmla="*/ 816671 h 98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78055" h="980012">
                    <a:moveTo>
                      <a:pt x="0" y="163339"/>
                    </a:moveTo>
                    <a:cubicBezTo>
                      <a:pt x="0" y="73129"/>
                      <a:pt x="73132" y="0"/>
                      <a:pt x="163341" y="0"/>
                    </a:cubicBezTo>
                    <a:lnTo>
                      <a:pt x="1314714" y="0"/>
                    </a:lnTo>
                    <a:cubicBezTo>
                      <a:pt x="1404924" y="0"/>
                      <a:pt x="1478056" y="73129"/>
                      <a:pt x="1478056" y="163339"/>
                    </a:cubicBezTo>
                    <a:lnTo>
                      <a:pt x="1478056" y="816671"/>
                    </a:lnTo>
                    <a:cubicBezTo>
                      <a:pt x="1478056" y="906881"/>
                      <a:pt x="1404924" y="980012"/>
                      <a:pt x="1314714" y="980012"/>
                    </a:cubicBezTo>
                    <a:lnTo>
                      <a:pt x="163341" y="980012"/>
                    </a:lnTo>
                    <a:cubicBezTo>
                      <a:pt x="73132" y="980012"/>
                      <a:pt x="0" y="906881"/>
                      <a:pt x="0" y="8166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D0D0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0" name="Freeform: Shape 409">
                <a:extLst>
                  <a:ext uri="{FF2B5EF4-FFF2-40B4-BE49-F238E27FC236}">
                    <a16:creationId xmlns:a16="http://schemas.microsoft.com/office/drawing/2014/main" id="{696E744A-C837-2D0E-69D2-E1FA029DB7B7}"/>
                  </a:ext>
                </a:extLst>
              </p:cNvPr>
              <p:cNvSpPr/>
              <p:nvPr/>
            </p:nvSpPr>
            <p:spPr>
              <a:xfrm>
                <a:off x="3786351" y="2027056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7" name="Freeform: Shape 416">
                <a:extLst>
                  <a:ext uri="{FF2B5EF4-FFF2-40B4-BE49-F238E27FC236}">
                    <a16:creationId xmlns:a16="http://schemas.microsoft.com/office/drawing/2014/main" id="{5888F5A6-A82E-5502-A36D-E4E465647DD4}"/>
                  </a:ext>
                </a:extLst>
              </p:cNvPr>
              <p:cNvSpPr/>
              <p:nvPr/>
            </p:nvSpPr>
            <p:spPr>
              <a:xfrm>
                <a:off x="3917973" y="1200253"/>
                <a:ext cx="96108" cy="787388"/>
              </a:xfrm>
              <a:custGeom>
                <a:avLst/>
                <a:gdLst>
                  <a:gd name="connsiteX0" fmla="*/ 0 w 158368"/>
                  <a:gd name="connsiteY0" fmla="*/ 0 h 1323443"/>
                  <a:gd name="connsiteX1" fmla="*/ 158369 w 158368"/>
                  <a:gd name="connsiteY1" fmla="*/ 1323444 h 132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8368" h="1323443">
                    <a:moveTo>
                      <a:pt x="0" y="0"/>
                    </a:moveTo>
                    <a:lnTo>
                      <a:pt x="158369" y="1323444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8" name="Freeform: Shape 417">
                <a:extLst>
                  <a:ext uri="{FF2B5EF4-FFF2-40B4-BE49-F238E27FC236}">
                    <a16:creationId xmlns:a16="http://schemas.microsoft.com/office/drawing/2014/main" id="{AF5CDD26-0302-152C-C1A8-AE0A73014858}"/>
                  </a:ext>
                </a:extLst>
              </p:cNvPr>
              <p:cNvSpPr/>
              <p:nvPr/>
            </p:nvSpPr>
            <p:spPr>
              <a:xfrm>
                <a:off x="3396357" y="1491784"/>
                <a:ext cx="346011" cy="485874"/>
              </a:xfrm>
              <a:custGeom>
                <a:avLst/>
                <a:gdLst>
                  <a:gd name="connsiteX0" fmla="*/ 0 w 570159"/>
                  <a:gd name="connsiteY0" fmla="*/ 0 h 816657"/>
                  <a:gd name="connsiteX1" fmla="*/ 570160 w 570159"/>
                  <a:gd name="connsiteY1" fmla="*/ 816658 h 816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70159" h="816657">
                    <a:moveTo>
                      <a:pt x="0" y="0"/>
                    </a:moveTo>
                    <a:lnTo>
                      <a:pt x="570160" y="816658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19" name="Freeform: Shape 418">
                <a:extLst>
                  <a:ext uri="{FF2B5EF4-FFF2-40B4-BE49-F238E27FC236}">
                    <a16:creationId xmlns:a16="http://schemas.microsoft.com/office/drawing/2014/main" id="{BE01EBBD-F9D3-92D8-78F5-BA91409D6C3B}"/>
                  </a:ext>
                </a:extLst>
              </p:cNvPr>
              <p:cNvSpPr/>
              <p:nvPr/>
            </p:nvSpPr>
            <p:spPr>
              <a:xfrm>
                <a:off x="3045364" y="1458329"/>
                <a:ext cx="705727" cy="674429"/>
              </a:xfrm>
              <a:custGeom>
                <a:avLst/>
                <a:gdLst>
                  <a:gd name="connsiteX0" fmla="*/ 0 w 1162900"/>
                  <a:gd name="connsiteY0" fmla="*/ 0 h 1133580"/>
                  <a:gd name="connsiteX1" fmla="*/ 1162900 w 1162900"/>
                  <a:gd name="connsiteY1" fmla="*/ 1133580 h 1133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62900" h="1133580">
                    <a:moveTo>
                      <a:pt x="0" y="0"/>
                    </a:moveTo>
                    <a:lnTo>
                      <a:pt x="1162900" y="1133580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0" name="Freeform: Shape 419">
                <a:extLst>
                  <a:ext uri="{FF2B5EF4-FFF2-40B4-BE49-F238E27FC236}">
                    <a16:creationId xmlns:a16="http://schemas.microsoft.com/office/drawing/2014/main" id="{0ECABAC3-213E-8F29-4684-5BA00ED34123}"/>
                  </a:ext>
                </a:extLst>
              </p:cNvPr>
              <p:cNvSpPr/>
              <p:nvPr/>
            </p:nvSpPr>
            <p:spPr>
              <a:xfrm>
                <a:off x="3888724" y="1467888"/>
                <a:ext cx="116325" cy="666552"/>
              </a:xfrm>
              <a:custGeom>
                <a:avLst/>
                <a:gdLst>
                  <a:gd name="connsiteX0" fmla="*/ 0 w 191681"/>
                  <a:gd name="connsiteY0" fmla="*/ 0 h 1120341"/>
                  <a:gd name="connsiteX1" fmla="*/ 191681 w 191681"/>
                  <a:gd name="connsiteY1" fmla="*/ 1120342 h 1120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81" h="1120341">
                    <a:moveTo>
                      <a:pt x="0" y="0"/>
                    </a:moveTo>
                    <a:lnTo>
                      <a:pt x="191681" y="1120342"/>
                    </a:lnTo>
                  </a:path>
                </a:pathLst>
              </a:custGeom>
              <a:noFill/>
              <a:ln w="10709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sp>
            <p:nvSpPr>
              <p:cNvPr id="423" name="Freeform: Shape 422">
                <a:extLst>
                  <a:ext uri="{FF2B5EF4-FFF2-40B4-BE49-F238E27FC236}">
                    <a16:creationId xmlns:a16="http://schemas.microsoft.com/office/drawing/2014/main" id="{5953F488-DD54-F8C2-EA2D-4F5E11D16C38}"/>
                  </a:ext>
                </a:extLst>
              </p:cNvPr>
              <p:cNvSpPr/>
              <p:nvPr/>
            </p:nvSpPr>
            <p:spPr>
              <a:xfrm>
                <a:off x="4205594" y="2050952"/>
                <a:ext cx="282745" cy="152935"/>
              </a:xfrm>
              <a:custGeom>
                <a:avLst/>
                <a:gdLst>
                  <a:gd name="connsiteX0" fmla="*/ 0 w 465908"/>
                  <a:gd name="connsiteY0" fmla="*/ 42840 h 257053"/>
                  <a:gd name="connsiteX1" fmla="*/ 42840 w 465908"/>
                  <a:gd name="connsiteY1" fmla="*/ 0 h 257053"/>
                  <a:gd name="connsiteX2" fmla="*/ 423069 w 465908"/>
                  <a:gd name="connsiteY2" fmla="*/ 0 h 257053"/>
                  <a:gd name="connsiteX3" fmla="*/ 465909 w 465908"/>
                  <a:gd name="connsiteY3" fmla="*/ 42840 h 257053"/>
                  <a:gd name="connsiteX4" fmla="*/ 465909 w 465908"/>
                  <a:gd name="connsiteY4" fmla="*/ 214214 h 257053"/>
                  <a:gd name="connsiteX5" fmla="*/ 423069 w 465908"/>
                  <a:gd name="connsiteY5" fmla="*/ 257053 h 257053"/>
                  <a:gd name="connsiteX6" fmla="*/ 42840 w 465908"/>
                  <a:gd name="connsiteY6" fmla="*/ 257053 h 257053"/>
                  <a:gd name="connsiteX7" fmla="*/ 0 w 465908"/>
                  <a:gd name="connsiteY7" fmla="*/ 214214 h 257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65908" h="257053">
                    <a:moveTo>
                      <a:pt x="0" y="42840"/>
                    </a:moveTo>
                    <a:cubicBezTo>
                      <a:pt x="0" y="19183"/>
                      <a:pt x="19183" y="0"/>
                      <a:pt x="42840" y="0"/>
                    </a:cubicBezTo>
                    <a:lnTo>
                      <a:pt x="423069" y="0"/>
                    </a:lnTo>
                    <a:cubicBezTo>
                      <a:pt x="446726" y="0"/>
                      <a:pt x="465909" y="19183"/>
                      <a:pt x="465909" y="42840"/>
                    </a:cubicBezTo>
                    <a:lnTo>
                      <a:pt x="465909" y="214214"/>
                    </a:lnTo>
                    <a:cubicBezTo>
                      <a:pt x="465909" y="237871"/>
                      <a:pt x="446726" y="257053"/>
                      <a:pt x="423069" y="257053"/>
                    </a:cubicBezTo>
                    <a:lnTo>
                      <a:pt x="42840" y="257053"/>
                    </a:lnTo>
                    <a:cubicBezTo>
                      <a:pt x="19183" y="257053"/>
                      <a:pt x="0" y="237871"/>
                      <a:pt x="0" y="21421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1417" cap="flat">
                <a:solidFill>
                  <a:srgbClr val="000000"/>
                </a:solidFill>
                <a:prstDash val="sysDot"/>
                <a:miter/>
              </a:ln>
            </p:spPr>
            <p:txBody>
              <a:bodyPr rtlCol="0" anchor="ctr"/>
              <a:lstStyle/>
              <a:p>
                <a:endParaRPr lang="en-US" sz="2400">
                  <a:latin typeface="Gill Sans MT" panose="020B0502020104020203" pitchFamily="34" charset="77"/>
                </a:endParaRPr>
              </a:p>
            </p:txBody>
          </p:sp>
          <p:grpSp>
            <p:nvGrpSpPr>
              <p:cNvPr id="442" name="Graphic 4">
                <a:extLst>
                  <a:ext uri="{FF2B5EF4-FFF2-40B4-BE49-F238E27FC236}">
                    <a16:creationId xmlns:a16="http://schemas.microsoft.com/office/drawing/2014/main" id="{00AE4B8E-E221-3E15-9414-06BB0712561B}"/>
                  </a:ext>
                </a:extLst>
              </p:cNvPr>
              <p:cNvGrpSpPr/>
              <p:nvPr/>
            </p:nvGrpSpPr>
            <p:grpSpPr>
              <a:xfrm>
                <a:off x="3101274" y="949344"/>
                <a:ext cx="740719" cy="501817"/>
                <a:chOff x="3430573" y="986353"/>
                <a:chExt cx="1220560" cy="843455"/>
              </a:xfrm>
            </p:grpSpPr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ECB2FE92-9175-1E81-4A83-D440E7D0D455}"/>
                    </a:ext>
                  </a:extLst>
                </p:cNvPr>
                <p:cNvSpPr/>
                <p:nvPr/>
              </p:nvSpPr>
              <p:spPr>
                <a:xfrm>
                  <a:off x="3430573" y="986353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85B0E187-D764-87C0-05C5-EF7CC0BC6EE1}"/>
                    </a:ext>
                  </a:extLst>
                </p:cNvPr>
                <p:cNvSpPr/>
                <p:nvPr/>
              </p:nvSpPr>
              <p:spPr>
                <a:xfrm>
                  <a:off x="3688574" y="1214328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23A03783-B2FA-0266-44F2-46FA6B29D1B1}"/>
                    </a:ext>
                  </a:extLst>
                </p:cNvPr>
                <p:cNvSpPr/>
                <p:nvPr/>
              </p:nvSpPr>
              <p:spPr>
                <a:xfrm>
                  <a:off x="3688574" y="1431984"/>
                  <a:ext cx="255181" cy="174501"/>
                </a:xfrm>
                <a:custGeom>
                  <a:avLst/>
                  <a:gdLst>
                    <a:gd name="connsiteX0" fmla="*/ -186 w 255181"/>
                    <a:gd name="connsiteY0" fmla="*/ -27 h 174501"/>
                    <a:gd name="connsiteX1" fmla="*/ 254995 w 255181"/>
                    <a:gd name="connsiteY1" fmla="*/ -27 h 174501"/>
                    <a:gd name="connsiteX2" fmla="*/ 254995 w 255181"/>
                    <a:gd name="connsiteY2" fmla="*/ 174474 h 174501"/>
                    <a:gd name="connsiteX3" fmla="*/ -186 w 255181"/>
                    <a:gd name="connsiteY3" fmla="*/ 174474 h 1745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501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4"/>
                      </a:lnTo>
                      <a:lnTo>
                        <a:pt x="-186" y="1744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41432A79-16CC-FE25-CDF8-BDBD3F8457FD}"/>
                    </a:ext>
                  </a:extLst>
                </p:cNvPr>
                <p:cNvSpPr/>
                <p:nvPr/>
              </p:nvSpPr>
              <p:spPr>
                <a:xfrm>
                  <a:off x="3547725" y="1301579"/>
                  <a:ext cx="150576" cy="8032"/>
                </a:xfrm>
                <a:custGeom>
                  <a:avLst/>
                  <a:gdLst>
                    <a:gd name="connsiteX0" fmla="*/ 150391 w 150576"/>
                    <a:gd name="connsiteY0" fmla="*/ -27 h 8032"/>
                    <a:gd name="connsiteX1" fmla="*/ -186 w 150576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50576" h="8032">
                      <a:moveTo>
                        <a:pt x="150391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139C7E8F-A292-3894-A34F-536F39D79182}"/>
                    </a:ext>
                  </a:extLst>
                </p:cNvPr>
                <p:cNvSpPr/>
                <p:nvPr/>
              </p:nvSpPr>
              <p:spPr>
                <a:xfrm>
                  <a:off x="3946567" y="1655309"/>
                  <a:ext cx="255181" cy="174498"/>
                </a:xfrm>
                <a:custGeom>
                  <a:avLst/>
                  <a:gdLst>
                    <a:gd name="connsiteX0" fmla="*/ -186 w 255181"/>
                    <a:gd name="connsiteY0" fmla="*/ -27 h 174498"/>
                    <a:gd name="connsiteX1" fmla="*/ 254995 w 255181"/>
                    <a:gd name="connsiteY1" fmla="*/ -27 h 174498"/>
                    <a:gd name="connsiteX2" fmla="*/ 254995 w 255181"/>
                    <a:gd name="connsiteY2" fmla="*/ 174472 h 174498"/>
                    <a:gd name="connsiteX3" fmla="*/ -186 w 255181"/>
                    <a:gd name="connsiteY3" fmla="*/ 174472 h 174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8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2"/>
                      </a:lnTo>
                      <a:lnTo>
                        <a:pt x="-186" y="1744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41EF2350-9892-4206-87DA-0F0E5812CC0C}"/>
                    </a:ext>
                  </a:extLst>
                </p:cNvPr>
                <p:cNvSpPr/>
                <p:nvPr/>
              </p:nvSpPr>
              <p:spPr>
                <a:xfrm>
                  <a:off x="3816161" y="1593625"/>
                  <a:ext cx="140134" cy="148930"/>
                </a:xfrm>
                <a:custGeom>
                  <a:avLst/>
                  <a:gdLst>
                    <a:gd name="connsiteX0" fmla="*/ 139948 w 140134"/>
                    <a:gd name="connsiteY0" fmla="*/ 148903 h 148930"/>
                    <a:gd name="connsiteX1" fmla="*/ -186 w 140134"/>
                    <a:gd name="connsiteY1" fmla="*/ 148903 h 148930"/>
                    <a:gd name="connsiteX2" fmla="*/ -186 w 140134"/>
                    <a:gd name="connsiteY2" fmla="*/ -27 h 1489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0">
                      <a:moveTo>
                        <a:pt x="139948" y="148903"/>
                      </a:moveTo>
                      <a:lnTo>
                        <a:pt x="-186" y="148903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E9151868-868E-E799-F88C-219CA479C9CD}"/>
                    </a:ext>
                  </a:extLst>
                </p:cNvPr>
                <p:cNvSpPr/>
                <p:nvPr/>
              </p:nvSpPr>
              <p:spPr>
                <a:xfrm>
                  <a:off x="3558168" y="1152644"/>
                  <a:ext cx="140134" cy="366588"/>
                </a:xfrm>
                <a:custGeom>
                  <a:avLst/>
                  <a:gdLst>
                    <a:gd name="connsiteX0" fmla="*/ 139948 w 140134"/>
                    <a:gd name="connsiteY0" fmla="*/ 366561 h 366588"/>
                    <a:gd name="connsiteX1" fmla="*/ -186 w 140134"/>
                    <a:gd name="connsiteY1" fmla="*/ 366561 h 366588"/>
                    <a:gd name="connsiteX2" fmla="*/ -186 w 140134"/>
                    <a:gd name="connsiteY2" fmla="*/ -27 h 366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366588">
                      <a:moveTo>
                        <a:pt x="139948" y="366561"/>
                      </a:moveTo>
                      <a:lnTo>
                        <a:pt x="-186" y="366561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45ACFE0-3A1F-C3BE-93F0-70B204429ABF}"/>
                    </a:ext>
                  </a:extLst>
                </p:cNvPr>
                <p:cNvSpPr/>
                <p:nvPr/>
              </p:nvSpPr>
              <p:spPr>
                <a:xfrm>
                  <a:off x="4137951" y="986353"/>
                  <a:ext cx="255189" cy="174499"/>
                </a:xfrm>
                <a:custGeom>
                  <a:avLst/>
                  <a:gdLst>
                    <a:gd name="connsiteX0" fmla="*/ -186 w 255189"/>
                    <a:gd name="connsiteY0" fmla="*/ -27 h 174499"/>
                    <a:gd name="connsiteX1" fmla="*/ 255004 w 255189"/>
                    <a:gd name="connsiteY1" fmla="*/ -27 h 174499"/>
                    <a:gd name="connsiteX2" fmla="*/ 255004 w 255189"/>
                    <a:gd name="connsiteY2" fmla="*/ 174473 h 174499"/>
                    <a:gd name="connsiteX3" fmla="*/ -186 w 255189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9" h="174499">
                      <a:moveTo>
                        <a:pt x="-186" y="-27"/>
                      </a:moveTo>
                      <a:lnTo>
                        <a:pt x="255004" y="-27"/>
                      </a:lnTo>
                      <a:lnTo>
                        <a:pt x="255004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28961301-4863-D57F-5A26-6E2326076CC5}"/>
                    </a:ext>
                  </a:extLst>
                </p:cNvPr>
                <p:cNvSpPr/>
                <p:nvPr/>
              </p:nvSpPr>
              <p:spPr>
                <a:xfrm>
                  <a:off x="4395953" y="1209677"/>
                  <a:ext cx="255181" cy="174499"/>
                </a:xfrm>
                <a:custGeom>
                  <a:avLst/>
                  <a:gdLst>
                    <a:gd name="connsiteX0" fmla="*/ -186 w 255181"/>
                    <a:gd name="connsiteY0" fmla="*/ -27 h 174499"/>
                    <a:gd name="connsiteX1" fmla="*/ 254995 w 255181"/>
                    <a:gd name="connsiteY1" fmla="*/ -27 h 174499"/>
                    <a:gd name="connsiteX2" fmla="*/ 254995 w 255181"/>
                    <a:gd name="connsiteY2" fmla="*/ 174473 h 174499"/>
                    <a:gd name="connsiteX3" fmla="*/ -186 w 255181"/>
                    <a:gd name="connsiteY3" fmla="*/ 174473 h 174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5181" h="174499">
                      <a:moveTo>
                        <a:pt x="-186" y="-27"/>
                      </a:moveTo>
                      <a:lnTo>
                        <a:pt x="254995" y="-27"/>
                      </a:lnTo>
                      <a:lnTo>
                        <a:pt x="254995" y="174473"/>
                      </a:lnTo>
                      <a:lnTo>
                        <a:pt x="-186" y="17447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03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 dirty="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2D234D40-69C5-609B-6AB9-EC9459213CD7}"/>
                    </a:ext>
                  </a:extLst>
                </p:cNvPr>
                <p:cNvSpPr/>
                <p:nvPr/>
              </p:nvSpPr>
              <p:spPr>
                <a:xfrm>
                  <a:off x="4265546" y="1147993"/>
                  <a:ext cx="140134" cy="148934"/>
                </a:xfrm>
                <a:custGeom>
                  <a:avLst/>
                  <a:gdLst>
                    <a:gd name="connsiteX0" fmla="*/ 139948 w 140134"/>
                    <a:gd name="connsiteY0" fmla="*/ 148907 h 148934"/>
                    <a:gd name="connsiteX1" fmla="*/ -186 w 140134"/>
                    <a:gd name="connsiteY1" fmla="*/ 148907 h 148934"/>
                    <a:gd name="connsiteX2" fmla="*/ -186 w 140134"/>
                    <a:gd name="connsiteY2" fmla="*/ -27 h 1489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40134" h="148934">
                      <a:moveTo>
                        <a:pt x="139948" y="148907"/>
                      </a:moveTo>
                      <a:lnTo>
                        <a:pt x="-186" y="148907"/>
                      </a:ln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6936C20-60F4-8B24-7C8A-00AE936B1374}"/>
                    </a:ext>
                  </a:extLst>
                </p:cNvPr>
                <p:cNvSpPr/>
                <p:nvPr/>
              </p:nvSpPr>
              <p:spPr>
                <a:xfrm>
                  <a:off x="4190262" y="1368657"/>
                  <a:ext cx="333285" cy="373897"/>
                </a:xfrm>
                <a:custGeom>
                  <a:avLst/>
                  <a:gdLst>
                    <a:gd name="connsiteX0" fmla="*/ 333100 w 333285"/>
                    <a:gd name="connsiteY0" fmla="*/ -27 h 373897"/>
                    <a:gd name="connsiteX1" fmla="*/ 333100 w 333285"/>
                    <a:gd name="connsiteY1" fmla="*/ 373870 h 373897"/>
                    <a:gd name="connsiteX2" fmla="*/ -186 w 333285"/>
                    <a:gd name="connsiteY2" fmla="*/ 373870 h 37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33285" h="373897">
                      <a:moveTo>
                        <a:pt x="333100" y="-27"/>
                      </a:moveTo>
                      <a:lnTo>
                        <a:pt x="333100" y="373870"/>
                      </a:lnTo>
                      <a:lnTo>
                        <a:pt x="-186" y="373870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EBA89C79-36F2-7F16-1403-4BF3159CEB5F}"/>
                    </a:ext>
                  </a:extLst>
                </p:cNvPr>
                <p:cNvSpPr/>
                <p:nvPr/>
              </p:nvSpPr>
              <p:spPr>
                <a:xfrm>
                  <a:off x="3932968" y="1345772"/>
                  <a:ext cx="472712" cy="8032"/>
                </a:xfrm>
                <a:custGeom>
                  <a:avLst/>
                  <a:gdLst>
                    <a:gd name="connsiteX0" fmla="*/ 472527 w 472712"/>
                    <a:gd name="connsiteY0" fmla="*/ -27 h 8032"/>
                    <a:gd name="connsiteX1" fmla="*/ -186 w 472712"/>
                    <a:gd name="connsiteY1" fmla="*/ -27 h 8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72712" h="8032">
                      <a:moveTo>
                        <a:pt x="472527" y="-27"/>
                      </a:moveTo>
                      <a:lnTo>
                        <a:pt x="-186" y="-27"/>
                      </a:lnTo>
                    </a:path>
                  </a:pathLst>
                </a:custGeom>
                <a:noFill/>
                <a:ln w="20878" cap="flat">
                  <a:solidFill>
                    <a:srgbClr val="000000"/>
                  </a:solidFill>
                  <a:prstDash val="sysDot"/>
                  <a:miter/>
                </a:ln>
              </p:spPr>
              <p:txBody>
                <a:bodyPr rtlCol="0" anchor="ctr"/>
                <a:lstStyle/>
                <a:p>
                  <a:endParaRPr lang="en-US" sz="2400">
                    <a:latin typeface="Gill Sans MT" panose="020B0502020104020203" pitchFamily="34" charset="77"/>
                  </a:endParaRPr>
                </a:p>
              </p:txBody>
            </p:sp>
          </p:grp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6A8C12C-0EC8-1CB2-B61C-B08AEAD48B6E}"/>
                  </a:ext>
                </a:extLst>
              </p:cNvPr>
              <p:cNvSpPr/>
              <p:nvPr/>
            </p:nvSpPr>
            <p:spPr>
              <a:xfrm>
                <a:off x="3960088" y="943272"/>
                <a:ext cx="200594" cy="218748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NL" sz="2400" b="1" dirty="0">
                    <a:latin typeface="Gilmer Bold" pitchFamily="2" charset="77"/>
                  </a:rPr>
                  <a:t>B</a:t>
                </a: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53CE36-1D6F-B3BF-3ABE-1A8C9290056B}"/>
              </a:ext>
            </a:extLst>
          </p:cNvPr>
          <p:cNvGrpSpPr/>
          <p:nvPr/>
        </p:nvGrpSpPr>
        <p:grpSpPr>
          <a:xfrm>
            <a:off x="1708317" y="2708750"/>
            <a:ext cx="10324499" cy="3840570"/>
            <a:chOff x="1708317" y="2708750"/>
            <a:chExt cx="10324499" cy="384057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EE9B38-05B6-2ADE-7851-8D6C92DA9FEB}"/>
                </a:ext>
              </a:extLst>
            </p:cNvPr>
            <p:cNvSpPr txBox="1"/>
            <p:nvPr/>
          </p:nvSpPr>
          <p:spPr>
            <a:xfrm>
              <a:off x="1712644" y="55158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3FB9BDF-60A7-5237-8E87-EE427F21B96C}"/>
                </a:ext>
              </a:extLst>
            </p:cNvPr>
            <p:cNvSpPr txBox="1"/>
            <p:nvPr/>
          </p:nvSpPr>
          <p:spPr>
            <a:xfrm>
              <a:off x="11525946" y="2708750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0D73178-8C15-8D17-448C-C12295A44CA6}"/>
                </a:ext>
              </a:extLst>
            </p:cNvPr>
            <p:cNvSpPr txBox="1"/>
            <p:nvPr/>
          </p:nvSpPr>
          <p:spPr>
            <a:xfrm>
              <a:off x="11525946" y="3975026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FE55AF5-57B3-7546-F153-2798CD8F8D15}"/>
                </a:ext>
              </a:extLst>
            </p:cNvPr>
            <p:cNvSpPr txBox="1"/>
            <p:nvPr/>
          </p:nvSpPr>
          <p:spPr>
            <a:xfrm>
              <a:off x="11525946" y="4301683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469D7F-0FB2-C985-5364-FCC245D66016}"/>
                </a:ext>
              </a:extLst>
            </p:cNvPr>
            <p:cNvSpPr txBox="1"/>
            <p:nvPr/>
          </p:nvSpPr>
          <p:spPr>
            <a:xfrm>
              <a:off x="6755539" y="5382561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solidFill>
                    <a:srgbClr val="00B050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solidFill>
                  <a:srgbClr val="00B05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3918BD0-4D3F-538F-7CED-7729B3DCAFEE}"/>
                </a:ext>
              </a:extLst>
            </p:cNvPr>
            <p:cNvSpPr txBox="1"/>
            <p:nvPr/>
          </p:nvSpPr>
          <p:spPr>
            <a:xfrm>
              <a:off x="8078925" y="5382561"/>
              <a:ext cx="5068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NL"/>
              </a:defPPr>
              <a:lvl1pPr>
                <a:defRPr sz="3200" b="1">
                  <a:solidFill>
                    <a:srgbClr val="00B050"/>
                  </a:solidFill>
                </a:defRPr>
              </a:lvl1pPr>
            </a:lstStyle>
            <a:p>
              <a:r>
                <a:rPr lang="en-NL" dirty="0">
                  <a:sym typeface="Wingdings" panose="05000000000000000000" pitchFamily="2" charset="2"/>
                </a:rPr>
                <a:t></a:t>
              </a:r>
              <a:endParaRPr lang="en-NL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1989F2-255E-D1FB-AAA0-99D7A8A7CA1A}"/>
                </a:ext>
              </a:extLst>
            </p:cNvPr>
            <p:cNvSpPr txBox="1"/>
            <p:nvPr/>
          </p:nvSpPr>
          <p:spPr>
            <a:xfrm>
              <a:off x="1708317" y="5964545"/>
              <a:ext cx="506870" cy="584775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NL" sz="3200" b="1" dirty="0">
                  <a:ln w="19050">
                    <a:solidFill>
                      <a:srgbClr val="00B050"/>
                    </a:solidFill>
                    <a:prstDash val="sysDot"/>
                  </a:ln>
                  <a:solidFill>
                    <a:schemeClr val="bg1"/>
                  </a:solidFill>
                  <a:sym typeface="Wingdings" panose="05000000000000000000" pitchFamily="2" charset="2"/>
                </a:rPr>
                <a:t></a:t>
              </a:r>
              <a:endParaRPr lang="en-NL" sz="3200" b="1" dirty="0">
                <a:ln w="19050">
                  <a:solidFill>
                    <a:srgbClr val="00B050"/>
                  </a:solidFill>
                  <a:prstDash val="sysDot"/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06327B0-AED6-D187-F61D-F0061C1CFEAE}"/>
              </a:ext>
            </a:extLst>
          </p:cNvPr>
          <p:cNvSpPr txBox="1"/>
          <p:nvPr/>
        </p:nvSpPr>
        <p:spPr>
          <a:xfrm>
            <a:off x="6569399" y="576938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8C18C-DFBC-5FB0-134C-E0BEE0E68FAB}"/>
              </a:ext>
            </a:extLst>
          </p:cNvPr>
          <p:cNvSpPr txBox="1"/>
          <p:nvPr/>
        </p:nvSpPr>
        <p:spPr>
          <a:xfrm>
            <a:off x="8446569" y="5769386"/>
            <a:ext cx="506870" cy="58477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r>
              <a:rPr lang="en-NL" sz="3200" b="1" dirty="0">
                <a:ln w="19050">
                  <a:solidFill>
                    <a:srgbClr val="00B050"/>
                  </a:solidFill>
                  <a:prstDash val="solid"/>
                </a:ln>
                <a:solidFill>
                  <a:schemeClr val="bg1"/>
                </a:solidFill>
                <a:sym typeface="Wingdings" panose="05000000000000000000" pitchFamily="2" charset="2"/>
              </a:rPr>
              <a:t></a:t>
            </a:r>
            <a:endParaRPr lang="en-NL" sz="3200" b="1" dirty="0">
              <a:ln w="19050">
                <a:solidFill>
                  <a:srgbClr val="00B05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09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D33B-22A4-5863-FDA6-CB79176F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4249"/>
          </a:xfrm>
        </p:spPr>
        <p:txBody>
          <a:bodyPr>
            <a:normAutofit/>
          </a:bodyPr>
          <a:lstStyle/>
          <a:p>
            <a:r>
              <a:rPr lang="en-US" dirty="0"/>
              <a:t>Talks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822FD-F596-904C-5BE3-35E11923F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360"/>
            <a:ext cx="10515600" cy="4867744"/>
          </a:xfrm>
        </p:spPr>
        <p:txBody>
          <a:bodyPr/>
          <a:lstStyle/>
          <a:p>
            <a:pPr lvl="1"/>
            <a:r>
              <a:rPr lang="en-US" dirty="0" err="1"/>
              <a:t>LangDev</a:t>
            </a:r>
            <a:r>
              <a:rPr lang="en-US" dirty="0"/>
              <a:t> 2023 </a:t>
            </a:r>
            <a:r>
              <a:rPr lang="nl-NL" dirty="0"/>
              <a:t>(</a:t>
            </a:r>
            <a:r>
              <a:rPr lang="nl-NL" dirty="0">
                <a:hlinkClick r:id="rId2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3"/>
              </a:rPr>
              <a:t>video</a:t>
            </a:r>
            <a:r>
              <a:rPr lang="nl-NL" dirty="0"/>
              <a:t>)</a:t>
            </a:r>
          </a:p>
          <a:p>
            <a:pPr lvl="1"/>
            <a:r>
              <a:rPr lang="nl-NL" dirty="0" err="1"/>
              <a:t>LangDev</a:t>
            </a:r>
            <a:r>
              <a:rPr lang="nl-NL" dirty="0"/>
              <a:t> 2024 (</a:t>
            </a:r>
            <a:r>
              <a:rPr lang="nl-NL" dirty="0">
                <a:hlinkClick r:id="rId4"/>
              </a:rPr>
              <a:t>slides</a:t>
            </a:r>
            <a:r>
              <a:rPr lang="nl-NL" dirty="0"/>
              <a:t>, </a:t>
            </a:r>
            <a:r>
              <a:rPr lang="nl-NL" dirty="0">
                <a:hlinkClick r:id="rId5"/>
              </a:rPr>
              <a:t>video</a:t>
            </a:r>
            <a:r>
              <a:rPr lang="nl-NL" dirty="0"/>
              <a:t>)</a:t>
            </a:r>
          </a:p>
          <a:p>
            <a:pPr lvl="1"/>
            <a:r>
              <a:rPr lang="en-US" dirty="0"/>
              <a:t>SEN Symposium 2024 (</a:t>
            </a:r>
            <a:r>
              <a:rPr lang="en-US" dirty="0">
                <a:hlinkClick r:id="rId6"/>
              </a:rPr>
              <a:t>conference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slides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MODELS 2024 (</a:t>
            </a:r>
            <a:r>
              <a:rPr lang="en-US" dirty="0">
                <a:hlinkClick r:id="rId8"/>
              </a:rPr>
              <a:t>conference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MBSE 2025 (</a:t>
            </a:r>
            <a:r>
              <a:rPr lang="en-US" dirty="0">
                <a:hlinkClick r:id="rId9"/>
              </a:rPr>
              <a:t>conference</a:t>
            </a:r>
            <a:r>
              <a:rPr lang="en-US" dirty="0"/>
              <a:t>)</a:t>
            </a:r>
          </a:p>
          <a:p>
            <a:endParaRPr lang="nl-NL" dirty="0"/>
          </a:p>
          <a:p>
            <a:r>
              <a:rPr lang="en-US" dirty="0"/>
              <a:t>Working documents</a:t>
            </a:r>
          </a:p>
          <a:p>
            <a:pPr lvl="1"/>
            <a:r>
              <a:rPr lang="en-US" dirty="0">
                <a:hlinkClick r:id="rId10"/>
              </a:rPr>
              <a:t>Roadmap</a:t>
            </a:r>
            <a:endParaRPr lang="en-US" dirty="0"/>
          </a:p>
          <a:p>
            <a:pPr lvl="1"/>
            <a:r>
              <a:rPr lang="en-US" dirty="0">
                <a:hlinkClick r:id="rId11"/>
              </a:rPr>
              <a:t>Reference architecture</a:t>
            </a:r>
            <a:endParaRPr lang="en-US" dirty="0"/>
          </a:p>
          <a:p>
            <a:pPr lvl="1"/>
            <a:r>
              <a:rPr lang="en-US" dirty="0">
                <a:hlinkClick r:id="rId12"/>
              </a:rPr>
              <a:t>Use cases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45E66F7-D942-31CA-DC4C-21AD88554B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31467" y="68262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5FF0-9BE7-A015-6E5E-38C0EE9D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talks about LionWeb @ </a:t>
            </a:r>
            <a:r>
              <a:rPr lang="en-US" dirty="0" err="1"/>
              <a:t>LangDev</a:t>
            </a:r>
            <a:r>
              <a:rPr lang="en-US" dirty="0"/>
              <a:t> 25</a:t>
            </a:r>
            <a:endParaRPr lang="en-NL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D9AE68A-A86D-B03C-ED46-4EA21F42E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520036"/>
              </p:ext>
            </p:extLst>
          </p:nvPr>
        </p:nvGraphicFramePr>
        <p:xfrm>
          <a:off x="1013480" y="1693813"/>
          <a:ext cx="10165039" cy="390183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908755">
                  <a:extLst>
                    <a:ext uri="{9D8B030D-6E8A-4147-A177-3AD203B41FA5}">
                      <a16:colId xmlns:a16="http://schemas.microsoft.com/office/drawing/2014/main" val="1182643446"/>
                    </a:ext>
                  </a:extLst>
                </a:gridCol>
                <a:gridCol w="2244436">
                  <a:extLst>
                    <a:ext uri="{9D8B030D-6E8A-4147-A177-3AD203B41FA5}">
                      <a16:colId xmlns:a16="http://schemas.microsoft.com/office/drawing/2014/main" val="713698797"/>
                    </a:ext>
                  </a:extLst>
                </a:gridCol>
                <a:gridCol w="2011848">
                  <a:extLst>
                    <a:ext uri="{9D8B030D-6E8A-4147-A177-3AD203B41FA5}">
                      <a16:colId xmlns:a16="http://schemas.microsoft.com/office/drawing/2014/main" val="587666847"/>
                    </a:ext>
                  </a:extLst>
                </a:gridCol>
              </a:tblGrid>
              <a:tr h="684249"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800" dirty="0">
                          <a:latin typeface="Gill Sans MT" panose="020B0502020104020203" pitchFamily="34" charset="77"/>
                        </a:rPr>
                        <a:t>Affiliation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05721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2"/>
                        </a:rPr>
                        <a:t>LionWeb’s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2"/>
                        </a:rPr>
                        <a:t> delta protocol: incremental model changes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15:00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 err="1">
                          <a:latin typeface="Gill Sans MT" panose="020B0502020104020203" pitchFamily="34" charset="77"/>
                        </a:rPr>
                        <a:t>Meinte</a:t>
                      </a: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 Boersma,</a:t>
                      </a:r>
                      <a:br>
                        <a:rPr lang="en-GB" sz="1600" b="0" i="0" dirty="0">
                          <a:latin typeface="Gill Sans MT" panose="020B0502020104020203" pitchFamily="34" charset="77"/>
                        </a:rPr>
                      </a:b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Niko Stotz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DSL Consultancy,</a:t>
                      </a:r>
                      <a:br>
                        <a:rPr lang="en-GB" sz="1600" b="0" i="0" dirty="0">
                          <a:latin typeface="Gill Sans MT" panose="020B0502020104020203" pitchFamily="34" charset="77"/>
                        </a:rPr>
                      </a:br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4945"/>
                  </a:ext>
                </a:extLst>
              </a:tr>
              <a:tr h="785835">
                <a:tc>
                  <a:txBody>
                    <a:bodyPr/>
                    <a:lstStyle/>
                    <a:p>
                      <a:r>
                        <a:rPr lang="en-GB" sz="1600" b="1" i="0" dirty="0">
                          <a:latin typeface="Gill Sans MT" panose="020B0502020104020203" pitchFamily="34" charset="77"/>
                          <a:hlinkClick r:id="rId3"/>
                        </a:rPr>
                        <a:t>Making DSLs conversable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15:30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i="0" dirty="0">
                          <a:latin typeface="Gill Sans MT" panose="020B0502020104020203" pitchFamily="34" charset="77"/>
                        </a:rPr>
                        <a:t>Krishna Narasimhan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F1RE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40246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Gill Sans MT" panose="020B0502020104020203" pitchFamily="34" charset="77"/>
                          <a:hlinkClick r:id="rId4"/>
                        </a:rPr>
                        <a:t>Freon-Powered: Crafting Web-Native DSL Editors That Wow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Thursday 17:00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  <a:p>
                      <a:endParaRPr lang="en-NL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Jos Warmer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b="0" i="0" dirty="0" err="1">
                          <a:latin typeface="Gill Sans MT" panose="020B0502020104020203" pitchFamily="34" charset="77"/>
                        </a:rPr>
                        <a:t>OpenModeling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86501"/>
                  </a:ext>
                </a:extLst>
              </a:tr>
              <a:tr h="455285">
                <a:tc>
                  <a:txBody>
                    <a:bodyPr/>
                    <a:lstStyle/>
                    <a:p>
                      <a:r>
                        <a:rPr lang="en-GB" sz="1600" b="1" i="0" dirty="0" err="1">
                          <a:latin typeface="Gill Sans MT" panose="020B0502020104020203" pitchFamily="34" charset="77"/>
                          <a:hlinkClick r:id="rId5"/>
                        </a:rPr>
                        <a:t>SysML</a:t>
                      </a:r>
                      <a:r>
                        <a:rPr lang="en-GB" sz="1600" b="1" i="0" dirty="0">
                          <a:latin typeface="Gill Sans MT" panose="020B0502020104020203" pitchFamily="34" charset="77"/>
                          <a:hlinkClick r:id="rId5"/>
                        </a:rPr>
                        <a:t> v2 language in LionWeb</a:t>
                      </a:r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  <a:p>
                      <a:r>
                        <a:rPr lang="en-US" sz="1600" b="0" i="0" dirty="0">
                          <a:latin typeface="Gill Sans MT" panose="020B0502020104020203" pitchFamily="34" charset="77"/>
                        </a:rPr>
                        <a:t>Friday 10:10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  <a:p>
                      <a:endParaRPr lang="en-GB" sz="1600" b="1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Ulyana Tikhonova</a:t>
                      </a:r>
                      <a:endParaRPr lang="en-NL" sz="1600" b="0" i="0" dirty="0">
                        <a:latin typeface="Gill Sans MT" panose="020B0502020104020203" pitchFamily="34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0" i="0" dirty="0">
                          <a:latin typeface="Gill Sans MT" panose="020B0502020104020203" pitchFamily="34" charset="77"/>
                        </a:rPr>
                        <a:t>F1RE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4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3CC3-F7A3-8F21-044D-9037B594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documentation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567A-43F7-2A4B-91A3-F9DE0E2E8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lionweb.io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A5CA3-4FB2-9DEE-2141-0047A911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722" y="2054508"/>
            <a:ext cx="7108556" cy="429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334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3098C-481B-6755-DEDD-F8188ED3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outreach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5343-A2F3-3FDE-8D4E-0F47055EF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core members</a:t>
            </a:r>
          </a:p>
          <a:p>
            <a:pPr marL="1028700" lvl="1" indent="-342900"/>
            <a:r>
              <a:rPr lang="en-US" dirty="0"/>
              <a:t>Pedro Molina / </a:t>
            </a:r>
            <a:r>
              <a:rPr lang="en-US" dirty="0" err="1"/>
              <a:t>Metadev</a:t>
            </a:r>
            <a:endParaRPr lang="en-US" dirty="0"/>
          </a:p>
          <a:p>
            <a:pPr marL="1028700" lvl="1" indent="-342900"/>
            <a:r>
              <a:rPr lang="en-US" dirty="0"/>
              <a:t>Ulyana Tikhonova, Erkan Diken / F1RE</a:t>
            </a:r>
          </a:p>
          <a:p>
            <a:pPr marL="342900" indent="-342900"/>
            <a:r>
              <a:rPr lang="en-US" dirty="0"/>
              <a:t>Office hours</a:t>
            </a:r>
          </a:p>
          <a:p>
            <a:pPr marL="1028700" lvl="1" indent="-342900"/>
            <a:r>
              <a:rPr lang="en-US" dirty="0"/>
              <a:t>Once a month (every second Friday)</a:t>
            </a:r>
          </a:p>
        </p:txBody>
      </p:sp>
    </p:spTree>
    <p:extLst>
      <p:ext uri="{BB962C8B-B14F-4D97-AF65-F5344CB8AC3E}">
        <p14:creationId xmlns:p14="http://schemas.microsoft.com/office/powerpoint/2010/main" val="137616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06F8F-CE05-1A36-DCC5-02E5EF843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9738"/>
            <a:ext cx="12192000" cy="3185396"/>
          </a:xfrm>
        </p:spPr>
        <p:txBody>
          <a:bodyPr/>
          <a:lstStyle/>
          <a:p>
            <a:r>
              <a:rPr lang="en-US" dirty="0"/>
              <a:t>Delta protocol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2B17B-5324-BAC2-BED5-97A2197D9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BBEDA40-80BD-42F9-F81D-86B9F2F12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5121" y="3394947"/>
            <a:ext cx="1121757" cy="11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1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N-symposium" id="{94E1F696-98EC-E04B-B037-872E36E4692A}" vid="{B5A99E9F-CF1D-E941-ACBC-B6A645F16B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4213</TotalTime>
  <Words>797</Words>
  <Application>Microsoft Office PowerPoint</Application>
  <PresentationFormat>Widescreen</PresentationFormat>
  <Paragraphs>238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Gilmer</vt:lpstr>
      <vt:lpstr>Gilmer Bold</vt:lpstr>
      <vt:lpstr>Arial</vt:lpstr>
      <vt:lpstr>Calibri</vt:lpstr>
      <vt:lpstr>Consolas</vt:lpstr>
      <vt:lpstr>Gill Sans MT</vt:lpstr>
      <vt:lpstr>Wingdings</vt:lpstr>
      <vt:lpstr>Office Theme</vt:lpstr>
      <vt:lpstr>LionWeb: Status + Delta Protocol </vt:lpstr>
      <vt:lpstr>Status</vt:lpstr>
      <vt:lpstr>Mission</vt:lpstr>
      <vt:lpstr>Reference Architecture</vt:lpstr>
      <vt:lpstr>Talks</vt:lpstr>
      <vt:lpstr>Other talks about LionWeb @ LangDev 25</vt:lpstr>
      <vt:lpstr>Better documentation</vt:lpstr>
      <vt:lpstr>Better outreach</vt:lpstr>
      <vt:lpstr>Delta protocol</vt:lpstr>
      <vt:lpstr>Basic idea</vt:lpstr>
      <vt:lpstr>Message kinds</vt:lpstr>
      <vt:lpstr>All commands</vt:lpstr>
      <vt:lpstr>All queries</vt:lpstr>
      <vt:lpstr>Well documented</vt:lpstr>
      <vt:lpstr>Demo</vt:lpstr>
      <vt:lpstr>Languages (M2)</vt:lpstr>
      <vt:lpstr>Instances (M1)</vt:lpstr>
      <vt:lpstr>Team and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 Warmer</dc:creator>
  <cp:lastModifiedBy>Niko</cp:lastModifiedBy>
  <cp:revision>44</cp:revision>
  <dcterms:created xsi:type="dcterms:W3CDTF">2024-10-07T11:56:45Z</dcterms:created>
  <dcterms:modified xsi:type="dcterms:W3CDTF">2025-10-15T21:55:39Z</dcterms:modified>
</cp:coreProperties>
</file>