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13"/>
  </p:notesMasterIdLst>
  <p:sldIdLst>
    <p:sldId id="257" r:id="rId5"/>
    <p:sldId id="258" r:id="rId6"/>
    <p:sldId id="259" r:id="rId7"/>
    <p:sldId id="264"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BDEB7F-B73C-4688-B248-3C5B6D2C1E87}" type="datetimeFigureOut">
              <a:rPr lang="en"/>
              <a:t>11/9/2018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F229D7-491A-4F35-81B1-B311123662FF}" type="slidenum">
              <a:rPr lang="en"/>
              <a:t>‹nr.›</a:t>
            </a:fld>
            <a:endParaRPr lang="en-US"/>
          </a:p>
        </p:txBody>
      </p:sp>
    </p:spTree>
    <p:extLst>
      <p:ext uri="{BB962C8B-B14F-4D97-AF65-F5344CB8AC3E}">
        <p14:creationId xmlns:p14="http://schemas.microsoft.com/office/powerpoint/2010/main" val="2854304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a:t>Hi Thank you for attention, I am Boyoung from Cybersecurity team. </a:t>
            </a:r>
          </a:p>
          <a:p>
            <a:endParaRPr lang="en-US"/>
          </a:p>
        </p:txBody>
      </p:sp>
    </p:spTree>
    <p:extLst>
      <p:ext uri="{BB962C8B-B14F-4D97-AF65-F5344CB8AC3E}">
        <p14:creationId xmlns:p14="http://schemas.microsoft.com/office/powerpoint/2010/main" val="750700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pPr algn="l"/>
            <a:r>
              <a:rPr lang="nl-NL"/>
              <a:t>Presentation content  </a:t>
            </a:r>
            <a:r>
              <a:rPr lang="nl-NL" err="1"/>
              <a:t>consists</a:t>
            </a:r>
            <a:r>
              <a:rPr lang="nl-NL"/>
              <a:t> about overview of our project, progress that we’ve made, problems that we have and next step for our project.</a:t>
            </a:r>
          </a:p>
          <a:p>
            <a:pPr algn="l"/>
            <a:endParaRPr lang="nl-NL">
              <a:latin typeface="Calibri"/>
              <a:cs typeface="Calibri"/>
            </a:endParaRPr>
          </a:p>
        </p:txBody>
      </p:sp>
    </p:spTree>
    <p:extLst>
      <p:ext uri="{BB962C8B-B14F-4D97-AF65-F5344CB8AC3E}">
        <p14:creationId xmlns:p14="http://schemas.microsoft.com/office/powerpoint/2010/main" val="3050562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a:t>It seems like there are no external guest. As all of you know, our goal is collect twitter feed of hacktivists and make risk analysis to a profile through machine learning and neural network.</a:t>
            </a:r>
          </a:p>
          <a:p>
            <a:endParaRPr lang="en-US"/>
          </a:p>
        </p:txBody>
      </p:sp>
    </p:spTree>
    <p:extLst>
      <p:ext uri="{BB962C8B-B14F-4D97-AF65-F5344CB8AC3E}">
        <p14:creationId xmlns:p14="http://schemas.microsoft.com/office/powerpoint/2010/main" val="420794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a:t>It seems like there are no external guest. As all of you know, our goal is collect twitter feed of hacktivists and make risk analysis to a profile through machine learning and neural network.</a:t>
            </a:r>
          </a:p>
          <a:p>
            <a:endParaRPr lang="en-US"/>
          </a:p>
        </p:txBody>
      </p:sp>
    </p:spTree>
    <p:extLst>
      <p:ext uri="{BB962C8B-B14F-4D97-AF65-F5344CB8AC3E}">
        <p14:creationId xmlns:p14="http://schemas.microsoft.com/office/powerpoint/2010/main" val="766442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a:t>For next sprint, we will going to make individual profile for each user. And we need another input from product owner so we will going to meet our product owner next week. </a:t>
            </a:r>
          </a:p>
          <a:p>
            <a:pPr algn="l"/>
            <a:r>
              <a:rPr lang="en-US"/>
              <a:t>We are start to scan possible sources such as users website, blog or news site and extract data from them. </a:t>
            </a:r>
          </a:p>
          <a:p>
            <a:pPr algn="l"/>
            <a:r>
              <a:rPr lang="en-US"/>
              <a:t>We already start to search about neural networking and writing project report.</a:t>
            </a:r>
          </a:p>
          <a:p>
            <a:endParaRPr lang="en-US"/>
          </a:p>
        </p:txBody>
      </p:sp>
    </p:spTree>
    <p:extLst>
      <p:ext uri="{BB962C8B-B14F-4D97-AF65-F5344CB8AC3E}">
        <p14:creationId xmlns:p14="http://schemas.microsoft.com/office/powerpoint/2010/main" val="383923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a:t>Thank you for listening and is there any questions?</a:t>
            </a:r>
          </a:p>
          <a:p>
            <a:endParaRPr lang="en-US"/>
          </a:p>
        </p:txBody>
      </p:sp>
    </p:spTree>
    <p:extLst>
      <p:ext uri="{BB962C8B-B14F-4D97-AF65-F5344CB8AC3E}">
        <p14:creationId xmlns:p14="http://schemas.microsoft.com/office/powerpoint/2010/main" val="177983549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30EA680-D336-4FF7-8B7A-9848BB0A1C32}" type="slidenum">
              <a:rPr lang="en-US" smtClean="0"/>
              <a:t>‹nr.›</a:t>
            </a:fld>
            <a:endParaRPr lang="en-US"/>
          </a:p>
        </p:txBody>
      </p:sp>
    </p:spTree>
    <p:extLst>
      <p:ext uri="{BB962C8B-B14F-4D97-AF65-F5344CB8AC3E}">
        <p14:creationId xmlns:p14="http://schemas.microsoft.com/office/powerpoint/2010/main" val="581633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‹nr.›</a:t>
            </a:fld>
            <a:endParaRPr lang="en-US"/>
          </a:p>
        </p:txBody>
      </p:sp>
    </p:spTree>
    <p:extLst>
      <p:ext uri="{BB962C8B-B14F-4D97-AF65-F5344CB8AC3E}">
        <p14:creationId xmlns:p14="http://schemas.microsoft.com/office/powerpoint/2010/main" val="201159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‹nr.›</a:t>
            </a:fld>
            <a:endParaRPr lang="en-US"/>
          </a:p>
        </p:txBody>
      </p:sp>
    </p:spTree>
    <p:extLst>
      <p:ext uri="{BB962C8B-B14F-4D97-AF65-F5344CB8AC3E}">
        <p14:creationId xmlns:p14="http://schemas.microsoft.com/office/powerpoint/2010/main" val="1699591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el en object">
    <p:spTree>
      <p:nvGrpSpPr>
        <p:cNvPr id="1" name=""/>
        <p:cNvGrpSpPr/>
        <p:nvPr/>
      </p:nvGrpSpPr>
      <p:grpSpPr>
        <a:xfrm>
          <a:off x="0" y="0"/>
          <a:ext cx="0" cy="0"/>
          <a:chOff x="0" y="0"/>
          <a:chExt cx="0" cy="0"/>
        </a:xfrm>
      </p:grpSpPr>
      <p:sp>
        <p:nvSpPr>
          <p:cNvPr id="29" name="제목 텍스트"/>
          <p:cNvSpPr txBox="1">
            <a:spLocks noGrp="1"/>
          </p:cNvSpPr>
          <p:nvPr>
            <p:ph type="title"/>
          </p:nvPr>
        </p:nvSpPr>
        <p:spPr>
          <a:prstGeom prst="rect">
            <a:avLst/>
          </a:prstGeom>
        </p:spPr>
        <p:txBody>
          <a:bodyPr/>
          <a:lstStyle/>
          <a:p>
            <a:r>
              <a:t>제목 텍스트</a:t>
            </a:r>
          </a:p>
        </p:txBody>
      </p:sp>
      <p:sp>
        <p:nvSpPr>
          <p:cNvPr id="30" name="본문 첫 번째 줄…"/>
          <p:cNvSpPr txBox="1">
            <a:spLocks noGrp="1"/>
          </p:cNvSpPr>
          <p:nvPr>
            <p:ph type="body" idx="1"/>
          </p:nvPr>
        </p:nvSpPr>
        <p:spPr>
          <a:xfrm>
            <a:off x="1069847" y="1813911"/>
            <a:ext cx="10058401" cy="4050793"/>
          </a:xfrm>
          <a:prstGeom prst="rect">
            <a:avLst/>
          </a:prstGeom>
        </p:spPr>
        <p:txBody>
          <a:bodyPr/>
          <a:lstStyle/>
          <a:p>
            <a:r>
              <a:rPr err="1"/>
              <a:t>본문</a:t>
            </a:r>
            <a:r>
              <a:t> </a:t>
            </a:r>
            <a:r>
              <a:rPr err="1"/>
              <a:t>첫</a:t>
            </a:r>
            <a:r>
              <a:t> </a:t>
            </a:r>
            <a:r>
              <a:rPr err="1"/>
              <a:t>번째</a:t>
            </a:r>
            <a:r>
              <a:t> </a:t>
            </a:r>
            <a:r>
              <a:rPr err="1"/>
              <a:t>줄</a:t>
            </a:r>
            <a:endParaRPr/>
          </a:p>
          <a:p>
            <a:pPr lvl="1"/>
            <a:r>
              <a:rPr err="1"/>
              <a:t>본문</a:t>
            </a:r>
            <a:r>
              <a:t> </a:t>
            </a:r>
            <a:r>
              <a:rPr err="1"/>
              <a:t>두</a:t>
            </a:r>
            <a:r>
              <a:t> </a:t>
            </a:r>
            <a:r>
              <a:rPr err="1"/>
              <a:t>번째</a:t>
            </a:r>
            <a:r>
              <a:t> </a:t>
            </a:r>
            <a:r>
              <a:rPr err="1"/>
              <a:t>줄</a:t>
            </a:r>
            <a:endParaRPr/>
          </a:p>
          <a:p>
            <a:pPr lvl="2"/>
            <a:r>
              <a:rPr err="1"/>
              <a:t>본문</a:t>
            </a:r>
            <a:r>
              <a:t> </a:t>
            </a:r>
            <a:r>
              <a:rPr err="1"/>
              <a:t>세</a:t>
            </a:r>
            <a:r>
              <a:t> </a:t>
            </a:r>
            <a:r>
              <a:rPr err="1"/>
              <a:t>번째</a:t>
            </a:r>
            <a:r>
              <a:t> </a:t>
            </a:r>
            <a:r>
              <a:rPr err="1"/>
              <a:t>줄</a:t>
            </a:r>
            <a:endParaRPr/>
          </a:p>
          <a:p>
            <a:pPr lvl="3"/>
            <a:r>
              <a:rPr err="1"/>
              <a:t>본문</a:t>
            </a:r>
            <a:r>
              <a:t> </a:t>
            </a:r>
            <a:r>
              <a:rPr err="1"/>
              <a:t>네</a:t>
            </a:r>
            <a:r>
              <a:t> </a:t>
            </a:r>
            <a:r>
              <a:rPr err="1"/>
              <a:t>번째</a:t>
            </a:r>
            <a:r>
              <a:t> </a:t>
            </a:r>
            <a:r>
              <a:rPr err="1"/>
              <a:t>줄</a:t>
            </a:r>
            <a:endParaRPr/>
          </a:p>
          <a:p>
            <a:pPr lvl="4"/>
            <a:r>
              <a:rPr err="1"/>
              <a:t>본문</a:t>
            </a:r>
            <a:r>
              <a:t> </a:t>
            </a:r>
            <a:r>
              <a:rPr err="1"/>
              <a:t>다섯</a:t>
            </a:r>
            <a:r>
              <a:t> </a:t>
            </a:r>
            <a:r>
              <a:rPr err="1"/>
              <a:t>번째</a:t>
            </a:r>
            <a:r>
              <a:t> </a:t>
            </a:r>
            <a:r>
              <a:rPr err="1"/>
              <a:t>줄</a:t>
            </a:r>
            <a:endParaRPr/>
          </a:p>
        </p:txBody>
      </p:sp>
      <p:sp>
        <p:nvSpPr>
          <p:cNvPr id="31" name="슬라이드 번호"/>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584095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‹nr.›</a:t>
            </a:fld>
            <a:endParaRPr lang="en-US"/>
          </a:p>
        </p:txBody>
      </p:sp>
    </p:spTree>
    <p:extLst>
      <p:ext uri="{BB962C8B-B14F-4D97-AF65-F5344CB8AC3E}">
        <p14:creationId xmlns:p14="http://schemas.microsoft.com/office/powerpoint/2010/main" val="438027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846CE7D5-CF57-46EF-B807-FDD0502418D4}" type="datetimeFigureOut">
              <a:rPr lang="en-US" smtClean="0"/>
              <a:t>11/9/2018</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30EA680-D336-4FF7-8B7A-9848BB0A1C32}" type="slidenum">
              <a:rPr lang="en-US" smtClean="0"/>
              <a:t>‹nr.›</a:t>
            </a:fld>
            <a:endParaRPr lang="en-US"/>
          </a:p>
        </p:txBody>
      </p:sp>
    </p:spTree>
    <p:extLst>
      <p:ext uri="{BB962C8B-B14F-4D97-AF65-F5344CB8AC3E}">
        <p14:creationId xmlns:p14="http://schemas.microsoft.com/office/powerpoint/2010/main" val="3308036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‹nr.›</a:t>
            </a:fld>
            <a:endParaRPr lang="en-US"/>
          </a:p>
        </p:txBody>
      </p:sp>
    </p:spTree>
    <p:extLst>
      <p:ext uri="{BB962C8B-B14F-4D97-AF65-F5344CB8AC3E}">
        <p14:creationId xmlns:p14="http://schemas.microsoft.com/office/powerpoint/2010/main" val="344349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‹nr.›</a:t>
            </a:fld>
            <a:endParaRPr lang="en-US"/>
          </a:p>
        </p:txBody>
      </p:sp>
    </p:spTree>
    <p:extLst>
      <p:ext uri="{BB962C8B-B14F-4D97-AF65-F5344CB8AC3E}">
        <p14:creationId xmlns:p14="http://schemas.microsoft.com/office/powerpoint/2010/main" val="786996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‹nr.›</a:t>
            </a:fld>
            <a:endParaRPr lang="en-US"/>
          </a:p>
        </p:txBody>
      </p:sp>
    </p:spTree>
    <p:extLst>
      <p:ext uri="{BB962C8B-B14F-4D97-AF65-F5344CB8AC3E}">
        <p14:creationId xmlns:p14="http://schemas.microsoft.com/office/powerpoint/2010/main" val="70569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‹nr.›</a:t>
            </a:fld>
            <a:endParaRPr lang="en-US"/>
          </a:p>
        </p:txBody>
      </p:sp>
    </p:spTree>
    <p:extLst>
      <p:ext uri="{BB962C8B-B14F-4D97-AF65-F5344CB8AC3E}">
        <p14:creationId xmlns:p14="http://schemas.microsoft.com/office/powerpoint/2010/main" val="4054653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30EA680-D336-4FF7-8B7A-9848BB0A1C32}" type="slidenum">
              <a:rPr lang="en-US" smtClean="0"/>
              <a:t>‹nr.›</a:t>
            </a:fld>
            <a:endParaRPr lang="en-US"/>
          </a:p>
        </p:txBody>
      </p:sp>
    </p:spTree>
    <p:extLst>
      <p:ext uri="{BB962C8B-B14F-4D97-AF65-F5344CB8AC3E}">
        <p14:creationId xmlns:p14="http://schemas.microsoft.com/office/powerpoint/2010/main" val="1066530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11/9/2018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30EA680-D336-4FF7-8B7A-9848BB0A1C32}" type="slidenum">
              <a:rPr lang="en-US" smtClean="0"/>
              <a:t>‹nr.›</a:t>
            </a:fld>
            <a:endParaRPr lang="en-US"/>
          </a:p>
        </p:txBody>
      </p:sp>
    </p:spTree>
    <p:extLst>
      <p:ext uri="{BB962C8B-B14F-4D97-AF65-F5344CB8AC3E}">
        <p14:creationId xmlns:p14="http://schemas.microsoft.com/office/powerpoint/2010/main" val="1028786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46CE7D5-CF57-46EF-B807-FDD0502418D4}" type="datetimeFigureOut">
              <a:rPr lang="en-US" smtClean="0"/>
              <a:t>11/9/2018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30EA680-D336-4FF7-8B7A-9848BB0A1C32}" type="slidenum">
              <a:rPr lang="en-US" smtClean="0"/>
              <a:t>‹nr.›</a:t>
            </a:fld>
            <a:endParaRPr lang="en-US"/>
          </a:p>
        </p:txBody>
      </p:sp>
    </p:spTree>
    <p:extLst>
      <p:ext uri="{BB962C8B-B14F-4D97-AF65-F5344CB8AC3E}">
        <p14:creationId xmlns:p14="http://schemas.microsoft.com/office/powerpoint/2010/main" val="312489263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itel 1"/>
          <p:cNvSpPr txBox="1">
            <a:spLocks noGrp="1"/>
          </p:cNvSpPr>
          <p:nvPr>
            <p:ph type="ctrTitle"/>
          </p:nvPr>
        </p:nvSpPr>
        <p:spPr>
          <a:xfrm>
            <a:off x="1051560" y="1432222"/>
            <a:ext cx="9966960" cy="3035810"/>
          </a:xfrm>
          <a:prstGeom prst="rect">
            <a:avLst/>
          </a:prstGeom>
        </p:spPr>
        <p:txBody>
          <a:bodyPr/>
          <a:lstStyle/>
          <a:p>
            <a:r>
              <a:rPr lang="en-US">
                <a:solidFill>
                  <a:schemeClr val="tx1">
                    <a:lumMod val="95000"/>
                    <a:lumOff val="5000"/>
                  </a:schemeClr>
                </a:solidFill>
              </a:rPr>
              <a:t>Cyber security</a:t>
            </a:r>
          </a:p>
        </p:txBody>
      </p:sp>
      <p:sp>
        <p:nvSpPr>
          <p:cNvPr id="134" name="Ondertitel 2"/>
          <p:cNvSpPr txBox="1">
            <a:spLocks noGrp="1"/>
          </p:cNvSpPr>
          <p:nvPr>
            <p:ph type="subTitle" idx="1"/>
          </p:nvPr>
        </p:nvSpPr>
        <p:spPr>
          <a:xfrm>
            <a:off x="1069848" y="4389120"/>
            <a:ext cx="7891272" cy="1358537"/>
          </a:xfrm>
          <a:prstGeom prst="rect">
            <a:avLst/>
          </a:prstGeom>
        </p:spPr>
        <p:txBody>
          <a:bodyPr>
            <a:normAutofit/>
          </a:bodyPr>
          <a:lstStyle/>
          <a:p>
            <a:r>
              <a:rPr lang="nl-NL" sz="2800"/>
              <a:t>SPRINT 4</a:t>
            </a:r>
            <a:endParaRPr lang="nl-NL" sz="1600"/>
          </a:p>
          <a:p>
            <a:r>
              <a:rPr lang="nl-NL" sz="1500"/>
              <a:t>Youssef </a:t>
            </a:r>
            <a:r>
              <a:rPr lang="nl-NL" sz="1500" err="1"/>
              <a:t>Taib</a:t>
            </a:r>
            <a:r>
              <a:rPr lang="nl-NL" sz="1500"/>
              <a:t>, Mendel </a:t>
            </a:r>
            <a:r>
              <a:rPr lang="nl-NL" sz="1500" err="1"/>
              <a:t>Lion</a:t>
            </a:r>
            <a:r>
              <a:rPr lang="nl-NL" sz="1500"/>
              <a:t> </a:t>
            </a:r>
            <a:r>
              <a:rPr lang="nl-NL" sz="1500" err="1"/>
              <a:t>Sjin</a:t>
            </a:r>
            <a:r>
              <a:rPr lang="nl-NL" sz="1500"/>
              <a:t> </a:t>
            </a:r>
            <a:r>
              <a:rPr lang="nl-NL" sz="1500" err="1"/>
              <a:t>Tjoe</a:t>
            </a:r>
            <a:r>
              <a:rPr lang="nl-NL" sz="1500"/>
              <a:t>, </a:t>
            </a:r>
            <a:r>
              <a:rPr lang="nl-NL" sz="1500" err="1"/>
              <a:t>Boyoung</a:t>
            </a:r>
            <a:r>
              <a:rPr lang="nl-NL" sz="1500"/>
              <a:t> Han</a:t>
            </a:r>
          </a:p>
          <a:p>
            <a:r>
              <a:rPr lang="nl-NL" sz="1500"/>
              <a:t>Jorge </a:t>
            </a:r>
            <a:r>
              <a:rPr lang="nl-NL" sz="1500" err="1"/>
              <a:t>Edmundo</a:t>
            </a:r>
            <a:r>
              <a:rPr lang="nl-NL" sz="1500"/>
              <a:t> </a:t>
            </a:r>
            <a:r>
              <a:rPr lang="nl-NL" sz="1500" err="1"/>
              <a:t>Ortiz</a:t>
            </a:r>
            <a:r>
              <a:rPr lang="nl-NL" sz="1500"/>
              <a:t> </a:t>
            </a:r>
            <a:r>
              <a:rPr lang="nl-NL" sz="1500" err="1"/>
              <a:t>Durán</a:t>
            </a:r>
            <a:r>
              <a:rPr lang="nl-NL" sz="1500"/>
              <a:t>, </a:t>
            </a:r>
            <a:r>
              <a:rPr lang="nl-NL" sz="1500" err="1"/>
              <a:t>Jaekyu</a:t>
            </a:r>
            <a:r>
              <a:rPr lang="nl-NL" sz="1500"/>
              <a:t> Lee, Petri </a:t>
            </a:r>
            <a:r>
              <a:rPr lang="nl-NL" sz="1500" err="1"/>
              <a:t>Pellinen</a:t>
            </a:r>
            <a:endParaRPr lang="nl-NL" sz="1500"/>
          </a:p>
          <a:p>
            <a:endParaRPr lang="nl-NL" sz="1600"/>
          </a:p>
        </p:txBody>
      </p:sp>
    </p:spTree>
    <p:extLst>
      <p:ext uri="{BB962C8B-B14F-4D97-AF65-F5344CB8AC3E}">
        <p14:creationId xmlns:p14="http://schemas.microsoft.com/office/powerpoint/2010/main" val="394401744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itel 1"/>
          <p:cNvSpPr txBox="1">
            <a:spLocks noGrp="1"/>
          </p:cNvSpPr>
          <p:nvPr>
            <p:ph type="title"/>
          </p:nvPr>
        </p:nvSpPr>
        <p:spPr>
          <a:prstGeom prst="rect">
            <a:avLst/>
          </a:prstGeom>
        </p:spPr>
        <p:txBody>
          <a:bodyPr/>
          <a:lstStyle/>
          <a:p>
            <a:r>
              <a:t>content</a:t>
            </a:r>
          </a:p>
        </p:txBody>
      </p:sp>
      <p:sp>
        <p:nvSpPr>
          <p:cNvPr id="137" name="Tijdelijke aanduiding voor inhoud 2"/>
          <p:cNvSpPr txBox="1">
            <a:spLocks noGrp="1"/>
          </p:cNvSpPr>
          <p:nvPr>
            <p:ph type="body" idx="1"/>
          </p:nvPr>
        </p:nvSpPr>
        <p:spPr>
          <a:prstGeom prst="rect">
            <a:avLst/>
          </a:prstGeom>
        </p:spPr>
        <p:txBody>
          <a:bodyPr lIns="45719" rIns="45719" anchor="t">
            <a:normAutofit/>
          </a:bodyPr>
          <a:lstStyle/>
          <a:p>
            <a:pPr marL="182245" indent="-182245">
              <a:defRPr sz="2400"/>
            </a:pPr>
            <a:r>
              <a:rPr lang="en-US"/>
              <a:t>Overview</a:t>
            </a:r>
            <a:endParaRPr lang="en-US" sz="2800"/>
          </a:p>
          <a:p>
            <a:pPr marL="182245" indent="-182245">
              <a:defRPr sz="2400"/>
            </a:pPr>
            <a:r>
              <a:rPr lang="en-US" sz="2400"/>
              <a:t>Approach</a:t>
            </a:r>
          </a:p>
          <a:p>
            <a:pPr marL="182245" indent="-182245">
              <a:defRPr sz="2400"/>
            </a:pPr>
            <a:r>
              <a:rPr lang="en-US" sz="2400"/>
              <a:t>Progress</a:t>
            </a:r>
            <a:endParaRPr sz="2400"/>
          </a:p>
          <a:p>
            <a:pPr marL="182245" indent="-182245">
              <a:defRPr sz="2400"/>
            </a:pPr>
            <a:r>
              <a:rPr lang="en-US" sz="2400"/>
              <a:t>Next step</a:t>
            </a:r>
            <a:endParaRPr sz="2400"/>
          </a:p>
        </p:txBody>
      </p:sp>
    </p:spTree>
    <p:extLst>
      <p:ext uri="{BB962C8B-B14F-4D97-AF65-F5344CB8AC3E}">
        <p14:creationId xmlns:p14="http://schemas.microsoft.com/office/powerpoint/2010/main" val="384241800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FD233-539D-2D41-A306-AB5507BE70C8}"/>
              </a:ext>
            </a:extLst>
          </p:cNvPr>
          <p:cNvSpPr>
            <a:spLocks noGrp="1"/>
          </p:cNvSpPr>
          <p:nvPr>
            <p:ph type="title"/>
          </p:nvPr>
        </p:nvSpPr>
        <p:spPr/>
        <p:txBody>
          <a:bodyPr/>
          <a:lstStyle/>
          <a:p>
            <a:r>
              <a:rPr lang="en-US"/>
              <a:t>overview</a:t>
            </a:r>
          </a:p>
        </p:txBody>
      </p:sp>
      <p:sp>
        <p:nvSpPr>
          <p:cNvPr id="3" name="Text Placeholder 2">
            <a:extLst>
              <a:ext uri="{FF2B5EF4-FFF2-40B4-BE49-F238E27FC236}">
                <a16:creationId xmlns:a16="http://schemas.microsoft.com/office/drawing/2014/main" id="{E9E58EF1-624E-EF40-9CB8-FD37F2185D91}"/>
              </a:ext>
            </a:extLst>
          </p:cNvPr>
          <p:cNvSpPr>
            <a:spLocks noGrp="1"/>
          </p:cNvSpPr>
          <p:nvPr>
            <p:ph type="body" idx="1"/>
          </p:nvPr>
        </p:nvSpPr>
        <p:spPr/>
        <p:txBody>
          <a:bodyPr/>
          <a:lstStyle/>
          <a:p>
            <a:r>
              <a:rPr lang="en-US"/>
              <a:t>Objective</a:t>
            </a:r>
          </a:p>
          <a:p>
            <a:endParaRPr lang="en-US"/>
          </a:p>
        </p:txBody>
      </p:sp>
      <p:sp>
        <p:nvSpPr>
          <p:cNvPr id="4" name="Tijdelijke aanduiding voor inhoud 2">
            <a:extLst>
              <a:ext uri="{FF2B5EF4-FFF2-40B4-BE49-F238E27FC236}">
                <a16:creationId xmlns:a16="http://schemas.microsoft.com/office/drawing/2014/main" id="{04096ABE-A66A-6944-8DD8-8C85177D24DF}"/>
              </a:ext>
            </a:extLst>
          </p:cNvPr>
          <p:cNvSpPr txBox="1">
            <a:spLocks/>
          </p:cNvSpPr>
          <p:nvPr/>
        </p:nvSpPr>
        <p:spPr>
          <a:xfrm>
            <a:off x="1069847" y="1906131"/>
            <a:ext cx="10058401" cy="40507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182879" marR="0" indent="-182879" algn="l" defTabSz="914400" rtl="0" latinLnBrk="0">
              <a:lnSpc>
                <a:spcPct val="150000"/>
              </a:lnSpc>
              <a:spcBef>
                <a:spcPts val="1200"/>
              </a:spcBef>
              <a:spcAft>
                <a:spcPts val="0"/>
              </a:spcAft>
              <a:buClr>
                <a:srgbClr val="9E3611"/>
              </a:buClr>
              <a:buSzPct val="85000"/>
              <a:buFontTx/>
              <a:buChar char="▪"/>
              <a:tabLst/>
              <a:defRPr sz="2800" b="0" i="0" u="none" strike="noStrike" cap="none" spc="0" baseline="0">
                <a:ln>
                  <a:noFill/>
                </a:ln>
                <a:solidFill>
                  <a:srgbClr val="000000"/>
                </a:solidFill>
                <a:uFillTx/>
                <a:latin typeface="Rockwell"/>
                <a:ea typeface="Rockwell"/>
                <a:cs typeface="Rockwell"/>
                <a:sym typeface="Rockwell"/>
              </a:defRPr>
            </a:lvl1pPr>
            <a:lvl2pPr marL="477519" marR="0" indent="-203199" algn="l" defTabSz="914400" rtl="0" latinLnBrk="0">
              <a:lnSpc>
                <a:spcPct val="150000"/>
              </a:lnSpc>
              <a:spcBef>
                <a:spcPts val="1200"/>
              </a:spcBef>
              <a:spcAft>
                <a:spcPts val="0"/>
              </a:spcAft>
              <a:buClr>
                <a:schemeClr val="tx1">
                  <a:lumMod val="95000"/>
                  <a:lumOff val="5000"/>
                </a:schemeClr>
              </a:buClr>
              <a:buSzPct val="85000"/>
              <a:buFont typeface="Arial" panose="020B0604020202020204" pitchFamily="34" charset="0"/>
              <a:buChar char="•"/>
              <a:tabLst/>
              <a:defRPr sz="2400" b="0" i="0" u="none" strike="noStrike" cap="none" spc="0" baseline="0">
                <a:ln>
                  <a:noFill/>
                </a:ln>
                <a:solidFill>
                  <a:srgbClr val="000000"/>
                </a:solidFill>
                <a:uFillTx/>
                <a:latin typeface="Rockwell"/>
                <a:ea typeface="Rockwell"/>
                <a:cs typeface="Rockwell"/>
                <a:sym typeface="Rockwell"/>
              </a:defRPr>
            </a:lvl2pPr>
            <a:lvl3pPr marL="777239" marR="0" indent="-228600" algn="l" defTabSz="914400" rtl="0" latinLnBrk="0">
              <a:lnSpc>
                <a:spcPct val="90000"/>
              </a:lnSpc>
              <a:spcBef>
                <a:spcPts val="1200"/>
              </a:spcBef>
              <a:spcAft>
                <a:spcPts val="0"/>
              </a:spcAft>
              <a:buClr>
                <a:srgbClr val="9E3611"/>
              </a:buClr>
              <a:buSzPct val="85000"/>
              <a:buFontTx/>
              <a:buChar char="▪"/>
              <a:tabLst/>
              <a:defRPr sz="2000" b="0" i="0" u="none" strike="noStrike" cap="none" spc="0" baseline="0">
                <a:ln>
                  <a:noFill/>
                </a:ln>
                <a:solidFill>
                  <a:srgbClr val="000000"/>
                </a:solidFill>
                <a:uFillTx/>
                <a:latin typeface="Rockwell"/>
                <a:ea typeface="Rockwell"/>
                <a:cs typeface="Rockwell"/>
                <a:sym typeface="Rockwell"/>
              </a:defRPr>
            </a:lvl3pPr>
            <a:lvl4pPr marL="1051559" marR="0" indent="-228600" algn="l" defTabSz="914400" rtl="0" latinLnBrk="0">
              <a:lnSpc>
                <a:spcPct val="90000"/>
              </a:lnSpc>
              <a:spcBef>
                <a:spcPts val="1200"/>
              </a:spcBef>
              <a:spcAft>
                <a:spcPts val="0"/>
              </a:spcAft>
              <a:buClr>
                <a:srgbClr val="9E3611"/>
              </a:buClr>
              <a:buSzPct val="85000"/>
              <a:buFontTx/>
              <a:buChar char="▪"/>
              <a:tabLst/>
              <a:defRPr sz="2000" b="0" i="0" u="none" strike="noStrike" cap="none" spc="0" baseline="0">
                <a:ln>
                  <a:noFill/>
                </a:ln>
                <a:solidFill>
                  <a:srgbClr val="000000"/>
                </a:solidFill>
                <a:uFillTx/>
                <a:latin typeface="Rockwell"/>
                <a:ea typeface="Rockwell"/>
                <a:cs typeface="Rockwell"/>
                <a:sym typeface="Rockwell"/>
              </a:defRPr>
            </a:lvl4pPr>
            <a:lvl5pPr marL="1325880" marR="0" indent="-228600" algn="l" defTabSz="914400" rtl="0" latinLnBrk="0">
              <a:lnSpc>
                <a:spcPct val="90000"/>
              </a:lnSpc>
              <a:spcBef>
                <a:spcPts val="1200"/>
              </a:spcBef>
              <a:spcAft>
                <a:spcPts val="0"/>
              </a:spcAft>
              <a:buClr>
                <a:srgbClr val="9E3611"/>
              </a:buClr>
              <a:buSzPct val="85000"/>
              <a:buFontTx/>
              <a:buChar char="▪"/>
              <a:tabLst/>
              <a:defRPr sz="2000" b="0" i="0" u="none" strike="noStrike" cap="none" spc="0" baseline="0">
                <a:ln>
                  <a:noFill/>
                </a:ln>
                <a:solidFill>
                  <a:srgbClr val="000000"/>
                </a:solidFill>
                <a:uFillTx/>
                <a:latin typeface="Rockwell"/>
                <a:ea typeface="Rockwell"/>
                <a:cs typeface="Rockwell"/>
                <a:sym typeface="Rockwell"/>
              </a:defRPr>
            </a:lvl5pPr>
            <a:lvl6pPr marL="1657150" marR="0" indent="-285750" algn="l" defTabSz="914400" rtl="0" latinLnBrk="0">
              <a:lnSpc>
                <a:spcPct val="90000"/>
              </a:lnSpc>
              <a:spcBef>
                <a:spcPts val="1200"/>
              </a:spcBef>
              <a:spcAft>
                <a:spcPts val="0"/>
              </a:spcAft>
              <a:buClr>
                <a:srgbClr val="9E3611"/>
              </a:buClr>
              <a:buSzPct val="85000"/>
              <a:buFontTx/>
              <a:buChar char="▪"/>
              <a:tabLst/>
              <a:defRPr sz="2000" b="0" i="0" u="none" strike="noStrike" cap="none" spc="0" baseline="0">
                <a:ln>
                  <a:noFill/>
                </a:ln>
                <a:solidFill>
                  <a:srgbClr val="000000"/>
                </a:solidFill>
                <a:uFillTx/>
                <a:latin typeface="Rockwell"/>
                <a:ea typeface="Rockwell"/>
                <a:cs typeface="Rockwell"/>
                <a:sym typeface="Rockwell"/>
              </a:defRPr>
            </a:lvl6pPr>
            <a:lvl7pPr marL="1957149" marR="0" indent="-285750" algn="l" defTabSz="914400" rtl="0" latinLnBrk="0">
              <a:lnSpc>
                <a:spcPct val="90000"/>
              </a:lnSpc>
              <a:spcBef>
                <a:spcPts val="1200"/>
              </a:spcBef>
              <a:spcAft>
                <a:spcPts val="0"/>
              </a:spcAft>
              <a:buClr>
                <a:srgbClr val="9E3611"/>
              </a:buClr>
              <a:buSzPct val="85000"/>
              <a:buFontTx/>
              <a:buChar char="▪"/>
              <a:tabLst/>
              <a:defRPr sz="2000" b="0" i="0" u="none" strike="noStrike" cap="none" spc="0" baseline="0">
                <a:ln>
                  <a:noFill/>
                </a:ln>
                <a:solidFill>
                  <a:srgbClr val="000000"/>
                </a:solidFill>
                <a:uFillTx/>
                <a:latin typeface="Rockwell"/>
                <a:ea typeface="Rockwell"/>
                <a:cs typeface="Rockwell"/>
                <a:sym typeface="Rockwell"/>
              </a:defRPr>
            </a:lvl7pPr>
            <a:lvl8pPr marL="2257150" marR="0" indent="-285750" algn="l" defTabSz="914400" rtl="0" latinLnBrk="0">
              <a:lnSpc>
                <a:spcPct val="90000"/>
              </a:lnSpc>
              <a:spcBef>
                <a:spcPts val="1200"/>
              </a:spcBef>
              <a:spcAft>
                <a:spcPts val="0"/>
              </a:spcAft>
              <a:buClr>
                <a:srgbClr val="9E3611"/>
              </a:buClr>
              <a:buSzPct val="85000"/>
              <a:buFontTx/>
              <a:buChar char="▪"/>
              <a:tabLst/>
              <a:defRPr sz="2000" b="0" i="0" u="none" strike="noStrike" cap="none" spc="0" baseline="0">
                <a:ln>
                  <a:noFill/>
                </a:ln>
                <a:solidFill>
                  <a:srgbClr val="000000"/>
                </a:solidFill>
                <a:uFillTx/>
                <a:latin typeface="Rockwell"/>
                <a:ea typeface="Rockwell"/>
                <a:cs typeface="Rockwell"/>
                <a:sym typeface="Rockwell"/>
              </a:defRPr>
            </a:lvl8pPr>
            <a:lvl9pPr marL="2557149" marR="0" indent="-285750" algn="l" defTabSz="914400" rtl="0" latinLnBrk="0">
              <a:lnSpc>
                <a:spcPct val="90000"/>
              </a:lnSpc>
              <a:spcBef>
                <a:spcPts val="1200"/>
              </a:spcBef>
              <a:spcAft>
                <a:spcPts val="0"/>
              </a:spcAft>
              <a:buClr>
                <a:srgbClr val="9E3611"/>
              </a:buClr>
              <a:buSzPct val="85000"/>
              <a:buFontTx/>
              <a:buChar char="▪"/>
              <a:tabLst/>
              <a:defRPr sz="2000" b="0" i="0" u="none" strike="noStrike" cap="none" spc="0" baseline="0">
                <a:ln>
                  <a:noFill/>
                </a:ln>
                <a:solidFill>
                  <a:srgbClr val="000000"/>
                </a:solidFill>
                <a:uFillTx/>
                <a:latin typeface="Rockwell"/>
                <a:ea typeface="Rockwell"/>
                <a:cs typeface="Rockwell"/>
                <a:sym typeface="Rockwell"/>
              </a:defRPr>
            </a:lvl9pPr>
          </a:lstStyle>
          <a:p>
            <a:pPr algn="ctr" hangingPunct="1">
              <a:defRPr sz="2400"/>
            </a:pPr>
            <a:endParaRPr lang="en-US" sz="2400" dirty="0"/>
          </a:p>
          <a:p>
            <a:pPr marL="0" indent="0" algn="ctr" hangingPunct="1">
              <a:buSzTx/>
              <a:buFont typeface="Wingdings"/>
              <a:buNone/>
              <a:defRPr sz="4000"/>
            </a:pPr>
            <a:r>
              <a:rPr lang="en-US" sz="4000" dirty="0"/>
              <a:t>“</a:t>
            </a:r>
            <a:r>
              <a:rPr lang="en-US" sz="2400" dirty="0"/>
              <a:t>Collecting twitter feeds and making a risk analysis </a:t>
            </a:r>
          </a:p>
          <a:p>
            <a:pPr marL="0" indent="0" algn="ctr" hangingPunct="1">
              <a:buSzTx/>
              <a:buFont typeface="Wingdings"/>
              <a:buNone/>
              <a:defRPr sz="2400"/>
            </a:pPr>
            <a:r>
              <a:rPr lang="en-US" sz="2400" dirty="0"/>
              <a:t>to a profile through machine learning</a:t>
            </a:r>
            <a:r>
              <a:rPr lang="en-US" sz="4000" dirty="0"/>
              <a:t>”</a:t>
            </a:r>
          </a:p>
        </p:txBody>
      </p:sp>
      <p:pic>
        <p:nvPicPr>
          <p:cNvPr id="5" name="Afbeelding 4" descr="Afbeelding 4">
            <a:extLst>
              <a:ext uri="{FF2B5EF4-FFF2-40B4-BE49-F238E27FC236}">
                <a16:creationId xmlns:a16="http://schemas.microsoft.com/office/drawing/2014/main" id="{4439BD8F-F502-5541-89DA-8909F95A8E0D}"/>
              </a:ext>
            </a:extLst>
          </p:cNvPr>
          <p:cNvPicPr>
            <a:picLocks noChangeAspect="1"/>
          </p:cNvPicPr>
          <p:nvPr/>
        </p:nvPicPr>
        <p:blipFill>
          <a:blip r:embed="rId3">
            <a:extLst/>
          </a:blip>
          <a:stretch>
            <a:fillRect/>
          </a:stretch>
        </p:blipFill>
        <p:spPr>
          <a:xfrm>
            <a:off x="917447" y="4331860"/>
            <a:ext cx="2114883" cy="1717285"/>
          </a:xfrm>
          <a:prstGeom prst="rect">
            <a:avLst/>
          </a:prstGeom>
          <a:ln w="12700">
            <a:miter lim="400000"/>
          </a:ln>
        </p:spPr>
      </p:pic>
    </p:spTree>
    <p:extLst>
      <p:ext uri="{BB962C8B-B14F-4D97-AF65-F5344CB8AC3E}">
        <p14:creationId xmlns:p14="http://schemas.microsoft.com/office/powerpoint/2010/main" val="265869578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FD233-539D-2D41-A306-AB5507BE70C8}"/>
              </a:ext>
            </a:extLst>
          </p:cNvPr>
          <p:cNvSpPr>
            <a:spLocks noGrp="1"/>
          </p:cNvSpPr>
          <p:nvPr>
            <p:ph type="title"/>
          </p:nvPr>
        </p:nvSpPr>
        <p:spPr/>
        <p:txBody>
          <a:bodyPr/>
          <a:lstStyle/>
          <a:p>
            <a:r>
              <a:rPr lang="en-US"/>
              <a:t>overview</a:t>
            </a:r>
          </a:p>
        </p:txBody>
      </p:sp>
      <p:sp>
        <p:nvSpPr>
          <p:cNvPr id="3" name="Text Placeholder 2">
            <a:extLst>
              <a:ext uri="{FF2B5EF4-FFF2-40B4-BE49-F238E27FC236}">
                <a16:creationId xmlns:a16="http://schemas.microsoft.com/office/drawing/2014/main" id="{E9E58EF1-624E-EF40-9CB8-FD37F2185D91}"/>
              </a:ext>
            </a:extLst>
          </p:cNvPr>
          <p:cNvSpPr>
            <a:spLocks noGrp="1"/>
          </p:cNvSpPr>
          <p:nvPr>
            <p:ph type="body" idx="1"/>
          </p:nvPr>
        </p:nvSpPr>
        <p:spPr/>
        <p:txBody>
          <a:bodyPr/>
          <a:lstStyle/>
          <a:p>
            <a:r>
              <a:rPr lang="en-US"/>
              <a:t>Objective</a:t>
            </a:r>
          </a:p>
          <a:p>
            <a:endParaRPr lang="en-US"/>
          </a:p>
        </p:txBody>
      </p:sp>
      <p:sp>
        <p:nvSpPr>
          <p:cNvPr id="4" name="Tijdelijke aanduiding voor inhoud 2">
            <a:extLst>
              <a:ext uri="{FF2B5EF4-FFF2-40B4-BE49-F238E27FC236}">
                <a16:creationId xmlns:a16="http://schemas.microsoft.com/office/drawing/2014/main" id="{04096ABE-A66A-6944-8DD8-8C85177D24DF}"/>
              </a:ext>
            </a:extLst>
          </p:cNvPr>
          <p:cNvSpPr txBox="1">
            <a:spLocks/>
          </p:cNvSpPr>
          <p:nvPr/>
        </p:nvSpPr>
        <p:spPr>
          <a:xfrm>
            <a:off x="1069847" y="1906131"/>
            <a:ext cx="10058401" cy="40507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182879" marR="0" indent="-182879" algn="l" defTabSz="914400" rtl="0" latinLnBrk="0">
              <a:lnSpc>
                <a:spcPct val="150000"/>
              </a:lnSpc>
              <a:spcBef>
                <a:spcPts val="1200"/>
              </a:spcBef>
              <a:spcAft>
                <a:spcPts val="0"/>
              </a:spcAft>
              <a:buClr>
                <a:srgbClr val="9E3611"/>
              </a:buClr>
              <a:buSzPct val="85000"/>
              <a:buFontTx/>
              <a:buChar char="▪"/>
              <a:tabLst/>
              <a:defRPr sz="2800" b="0" i="0" u="none" strike="noStrike" cap="none" spc="0" baseline="0">
                <a:ln>
                  <a:noFill/>
                </a:ln>
                <a:solidFill>
                  <a:srgbClr val="000000"/>
                </a:solidFill>
                <a:uFillTx/>
                <a:latin typeface="Rockwell"/>
                <a:ea typeface="Rockwell"/>
                <a:cs typeface="Rockwell"/>
                <a:sym typeface="Rockwell"/>
              </a:defRPr>
            </a:lvl1pPr>
            <a:lvl2pPr marL="477519" marR="0" indent="-203199" algn="l" defTabSz="914400" rtl="0" latinLnBrk="0">
              <a:lnSpc>
                <a:spcPct val="150000"/>
              </a:lnSpc>
              <a:spcBef>
                <a:spcPts val="1200"/>
              </a:spcBef>
              <a:spcAft>
                <a:spcPts val="0"/>
              </a:spcAft>
              <a:buClr>
                <a:schemeClr val="tx1">
                  <a:lumMod val="95000"/>
                  <a:lumOff val="5000"/>
                </a:schemeClr>
              </a:buClr>
              <a:buSzPct val="85000"/>
              <a:buFont typeface="Arial" panose="020B0604020202020204" pitchFamily="34" charset="0"/>
              <a:buChar char="•"/>
              <a:tabLst/>
              <a:defRPr sz="2400" b="0" i="0" u="none" strike="noStrike" cap="none" spc="0" baseline="0">
                <a:ln>
                  <a:noFill/>
                </a:ln>
                <a:solidFill>
                  <a:srgbClr val="000000"/>
                </a:solidFill>
                <a:uFillTx/>
                <a:latin typeface="Rockwell"/>
                <a:ea typeface="Rockwell"/>
                <a:cs typeface="Rockwell"/>
                <a:sym typeface="Rockwell"/>
              </a:defRPr>
            </a:lvl2pPr>
            <a:lvl3pPr marL="777239" marR="0" indent="-228600" algn="l" defTabSz="914400" rtl="0" latinLnBrk="0">
              <a:lnSpc>
                <a:spcPct val="90000"/>
              </a:lnSpc>
              <a:spcBef>
                <a:spcPts val="1200"/>
              </a:spcBef>
              <a:spcAft>
                <a:spcPts val="0"/>
              </a:spcAft>
              <a:buClr>
                <a:srgbClr val="9E3611"/>
              </a:buClr>
              <a:buSzPct val="85000"/>
              <a:buFontTx/>
              <a:buChar char="▪"/>
              <a:tabLst/>
              <a:defRPr sz="2000" b="0" i="0" u="none" strike="noStrike" cap="none" spc="0" baseline="0">
                <a:ln>
                  <a:noFill/>
                </a:ln>
                <a:solidFill>
                  <a:srgbClr val="000000"/>
                </a:solidFill>
                <a:uFillTx/>
                <a:latin typeface="Rockwell"/>
                <a:ea typeface="Rockwell"/>
                <a:cs typeface="Rockwell"/>
                <a:sym typeface="Rockwell"/>
              </a:defRPr>
            </a:lvl3pPr>
            <a:lvl4pPr marL="1051559" marR="0" indent="-228600" algn="l" defTabSz="914400" rtl="0" latinLnBrk="0">
              <a:lnSpc>
                <a:spcPct val="90000"/>
              </a:lnSpc>
              <a:spcBef>
                <a:spcPts val="1200"/>
              </a:spcBef>
              <a:spcAft>
                <a:spcPts val="0"/>
              </a:spcAft>
              <a:buClr>
                <a:srgbClr val="9E3611"/>
              </a:buClr>
              <a:buSzPct val="85000"/>
              <a:buFontTx/>
              <a:buChar char="▪"/>
              <a:tabLst/>
              <a:defRPr sz="2000" b="0" i="0" u="none" strike="noStrike" cap="none" spc="0" baseline="0">
                <a:ln>
                  <a:noFill/>
                </a:ln>
                <a:solidFill>
                  <a:srgbClr val="000000"/>
                </a:solidFill>
                <a:uFillTx/>
                <a:latin typeface="Rockwell"/>
                <a:ea typeface="Rockwell"/>
                <a:cs typeface="Rockwell"/>
                <a:sym typeface="Rockwell"/>
              </a:defRPr>
            </a:lvl4pPr>
            <a:lvl5pPr marL="1325880" marR="0" indent="-228600" algn="l" defTabSz="914400" rtl="0" latinLnBrk="0">
              <a:lnSpc>
                <a:spcPct val="90000"/>
              </a:lnSpc>
              <a:spcBef>
                <a:spcPts val="1200"/>
              </a:spcBef>
              <a:spcAft>
                <a:spcPts val="0"/>
              </a:spcAft>
              <a:buClr>
                <a:srgbClr val="9E3611"/>
              </a:buClr>
              <a:buSzPct val="85000"/>
              <a:buFontTx/>
              <a:buChar char="▪"/>
              <a:tabLst/>
              <a:defRPr sz="2000" b="0" i="0" u="none" strike="noStrike" cap="none" spc="0" baseline="0">
                <a:ln>
                  <a:noFill/>
                </a:ln>
                <a:solidFill>
                  <a:srgbClr val="000000"/>
                </a:solidFill>
                <a:uFillTx/>
                <a:latin typeface="Rockwell"/>
                <a:ea typeface="Rockwell"/>
                <a:cs typeface="Rockwell"/>
                <a:sym typeface="Rockwell"/>
              </a:defRPr>
            </a:lvl5pPr>
            <a:lvl6pPr marL="1657150" marR="0" indent="-285750" algn="l" defTabSz="914400" rtl="0" latinLnBrk="0">
              <a:lnSpc>
                <a:spcPct val="90000"/>
              </a:lnSpc>
              <a:spcBef>
                <a:spcPts val="1200"/>
              </a:spcBef>
              <a:spcAft>
                <a:spcPts val="0"/>
              </a:spcAft>
              <a:buClr>
                <a:srgbClr val="9E3611"/>
              </a:buClr>
              <a:buSzPct val="85000"/>
              <a:buFontTx/>
              <a:buChar char="▪"/>
              <a:tabLst/>
              <a:defRPr sz="2000" b="0" i="0" u="none" strike="noStrike" cap="none" spc="0" baseline="0">
                <a:ln>
                  <a:noFill/>
                </a:ln>
                <a:solidFill>
                  <a:srgbClr val="000000"/>
                </a:solidFill>
                <a:uFillTx/>
                <a:latin typeface="Rockwell"/>
                <a:ea typeface="Rockwell"/>
                <a:cs typeface="Rockwell"/>
                <a:sym typeface="Rockwell"/>
              </a:defRPr>
            </a:lvl6pPr>
            <a:lvl7pPr marL="1957149" marR="0" indent="-285750" algn="l" defTabSz="914400" rtl="0" latinLnBrk="0">
              <a:lnSpc>
                <a:spcPct val="90000"/>
              </a:lnSpc>
              <a:spcBef>
                <a:spcPts val="1200"/>
              </a:spcBef>
              <a:spcAft>
                <a:spcPts val="0"/>
              </a:spcAft>
              <a:buClr>
                <a:srgbClr val="9E3611"/>
              </a:buClr>
              <a:buSzPct val="85000"/>
              <a:buFontTx/>
              <a:buChar char="▪"/>
              <a:tabLst/>
              <a:defRPr sz="2000" b="0" i="0" u="none" strike="noStrike" cap="none" spc="0" baseline="0">
                <a:ln>
                  <a:noFill/>
                </a:ln>
                <a:solidFill>
                  <a:srgbClr val="000000"/>
                </a:solidFill>
                <a:uFillTx/>
                <a:latin typeface="Rockwell"/>
                <a:ea typeface="Rockwell"/>
                <a:cs typeface="Rockwell"/>
                <a:sym typeface="Rockwell"/>
              </a:defRPr>
            </a:lvl7pPr>
            <a:lvl8pPr marL="2257150" marR="0" indent="-285750" algn="l" defTabSz="914400" rtl="0" latinLnBrk="0">
              <a:lnSpc>
                <a:spcPct val="90000"/>
              </a:lnSpc>
              <a:spcBef>
                <a:spcPts val="1200"/>
              </a:spcBef>
              <a:spcAft>
                <a:spcPts val="0"/>
              </a:spcAft>
              <a:buClr>
                <a:srgbClr val="9E3611"/>
              </a:buClr>
              <a:buSzPct val="85000"/>
              <a:buFontTx/>
              <a:buChar char="▪"/>
              <a:tabLst/>
              <a:defRPr sz="2000" b="0" i="0" u="none" strike="noStrike" cap="none" spc="0" baseline="0">
                <a:ln>
                  <a:noFill/>
                </a:ln>
                <a:solidFill>
                  <a:srgbClr val="000000"/>
                </a:solidFill>
                <a:uFillTx/>
                <a:latin typeface="Rockwell"/>
                <a:ea typeface="Rockwell"/>
                <a:cs typeface="Rockwell"/>
                <a:sym typeface="Rockwell"/>
              </a:defRPr>
            </a:lvl8pPr>
            <a:lvl9pPr marL="2557149" marR="0" indent="-285750" algn="l" defTabSz="914400" rtl="0" latinLnBrk="0">
              <a:lnSpc>
                <a:spcPct val="90000"/>
              </a:lnSpc>
              <a:spcBef>
                <a:spcPts val="1200"/>
              </a:spcBef>
              <a:spcAft>
                <a:spcPts val="0"/>
              </a:spcAft>
              <a:buClr>
                <a:srgbClr val="9E3611"/>
              </a:buClr>
              <a:buSzPct val="85000"/>
              <a:buFontTx/>
              <a:buChar char="▪"/>
              <a:tabLst/>
              <a:defRPr sz="2000" b="0" i="0" u="none" strike="noStrike" cap="none" spc="0" baseline="0">
                <a:ln>
                  <a:noFill/>
                </a:ln>
                <a:solidFill>
                  <a:srgbClr val="000000"/>
                </a:solidFill>
                <a:uFillTx/>
                <a:latin typeface="Rockwell"/>
                <a:ea typeface="Rockwell"/>
                <a:cs typeface="Rockwell"/>
                <a:sym typeface="Rockwell"/>
              </a:defRPr>
            </a:lvl9pPr>
          </a:lstStyle>
          <a:p>
            <a:pPr algn="ctr" hangingPunct="1">
              <a:defRPr sz="2400"/>
            </a:pPr>
            <a:endParaRPr lang="en-US" sz="2400" dirty="0"/>
          </a:p>
          <a:p>
            <a:pPr marL="0" indent="0" algn="ctr" hangingPunct="1">
              <a:buSzTx/>
              <a:buFont typeface="Wingdings"/>
              <a:buNone/>
              <a:defRPr sz="4000"/>
            </a:pPr>
            <a:r>
              <a:rPr lang="en-US" sz="4000" dirty="0"/>
              <a:t>“</a:t>
            </a:r>
            <a:r>
              <a:rPr lang="en-US" sz="2400" dirty="0"/>
              <a:t>Collecting twitter feeds and making Sentiment analysis</a:t>
            </a:r>
          </a:p>
          <a:p>
            <a:pPr marL="0" indent="0" algn="ctr" hangingPunct="1">
              <a:buSzTx/>
              <a:buFont typeface="Wingdings"/>
              <a:buNone/>
              <a:defRPr sz="4000"/>
            </a:pPr>
            <a:r>
              <a:rPr lang="en-US" sz="2400" dirty="0"/>
              <a:t>Specified for </a:t>
            </a:r>
            <a:r>
              <a:rPr lang="en-US" sz="2400" dirty="0" err="1"/>
              <a:t>CyberSecurity</a:t>
            </a:r>
            <a:r>
              <a:rPr lang="en-US" sz="4000" dirty="0"/>
              <a:t>”</a:t>
            </a:r>
          </a:p>
        </p:txBody>
      </p:sp>
      <p:pic>
        <p:nvPicPr>
          <p:cNvPr id="5" name="Afbeelding 4" descr="Afbeelding 4">
            <a:extLst>
              <a:ext uri="{FF2B5EF4-FFF2-40B4-BE49-F238E27FC236}">
                <a16:creationId xmlns:a16="http://schemas.microsoft.com/office/drawing/2014/main" id="{4439BD8F-F502-5541-89DA-8909F95A8E0D}"/>
              </a:ext>
            </a:extLst>
          </p:cNvPr>
          <p:cNvPicPr>
            <a:picLocks noChangeAspect="1"/>
          </p:cNvPicPr>
          <p:nvPr/>
        </p:nvPicPr>
        <p:blipFill>
          <a:blip r:embed="rId3">
            <a:extLst/>
          </a:blip>
          <a:stretch>
            <a:fillRect/>
          </a:stretch>
        </p:blipFill>
        <p:spPr>
          <a:xfrm>
            <a:off x="917447" y="4331860"/>
            <a:ext cx="2114883" cy="1717285"/>
          </a:xfrm>
          <a:prstGeom prst="rect">
            <a:avLst/>
          </a:prstGeom>
          <a:ln w="12700">
            <a:miter lim="400000"/>
          </a:ln>
        </p:spPr>
      </p:pic>
    </p:spTree>
    <p:extLst>
      <p:ext uri="{BB962C8B-B14F-4D97-AF65-F5344CB8AC3E}">
        <p14:creationId xmlns:p14="http://schemas.microsoft.com/office/powerpoint/2010/main" val="306898085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FD51BB-B04A-4AE6-A1AD-D4147324B4A3}"/>
              </a:ext>
            </a:extLst>
          </p:cNvPr>
          <p:cNvSpPr>
            <a:spLocks noGrp="1"/>
          </p:cNvSpPr>
          <p:nvPr>
            <p:ph type="title"/>
          </p:nvPr>
        </p:nvSpPr>
        <p:spPr>
          <a:xfrm>
            <a:off x="1069848" y="484632"/>
            <a:ext cx="10058400" cy="1609344"/>
          </a:xfrm>
        </p:spPr>
        <p:txBody>
          <a:bodyPr>
            <a:normAutofit/>
          </a:bodyPr>
          <a:lstStyle/>
          <a:p>
            <a:r>
              <a:rPr lang="nl-NL"/>
              <a:t>approach</a:t>
            </a:r>
          </a:p>
        </p:txBody>
      </p:sp>
      <p:sp>
        <p:nvSpPr>
          <p:cNvPr id="3" name="Tijdelijke aanduiding voor inhoud 2">
            <a:extLst>
              <a:ext uri="{FF2B5EF4-FFF2-40B4-BE49-F238E27FC236}">
                <a16:creationId xmlns:a16="http://schemas.microsoft.com/office/drawing/2014/main" id="{447D335C-3471-4AAA-9FE5-815A39742356}"/>
              </a:ext>
            </a:extLst>
          </p:cNvPr>
          <p:cNvSpPr>
            <a:spLocks noGrp="1"/>
          </p:cNvSpPr>
          <p:nvPr>
            <p:ph idx="1"/>
          </p:nvPr>
        </p:nvSpPr>
        <p:spPr>
          <a:xfrm>
            <a:off x="1069848" y="2121408"/>
            <a:ext cx="4773168" cy="4050792"/>
          </a:xfrm>
        </p:spPr>
        <p:txBody>
          <a:bodyPr lIns="45719" rIns="45719" anchor="t">
            <a:normAutofit/>
          </a:bodyPr>
          <a:lstStyle/>
          <a:p>
            <a:pPr marL="457200" indent="-457200">
              <a:buFont typeface="+mj-lt"/>
              <a:buAutoNum type="arabicPeriod"/>
            </a:pPr>
            <a:r>
              <a:rPr lang="en-US" sz="2200" dirty="0"/>
              <a:t>Mining twitter data</a:t>
            </a:r>
            <a:endParaRPr lang="nl-NL" sz="2200" dirty="0"/>
          </a:p>
          <a:p>
            <a:pPr marL="457200" indent="-457200">
              <a:buFont typeface="+mj-lt"/>
              <a:buAutoNum type="arabicPeriod"/>
            </a:pPr>
            <a:r>
              <a:rPr lang="en-US" sz="2200" dirty="0"/>
              <a:t>Text pre-processing</a:t>
            </a:r>
          </a:p>
          <a:p>
            <a:pPr marL="457200" indent="-457200">
              <a:buFont typeface="+mj-lt"/>
              <a:buAutoNum type="arabicPeriod"/>
            </a:pPr>
            <a:r>
              <a:rPr lang="en-US" sz="2200" dirty="0"/>
              <a:t>Terms frequencies</a:t>
            </a:r>
            <a:endParaRPr lang="nl-NL" sz="2200" dirty="0"/>
          </a:p>
          <a:p>
            <a:pPr marL="457200" indent="-457200">
              <a:buFont typeface="+mj-lt"/>
              <a:buAutoNum type="arabicPeriod"/>
            </a:pPr>
            <a:r>
              <a:rPr lang="en-US" sz="2200" dirty="0"/>
              <a:t>Data analysis</a:t>
            </a:r>
          </a:p>
          <a:p>
            <a:pPr marL="457200" indent="-457200">
              <a:buFont typeface="+mj-lt"/>
              <a:buAutoNum type="arabicPeriod"/>
            </a:pPr>
            <a:r>
              <a:rPr lang="en-US" sz="2200" dirty="0"/>
              <a:t>Data visualization</a:t>
            </a:r>
          </a:p>
          <a:p>
            <a:pPr marL="457200" indent="-457200">
              <a:buAutoNum type="arabicPeriod"/>
            </a:pPr>
            <a:r>
              <a:rPr lang="en-US" sz="2200" dirty="0"/>
              <a:t>Sentiment analysis</a:t>
            </a:r>
          </a:p>
          <a:p>
            <a:pPr marL="182245" indent="-182245"/>
            <a:endParaRPr lang="nl-NL" dirty="0"/>
          </a:p>
          <a:p>
            <a:pPr marL="182245" indent="-182245"/>
            <a:endParaRPr lang="nl-NL" dirty="0"/>
          </a:p>
        </p:txBody>
      </p:sp>
      <p:pic>
        <p:nvPicPr>
          <p:cNvPr id="7" name="Afbeelding 6">
            <a:extLst>
              <a:ext uri="{FF2B5EF4-FFF2-40B4-BE49-F238E27FC236}">
                <a16:creationId xmlns:a16="http://schemas.microsoft.com/office/drawing/2014/main" id="{EB93B522-7CEB-4059-B339-8DDEFB7FF4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3810" y="2285469"/>
            <a:ext cx="4773168" cy="3878199"/>
          </a:xfrm>
          <a:prstGeom prst="rect">
            <a:avLst/>
          </a:prstGeom>
        </p:spPr>
      </p:pic>
      <p:sp>
        <p:nvSpPr>
          <p:cNvPr id="5" name="AutoShape 4" descr="data:image/png;base64,iVBORw0KGgoAAAANSUhEUgAAAOEAAADhCAMAAAAJbSJIAAAAZlBMVEX///8ArO0Aqu0AqOwApewApOzj8/z4/P6S0PTD5fnn9f31+/5+yvPQ6/pMuvC44PgxtO+f1vbK6Pqp2vfZ7/tavvGY1PWw3fdrxPK+4/ns9/1pw/IgsO6FzPR2x/NSvPAAnuoAntlpudGbAAAHKUlEQVR4nO2da7uyKhCGE8iszEOadjDb+///ya22OmiWCg/Cvq65v7zvl1w8MsDMMOBiQRAEQRAEQRAEQRAEQRAEQRAEQRAEQRAEQRD/T867MMk8L4vz/cZ0W/DsvBsXnHNWUf0jROSftqYbhWN9qaU5bRgXQbIy3TQEW4/xrroHXBzTwQfs1zO0Up6tL77Ju/ekCH5rPB/+sbqjs9/67hov3wfkuRT8OGN7p5IWfEjfXWPS//tNWb0gMWzHv9nos3JPjNHXjMegxxL3t8YAItVmXJZn1Uf0swpGdeBfN7JOT53j4j4/ib1iOzbVe9YykjfO4AhssQxfv13lwXP8BqoNKZnDlO2gh3RCB94R8f2XbhKI1/KiPAq39VBhN2VBXdLRQ/BNYrZw89IR7++G+aotiZvHwSfkzeQebORw8eEbKDeluD+HK7+qFttpQ/A7y51qU9yHMfErQtmDCKSQZ8pNiV8jGijRl7LRT9hBvS3B62XjDHUvMcv0CkTM8e9t4SXggTUgE+0IlAsm23M6BxhFhY9R2BZ46nPrRpC3BwxT9h8WdycJAH9rS3pl/0gu/F7ndbNC3Uc9QLpQPGeF1CsEk55ULx+t6TrAk3ERXcjE3Uk9nyoXh6kYV9Dz8nI1hUdAF7JbNejSvCyeLo50bFD0PF4orRpbRBdG2aUS9+Z9u9Lt6X0+jxSyfDFksW/n5ZYn+fZ8eT6XD/sjhMA2QsV1+/pQWUs9g9yZN9R8rb5xeH9sIWf6CcgjfWvJRUXgL5sSnswDP5cfVYGKftav1ZkXEkujbQIHwhwx2RVHD0P13MPA3M7YxOV/jx2GakvzuBbxaFIaATvRPJJvKozwQMRhwqx6RY5DAUnGf10uXjBxHL1hi3BKH3/WkXfV3hmVUak0jvxrmMiphqNSuOtxA4eJw6jx2BOryMEAQ/CPsVMDE1E4/DSYQoHbSinH2xVn3tCAvKGsVOD2w3ZT1mgmgvzny4WNQwGsRpkY7nBx+BGtTbCIAYWYibQhnLpIs0pk/sWIupktKxSOWRJ7RBbXdY+95iifBqrwJOctVyojP+w0ZAdTCK0Kk0881Pt9gZ/snza7QsUWwLm0wl0qNaYpUitupZeE+1TC5PsVYkvePIBt3evxYKGFgArEbWji4GCFW3j+SBUGVrjYqQ1FPPj6l9AyiYhtvg4JPpWrAENVv+yiV8Iwt6kXmVSytgdXiOCZDFlb1Iv8SzXmZOoNae5c/zoynVhqpxGFraE291QbE6zMG5W4NIsiOMf7YZisdrwOZaZhb0wKnEvTciPZx3kBc8AUwreKMCCqvf7ILFWIWizgOyko+IjE5UhgESsWZA4DlsKFgoydYhsHIrTsHFRmhwU40SzsNFOueoakxeSE8AwAt2VqLByI4AAfU4iGBDsMFxZ2Ilc+Y9EBtteAAp1J1FJOqAJTK2TrQzGrjwbolD7JrLJT8FpxJ7BottFwUrBiZVrWG1yxkv4LkCMEGLQY6cKijQtgAqMD6ryZKrBM6SeTCmv0Ad9We8O1IeXNoEdZu0y6IUAT2BqMTzLTlgo5HvgTNzLbjRrnmSe5Y1SjfoEViTmNsG3DIU6BMCMSHxl+5ZwEw3cDwYGnLwbIZlfINd8HdQ68fL1L3TTdh1kZzd+H+rswqgvTmlvjPu9WmwPdXWg8JQW45WMQswp1+twPYFXaMmiK7dsY3S8tZhCIKaWVRPnOspEYM1N9yYsOknX76mAr139xMOSQ4o6qDbEyY6c6rsT7RmoirQg9ITOIgWJhPnNMcZ19KM5pow3lzBJ159f6JM5qqN/un9XK+Ltj1ZltrW8TzijRiMDFwh13xbE68y4ULfxZulH1ZjEl0hny3+BrUycT6s4N69+mGNYYac0NzxP1DpD636/9V4XZ8vWHnRcI0XyXAivQ4DTag3uKr8cjVqDqHZQagN0JUbOcKTEzAbew74okKNgd8KV1AjfY5X+u3OF4wMGGQFcBq7IG+zbcslk0DbAdyJzZcqOjcC/gGINFVn35J72gt4IFvopbgTW+XAFxFSKKc4aPnRj8KIU071+ywcEDS4KJTaKnYkju3l40m9AvPr/1goA5plfBbRp6B6ZHnSNzY6+inOvN9+IkD8M8T2KvPER1HY2+KhruzD/F7J2mNIj/fVVSg6p/n/9jhkZgPFddlwhMfXR0Vc6hkRcmQ8HNQbdGzkzsLL2TatXIgZflyuPCneunPscGfTVnX4MLw0RhctOlyyopsB3JxMG6TMzuAutIJpzMrjD+jzqeUBfJOC+tCZE+Obe+jynTe6y0zjq7bMMLFzJeXH3rrmdx77VI40PP5zJ/iavUXf9vX0p3cz9q9tR+a2suejvGO6vyZxPYrGM/KIR4RCAPmlMLQjhBmZ1Mx7UQzuk+rKLIF3F+2rlWLggEQRAEQRAEQRAEQRAEQRAEQRAEQRAEQRAE8Yv/AE+zaiYFZQhlAAAAAElFTkSuQmCC">
            <a:extLst>
              <a:ext uri="{FF2B5EF4-FFF2-40B4-BE49-F238E27FC236}">
                <a16:creationId xmlns:a16="http://schemas.microsoft.com/office/drawing/2014/main" id="{CA52EE32-34A3-4A63-B036-8D16ECAC701D}"/>
              </a:ext>
            </a:extLst>
          </p:cNvPr>
          <p:cNvSpPr>
            <a:spLocks noChangeAspect="1" noChangeArrowheads="1"/>
          </p:cNvSpPr>
          <p:nvPr/>
        </p:nvSpPr>
        <p:spPr bwMode="auto">
          <a:xfrm>
            <a:off x="5943600" y="3276600"/>
            <a:ext cx="3840480" cy="2489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 name="Right Brace 5">
            <a:extLst>
              <a:ext uri="{FF2B5EF4-FFF2-40B4-BE49-F238E27FC236}">
                <a16:creationId xmlns:a16="http://schemas.microsoft.com/office/drawing/2014/main" id="{78D445F2-9958-4DB6-992C-4F17B6A3A161}"/>
              </a:ext>
            </a:extLst>
          </p:cNvPr>
          <p:cNvSpPr/>
          <p:nvPr/>
        </p:nvSpPr>
        <p:spPr>
          <a:xfrm>
            <a:off x="4029989" y="3388355"/>
            <a:ext cx="268718" cy="1330954"/>
          </a:xfrm>
          <a:prstGeom prst="rightBrace">
            <a:avLst/>
          </a:prstGeom>
          <a:noFill/>
          <a:ln w="127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8" name="TextBox 7">
            <a:extLst>
              <a:ext uri="{FF2B5EF4-FFF2-40B4-BE49-F238E27FC236}">
                <a16:creationId xmlns:a16="http://schemas.microsoft.com/office/drawing/2014/main" id="{B730CF42-CCFD-470A-A6BD-5046D455F581}"/>
              </a:ext>
            </a:extLst>
          </p:cNvPr>
          <p:cNvSpPr txBox="1"/>
          <p:nvPr/>
        </p:nvSpPr>
        <p:spPr>
          <a:xfrm>
            <a:off x="4317495" y="3831449"/>
            <a:ext cx="27432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sz="2000"/>
              <a:t>Machine learning</a:t>
            </a:r>
            <a:endParaRPr lang="en-US" sz="2000" b="0" i="0" u="none" strike="noStrike" cap="none" spc="0" baseline="0">
              <a:latin typeface="Rockwell"/>
              <a:ea typeface="Rockwell"/>
              <a:cs typeface="Rockwell"/>
            </a:endParaRPr>
          </a:p>
        </p:txBody>
      </p:sp>
    </p:spTree>
    <p:extLst>
      <p:ext uri="{BB962C8B-B14F-4D97-AF65-F5344CB8AC3E}">
        <p14:creationId xmlns:p14="http://schemas.microsoft.com/office/powerpoint/2010/main" val="218004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B9509-FC50-4784-8C7E-8FB6126F148C}"/>
              </a:ext>
            </a:extLst>
          </p:cNvPr>
          <p:cNvSpPr>
            <a:spLocks noGrp="1"/>
          </p:cNvSpPr>
          <p:nvPr>
            <p:ph type="title"/>
          </p:nvPr>
        </p:nvSpPr>
        <p:spPr/>
        <p:txBody>
          <a:bodyPr/>
          <a:lstStyle/>
          <a:p>
            <a:r>
              <a:rPr lang="en-GB"/>
              <a:t>Our Week</a:t>
            </a:r>
            <a:endParaRPr lang="en-GB">
              <a:latin typeface="Rockwell Condensed"/>
            </a:endParaRPr>
          </a:p>
        </p:txBody>
      </p:sp>
      <p:sp>
        <p:nvSpPr>
          <p:cNvPr id="3" name="Text Placeholder 2">
            <a:extLst>
              <a:ext uri="{FF2B5EF4-FFF2-40B4-BE49-F238E27FC236}">
                <a16:creationId xmlns:a16="http://schemas.microsoft.com/office/drawing/2014/main" id="{F0E90761-4881-4B0D-B04E-F0A5223464DF}"/>
              </a:ext>
            </a:extLst>
          </p:cNvPr>
          <p:cNvSpPr>
            <a:spLocks noGrp="1"/>
          </p:cNvSpPr>
          <p:nvPr>
            <p:ph type="body" idx="1"/>
          </p:nvPr>
        </p:nvSpPr>
        <p:spPr/>
        <p:txBody>
          <a:bodyPr lIns="45719" rIns="45719" anchor="t">
            <a:normAutofit/>
          </a:bodyPr>
          <a:lstStyle/>
          <a:p>
            <a:pPr marL="0" indent="0">
              <a:buNone/>
            </a:pPr>
            <a:endParaRPr lang="en-US" dirty="0"/>
          </a:p>
          <a:p>
            <a:pPr marL="182245" indent="-182245"/>
            <a:r>
              <a:rPr lang="en-US" dirty="0"/>
              <a:t>Project report</a:t>
            </a:r>
          </a:p>
          <a:p>
            <a:pPr marL="182245" indent="-182245"/>
            <a:endParaRPr lang="en-US" dirty="0"/>
          </a:p>
          <a:p>
            <a:pPr marL="182245" indent="-182245"/>
            <a:r>
              <a:rPr lang="en-US" dirty="0"/>
              <a:t>Sentiment analysis</a:t>
            </a:r>
          </a:p>
          <a:p>
            <a:pPr marL="182245" indent="-182245"/>
            <a:endParaRPr lang="en-US" dirty="0"/>
          </a:p>
          <a:p>
            <a:pPr marL="182245" indent="-182245"/>
            <a:r>
              <a:rPr lang="en-US" dirty="0"/>
              <a:t>Changed goal</a:t>
            </a:r>
          </a:p>
          <a:p>
            <a:pPr marL="0" indent="0">
              <a:buNone/>
            </a:pPr>
            <a:endParaRPr lang="en-US" dirty="0"/>
          </a:p>
        </p:txBody>
      </p:sp>
    </p:spTree>
    <p:extLst>
      <p:ext uri="{BB962C8B-B14F-4D97-AF65-F5344CB8AC3E}">
        <p14:creationId xmlns:p14="http://schemas.microsoft.com/office/powerpoint/2010/main" val="253837786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51B5-D3E9-7143-B6B7-6F390B5CFDEB}"/>
              </a:ext>
            </a:extLst>
          </p:cNvPr>
          <p:cNvSpPr>
            <a:spLocks noGrp="1"/>
          </p:cNvSpPr>
          <p:nvPr>
            <p:ph type="title"/>
          </p:nvPr>
        </p:nvSpPr>
        <p:spPr/>
        <p:txBody>
          <a:bodyPr/>
          <a:lstStyle/>
          <a:p>
            <a:r>
              <a:rPr lang="en-US"/>
              <a:t>Next step</a:t>
            </a:r>
          </a:p>
        </p:txBody>
      </p:sp>
      <p:sp>
        <p:nvSpPr>
          <p:cNvPr id="3" name="Text Placeholder 2">
            <a:extLst>
              <a:ext uri="{FF2B5EF4-FFF2-40B4-BE49-F238E27FC236}">
                <a16:creationId xmlns:a16="http://schemas.microsoft.com/office/drawing/2014/main" id="{86510123-8424-CD4A-B03E-C1C41E645494}"/>
              </a:ext>
            </a:extLst>
          </p:cNvPr>
          <p:cNvSpPr>
            <a:spLocks noGrp="1"/>
          </p:cNvSpPr>
          <p:nvPr>
            <p:ph type="body" idx="1"/>
          </p:nvPr>
        </p:nvSpPr>
        <p:spPr/>
        <p:txBody>
          <a:bodyPr lIns="45719" rIns="45719" anchor="t">
            <a:normAutofit/>
          </a:bodyPr>
          <a:lstStyle/>
          <a:p>
            <a:pPr marL="0" indent="0">
              <a:buNone/>
            </a:pPr>
            <a:endParaRPr lang="en-US" dirty="0"/>
          </a:p>
          <a:p>
            <a:pPr marL="182245" indent="-182245"/>
            <a:r>
              <a:rPr lang="en-US" dirty="0"/>
              <a:t>Improve sentiment analysis</a:t>
            </a:r>
          </a:p>
          <a:p>
            <a:pPr marL="182245" indent="-182245"/>
            <a:endParaRPr lang="en-US" dirty="0"/>
          </a:p>
          <a:p>
            <a:pPr marL="182245" indent="-182245"/>
            <a:r>
              <a:rPr lang="en-US" dirty="0"/>
              <a:t>Project report</a:t>
            </a:r>
          </a:p>
          <a:p>
            <a:pPr marL="182245" indent="-182245"/>
            <a:endParaRPr lang="en-US" dirty="0"/>
          </a:p>
          <a:p>
            <a:pPr marL="182245" indent="-182245"/>
            <a:r>
              <a:rPr lang="en-US" dirty="0"/>
              <a:t>Use new keywords to analyze </a:t>
            </a:r>
          </a:p>
          <a:p>
            <a:pPr marL="182245" indent="-182245"/>
            <a:endParaRPr lang="en-US" dirty="0"/>
          </a:p>
        </p:txBody>
      </p:sp>
    </p:spTree>
    <p:extLst>
      <p:ext uri="{BB962C8B-B14F-4D97-AF65-F5344CB8AC3E}">
        <p14:creationId xmlns:p14="http://schemas.microsoft.com/office/powerpoint/2010/main" val="144465213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itel 1"/>
          <p:cNvSpPr txBox="1">
            <a:spLocks noGrp="1"/>
          </p:cNvSpPr>
          <p:nvPr>
            <p:ph type="title"/>
          </p:nvPr>
        </p:nvSpPr>
        <p:spPr>
          <a:xfrm>
            <a:off x="1069847" y="2624327"/>
            <a:ext cx="10058401" cy="1609346"/>
          </a:xfrm>
          <a:prstGeom prst="rect">
            <a:avLst/>
          </a:prstGeom>
        </p:spPr>
        <p:txBody>
          <a:bodyPr/>
          <a:lstStyle>
            <a:lvl1pPr algn="ctr">
              <a:defRPr sz="8800"/>
            </a:lvl1pPr>
          </a:lstStyle>
          <a:p>
            <a:r>
              <a:t>Q&amp;A</a:t>
            </a:r>
          </a:p>
        </p:txBody>
      </p:sp>
    </p:spTree>
    <p:extLst>
      <p:ext uri="{BB962C8B-B14F-4D97-AF65-F5344CB8AC3E}">
        <p14:creationId xmlns:p14="http://schemas.microsoft.com/office/powerpoint/2010/main" val="744169674"/>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675D9D7D1054744B074F7A66DE89A64" ma:contentTypeVersion="6" ma:contentTypeDescription="Create a new document." ma:contentTypeScope="" ma:versionID="1fd5ba57b8c64d2b6954c242c11d5c21">
  <xsd:schema xmlns:xsd="http://www.w3.org/2001/XMLSchema" xmlns:xs="http://www.w3.org/2001/XMLSchema" xmlns:p="http://schemas.microsoft.com/office/2006/metadata/properties" xmlns:ns2="d7849a54-8f0b-4f8d-9bb8-3466c208da4f" targetNamespace="http://schemas.microsoft.com/office/2006/metadata/properties" ma:root="true" ma:fieldsID="dd9e371a5d8e6341ef8693cebbbc5e9d" ns2:_="">
    <xsd:import namespace="d7849a54-8f0b-4f8d-9bb8-3466c208da4f"/>
    <xsd:element name="properties">
      <xsd:complexType>
        <xsd:sequence>
          <xsd:element name="documentManagement">
            <xsd:complexType>
              <xsd:all>
                <xsd:element ref="ns2:MediaServiceMetadata" minOccurs="0"/>
                <xsd:element ref="ns2:MediaServiceFastMetadata" minOccurs="0"/>
                <xsd:element ref="ns2:MediaServiceEventHashCode" minOccurs="0"/>
                <xsd:element ref="ns2:MediaServiceGenerationTime"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849a54-8f0b-4f8d-9bb8-3466c208da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51C79E-541F-46D5-B905-931C656A110D}">
  <ds:schemaRefs>
    <ds:schemaRef ds:uri="d7849a54-8f0b-4f8d-9bb8-3466c208da4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A47BB38-46B7-489E-9B58-E14E44606BD3}">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d7849a54-8f0b-4f8d-9bb8-3466c208da4f"/>
    <ds:schemaRef ds:uri="http://www.w3.org/XML/1998/namespace"/>
    <ds:schemaRef ds:uri="http://purl.org/dc/dcmitype/"/>
  </ds:schemaRefs>
</ds:datastoreItem>
</file>

<file path=customXml/itemProps3.xml><?xml version="1.0" encoding="utf-8"?>
<ds:datastoreItem xmlns:ds="http://schemas.openxmlformats.org/officeDocument/2006/customXml" ds:itemID="{3F665001-810D-422A-AE75-E4AA90D9836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Wood Type</Template>
  <TotalTime>89</TotalTime>
  <Words>266</Words>
  <Application>Microsoft Office PowerPoint</Application>
  <PresentationFormat>Breedbeeld</PresentationFormat>
  <Paragraphs>50</Paragraphs>
  <Slides>8</Slides>
  <Notes>6</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8</vt:i4>
      </vt:variant>
    </vt:vector>
  </HeadingPairs>
  <TitlesOfParts>
    <vt:vector size="13" baseType="lpstr">
      <vt:lpstr>Calibri</vt:lpstr>
      <vt:lpstr>Rockwell</vt:lpstr>
      <vt:lpstr>Rockwell Condensed</vt:lpstr>
      <vt:lpstr>Wingdings</vt:lpstr>
      <vt:lpstr>Wood Type</vt:lpstr>
      <vt:lpstr>Cyber security</vt:lpstr>
      <vt:lpstr>content</vt:lpstr>
      <vt:lpstr>overview</vt:lpstr>
      <vt:lpstr>overview</vt:lpstr>
      <vt:lpstr>approach</vt:lpstr>
      <vt:lpstr>Our Week</vt:lpstr>
      <vt:lpstr>Next step</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mendel lion</dc:creator>
  <cp:lastModifiedBy>Lion Sjin Tjoe, M.V. (16121538)</cp:lastModifiedBy>
  <cp:revision>7</cp:revision>
  <dcterms:created xsi:type="dcterms:W3CDTF">2013-07-15T20:26:40Z</dcterms:created>
  <dcterms:modified xsi:type="dcterms:W3CDTF">2018-11-09T11:05:17Z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0x0101004675D9D7D1054744B074F7A66DE89A64</vt:lpwstr>
  </property>
</Properties>
</file>