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257" r:id="rId6"/>
    <p:sldId id="258" r:id="rId7"/>
    <p:sldId id="267" r:id="rId8"/>
    <p:sldId id="263" r:id="rId9"/>
    <p:sldId id="261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178" autoAdjust="0"/>
  </p:normalViewPr>
  <p:slideViewPr>
    <p:cSldViewPr snapToGrid="0">
      <p:cViewPr varScale="1">
        <p:scale>
          <a:sx n="57" d="100"/>
          <a:sy n="57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C6CD5-6640-416C-BA49-2CE659A9ADEB}" type="datetimeFigureOut">
              <a:rPr lang="nl-NL" smtClean="0"/>
              <a:t>21-9-2018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00EDB-89E2-4E9D-B7D8-D2F90839F0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740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00EDB-89E2-4E9D-B7D8-D2F90839F05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884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2978-689D-45F3-90F3-6228115C3232}" type="datetimeFigureOut">
              <a:rPr lang="nl-NL" smtClean="0"/>
              <a:t>21-9-2018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A2CCFD8-189C-4328-A2A9-424C788708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557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2978-689D-45F3-90F3-6228115C3232}" type="datetimeFigureOut">
              <a:rPr lang="nl-NL" smtClean="0"/>
              <a:t>21-9-2018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CFD8-189C-4328-A2A9-424C788708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549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2978-689D-45F3-90F3-6228115C3232}" type="datetimeFigureOut">
              <a:rPr lang="nl-NL" smtClean="0"/>
              <a:t>21-9-2018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CFD8-189C-4328-A2A9-424C788708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509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2978-689D-45F3-90F3-6228115C3232}" type="datetimeFigureOut">
              <a:rPr lang="nl-NL" smtClean="0"/>
              <a:t>21-9-2018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CFD8-189C-4328-A2A9-424C788708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282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7722978-689D-45F3-90F3-6228115C3232}" type="datetimeFigureOut">
              <a:rPr lang="nl-NL" smtClean="0"/>
              <a:t>21-9-2018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nl-N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A2CCFD8-189C-4328-A2A9-424C788708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022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2978-689D-45F3-90F3-6228115C3232}" type="datetimeFigureOut">
              <a:rPr lang="nl-NL" smtClean="0"/>
              <a:t>21-9-2018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CFD8-189C-4328-A2A9-424C788708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730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2978-689D-45F3-90F3-6228115C3232}" type="datetimeFigureOut">
              <a:rPr lang="nl-NL" smtClean="0"/>
              <a:t>21-9-2018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CFD8-189C-4328-A2A9-424C788708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322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2978-689D-45F3-90F3-6228115C3232}" type="datetimeFigureOut">
              <a:rPr lang="nl-NL" smtClean="0"/>
              <a:t>21-9-2018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CFD8-189C-4328-A2A9-424C788708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281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2978-689D-45F3-90F3-6228115C3232}" type="datetimeFigureOut">
              <a:rPr lang="nl-NL" smtClean="0"/>
              <a:t>21-9-2018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CFD8-189C-4328-A2A9-424C788708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87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2978-689D-45F3-90F3-6228115C3232}" type="datetimeFigureOut">
              <a:rPr lang="nl-NL" smtClean="0"/>
              <a:t>21-9-2018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CFD8-189C-4328-A2A9-424C788708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54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2978-689D-45F3-90F3-6228115C3232}" type="datetimeFigureOut">
              <a:rPr lang="nl-NL" smtClean="0"/>
              <a:t>21-9-2018</a:t>
            </a:fld>
            <a:endParaRPr lang="nl-N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CFD8-189C-4328-A2A9-424C788708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474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7722978-689D-45F3-90F3-6228115C3232}" type="datetimeFigureOut">
              <a:rPr lang="nl-NL" smtClean="0"/>
              <a:t>21-9-2018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A2CCFD8-189C-4328-A2A9-424C788708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964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4F2CD8-953B-4F77-A3FF-FB4B3067BA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cybersecurity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776651A-2ADB-415F-B572-755A51751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826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F2715-EAA4-4F14-8975-5661700B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0ABE0C-B32B-40D3-B89E-DA220715F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/>
              <a:t>Objective</a:t>
            </a:r>
          </a:p>
          <a:p>
            <a:r>
              <a:rPr lang="en-GB" sz="2400" dirty="0"/>
              <a:t>Last week</a:t>
            </a:r>
          </a:p>
          <a:p>
            <a:r>
              <a:rPr lang="en-GB" sz="2400" dirty="0"/>
              <a:t>Week 4</a:t>
            </a:r>
          </a:p>
          <a:p>
            <a:r>
              <a:rPr lang="en-GB" sz="2400" dirty="0"/>
              <a:t>Problems</a:t>
            </a:r>
          </a:p>
          <a:p>
            <a:r>
              <a:rPr lang="en-GB" sz="2400" dirty="0"/>
              <a:t>Next step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032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B9CEEA-298C-4045-AE17-C22EEDBCB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797135-E149-4AB8-B5FB-DD6386D16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2400" dirty="0"/>
          </a:p>
          <a:p>
            <a:pPr marL="0" indent="0" algn="ctr">
              <a:buNone/>
            </a:pPr>
            <a:r>
              <a:rPr lang="en-US" sz="4000" dirty="0"/>
              <a:t>“</a:t>
            </a:r>
            <a:r>
              <a:rPr lang="en-US" sz="2400" dirty="0"/>
              <a:t>Collecting twitter feeds and making a risk analysis </a:t>
            </a:r>
          </a:p>
          <a:p>
            <a:pPr marL="0" indent="0" algn="ctr">
              <a:buNone/>
            </a:pPr>
            <a:r>
              <a:rPr lang="en-US" sz="2400" dirty="0"/>
              <a:t>to a profile through machine learning</a:t>
            </a:r>
            <a:r>
              <a:rPr lang="en-US" sz="4000" dirty="0"/>
              <a:t>”</a:t>
            </a:r>
            <a:endParaRPr lang="nl-NL" sz="24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27111DD-4B94-440F-8189-829BC0A76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52" y="4348480"/>
            <a:ext cx="2114882" cy="171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2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49F88E-E80E-48ED-B791-EEE43C4B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Last week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D7969A-091E-4213-85CC-F4AD35AF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/>
              <a:t>Start mining the data</a:t>
            </a:r>
          </a:p>
          <a:p>
            <a:r>
              <a:rPr lang="en-GB" sz="2200" dirty="0"/>
              <a:t>Write a code to mine the data with</a:t>
            </a:r>
          </a:p>
          <a:p>
            <a:r>
              <a:rPr lang="en-GB" sz="2200" dirty="0"/>
              <a:t>Look for keywords in the data</a:t>
            </a:r>
          </a:p>
          <a:p>
            <a:r>
              <a:rPr lang="en-GB" sz="2200" dirty="0" err="1"/>
              <a:t>Datacamp</a:t>
            </a:r>
          </a:p>
        </p:txBody>
      </p:sp>
    </p:spTree>
    <p:extLst>
      <p:ext uri="{BB962C8B-B14F-4D97-AF65-F5344CB8AC3E}">
        <p14:creationId xmlns:p14="http://schemas.microsoft.com/office/powerpoint/2010/main" val="331367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49F88E-E80E-48ED-B791-EEE43C4B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Week 4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D7969A-091E-4213-85CC-F4AD35AF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sz="2200" dirty="0"/>
              <a:t>Write code </a:t>
            </a:r>
            <a:r>
              <a:rPr lang="nl-NL" sz="2200" dirty="0" err="1"/>
              <a:t>for</a:t>
            </a:r>
            <a:r>
              <a:rPr lang="nl-NL" sz="2200" dirty="0"/>
              <a:t> </a:t>
            </a:r>
            <a:r>
              <a:rPr lang="nl-NL" sz="2200" dirty="0" err="1"/>
              <a:t>extracting</a:t>
            </a:r>
            <a:r>
              <a:rPr lang="nl-NL" sz="2200" dirty="0"/>
              <a:t> data</a:t>
            </a:r>
          </a:p>
          <a:p>
            <a:r>
              <a:rPr lang="nl-NL" sz="2200" dirty="0"/>
              <a:t>Make profile </a:t>
            </a:r>
            <a:r>
              <a:rPr lang="nl-NL" sz="2200" dirty="0" err="1"/>
              <a:t>for</a:t>
            </a:r>
            <a:r>
              <a:rPr lang="nl-NL" sz="2200" dirty="0"/>
              <a:t> twitter users </a:t>
            </a:r>
          </a:p>
          <a:p>
            <a:pPr lvl="1">
              <a:buFontTx/>
              <a:buChar char="-"/>
            </a:pPr>
            <a:r>
              <a:rPr lang="nl-NL" sz="2000" dirty="0"/>
              <a:t>Username, Screen name, Tweets, URL, </a:t>
            </a:r>
            <a:r>
              <a:rPr lang="nl-NL" sz="2000" dirty="0" err="1"/>
              <a:t>Favourites</a:t>
            </a:r>
            <a:r>
              <a:rPr lang="nl-NL" sz="2000" dirty="0"/>
              <a:t> etc.</a:t>
            </a:r>
          </a:p>
          <a:p>
            <a:r>
              <a:rPr lang="nl-NL" sz="2200" dirty="0" err="1"/>
              <a:t>Revise</a:t>
            </a:r>
            <a:r>
              <a:rPr lang="nl-NL" sz="2200" dirty="0"/>
              <a:t> research plan</a:t>
            </a:r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76255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84F7C-7701-46BC-A6E4-39DB639F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problems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354B07-9A82-4131-AB5F-888341E83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/>
              <a:t>Have to find out relevant keywords</a:t>
            </a:r>
          </a:p>
          <a:p>
            <a:r>
              <a:rPr lang="nl-NL" sz="2200" dirty="0" err="1"/>
              <a:t>Unstable</a:t>
            </a:r>
            <a:r>
              <a:rPr lang="en-GB" sz="2200" dirty="0"/>
              <a:t> code</a:t>
            </a:r>
          </a:p>
          <a:p>
            <a:r>
              <a:rPr lang="nl-NL" sz="2200" dirty="0"/>
              <a:t>H</a:t>
            </a:r>
            <a:r>
              <a:rPr lang="en-GB" sz="2200" dirty="0"/>
              <a:t>ow to analyse text sentence(analyse if its positive or negative)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17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84F7C-7701-46BC-A6E4-39DB639F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Next step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354B07-9A82-4131-AB5F-888341E83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/>
              <a:t>Advance individual skills in </a:t>
            </a:r>
            <a:r>
              <a:rPr lang="en-GB" sz="2200" dirty="0" err="1"/>
              <a:t>Datacamp</a:t>
            </a:r>
            <a:endParaRPr lang="en-GB" sz="2200" dirty="0"/>
          </a:p>
          <a:p>
            <a:r>
              <a:rPr lang="nl-NL" sz="2200" dirty="0"/>
              <a:t>Fix </a:t>
            </a:r>
            <a:r>
              <a:rPr lang="nl-NL" sz="2200" dirty="0" err="1"/>
              <a:t>and</a:t>
            </a:r>
            <a:r>
              <a:rPr lang="nl-NL" sz="2200" dirty="0"/>
              <a:t> c</a:t>
            </a:r>
            <a:r>
              <a:rPr lang="en-GB" sz="2200" dirty="0" err="1"/>
              <a:t>ombine</a:t>
            </a:r>
            <a:r>
              <a:rPr lang="en-GB" sz="2200" dirty="0"/>
              <a:t> code</a:t>
            </a:r>
          </a:p>
          <a:p>
            <a:r>
              <a:rPr lang="en-GB" sz="2200" dirty="0"/>
              <a:t>Continue mining tweets</a:t>
            </a:r>
          </a:p>
          <a:p>
            <a:r>
              <a:rPr lang="nl-NL" sz="2200" dirty="0" err="1"/>
              <a:t>Learn</a:t>
            </a:r>
            <a:r>
              <a:rPr lang="nl-NL" sz="2200" dirty="0"/>
              <a:t> Machine Learning </a:t>
            </a:r>
            <a:r>
              <a:rPr lang="nl-NL" sz="2200" dirty="0" err="1"/>
              <a:t>through</a:t>
            </a:r>
            <a:r>
              <a:rPr lang="nl-NL" sz="2200" dirty="0"/>
              <a:t> Coursera</a:t>
            </a:r>
            <a:endParaRPr lang="en-GB" sz="2200" dirty="0"/>
          </a:p>
          <a:p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12898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FFD9C-1998-4953-A278-A274C143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62432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nl-NL" sz="88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376050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Hout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ut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ut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75D9D7D1054744B074F7A66DE89A64" ma:contentTypeVersion="4" ma:contentTypeDescription="Een nieuw document maken." ma:contentTypeScope="" ma:versionID="0d3f3188040bda385bd93ebd214c004a">
  <xsd:schema xmlns:xsd="http://www.w3.org/2001/XMLSchema" xmlns:xs="http://www.w3.org/2001/XMLSchema" xmlns:p="http://schemas.microsoft.com/office/2006/metadata/properties" xmlns:ns2="d7849a54-8f0b-4f8d-9bb8-3466c208da4f" targetNamespace="http://schemas.microsoft.com/office/2006/metadata/properties" ma:root="true" ma:fieldsID="24e08ec2329b5a353cbe50f95a6e0134" ns2:_="">
    <xsd:import namespace="d7849a54-8f0b-4f8d-9bb8-3466c208da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49a54-8f0b-4f8d-9bb8-3466c208da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685A4B-9B12-4C56-A974-6726DC10E2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849a54-8f0b-4f8d-9bb8-3466c208da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699E4E-FAB9-4320-9353-FF652EA387E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d7849a54-8f0b-4f8d-9bb8-3466c208da4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05FE9C4-91E6-40D9-8103-81F69C6A6D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118</Words>
  <Application>Microsoft Office PowerPoint</Application>
  <PresentationFormat>Breedbeeld</PresentationFormat>
  <Paragraphs>33</Paragraphs>
  <Slides>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Calibri</vt:lpstr>
      <vt:lpstr>Rockwell</vt:lpstr>
      <vt:lpstr>Rockwell Condensed</vt:lpstr>
      <vt:lpstr>Wingdings</vt:lpstr>
      <vt:lpstr>Houttype</vt:lpstr>
      <vt:lpstr>cybersecurity</vt:lpstr>
      <vt:lpstr>content</vt:lpstr>
      <vt:lpstr>objective</vt:lpstr>
      <vt:lpstr>Last week</vt:lpstr>
      <vt:lpstr>Week 4</vt:lpstr>
      <vt:lpstr>problems</vt:lpstr>
      <vt:lpstr>Next step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</dc:title>
  <dc:creator>Youssef</dc:creator>
  <cp:lastModifiedBy>Lion Sjin Tjoe, M.V. (16121538)</cp:lastModifiedBy>
  <cp:revision>32</cp:revision>
  <dcterms:created xsi:type="dcterms:W3CDTF">2018-08-31T09:20:01Z</dcterms:created>
  <dcterms:modified xsi:type="dcterms:W3CDTF">2018-09-21T09:08:25Z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0x0101004675D9D7D1054744B074F7A66DE89A64</vt:lpwstr>
  </property>
</Properties>
</file>