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7"/>
    <p:restoredTop sz="94737"/>
  </p:normalViewPr>
  <p:slideViewPr>
    <p:cSldViewPr snapToGrid="0">
      <p:cViewPr varScale="1">
        <p:scale>
          <a:sx n="89" d="100"/>
          <a:sy n="89" d="100"/>
        </p:scale>
        <p:origin x="3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E116-ED2F-CC44-B26B-65557A3CBBBD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D82F9-5C49-674A-A1FD-3ED485666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Unity Texture not for real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82F9-5C49-674A-A1FD-3ED485666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30B-4D99-334F-A211-8803C0767C82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33E2-289B-B143-8ECA-2166D367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5FCCDD-7D4D-8805-F808-6DAA3D22AC2D}"/>
              </a:ext>
            </a:extLst>
          </p:cNvPr>
          <p:cNvSpPr/>
          <p:nvPr/>
        </p:nvSpPr>
        <p:spPr>
          <a:xfrm>
            <a:off x="624798" y="621886"/>
            <a:ext cx="5627089" cy="320241"/>
          </a:xfrm>
          <a:prstGeom prst="rect">
            <a:avLst/>
          </a:prstGeom>
          <a:gradFill>
            <a:gsLst>
              <a:gs pos="55000">
                <a:srgbClr val="00B050"/>
              </a:gs>
              <a:gs pos="94000">
                <a:srgbClr val="FF0000"/>
              </a:gs>
              <a:gs pos="17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429DB-D182-965F-BEB1-FA6EA15EB74B}"/>
              </a:ext>
            </a:extLst>
          </p:cNvPr>
          <p:cNvSpPr txBox="1"/>
          <p:nvPr/>
        </p:nvSpPr>
        <p:spPr>
          <a:xfrm>
            <a:off x="624799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15 °C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02270-DC0E-2407-47A4-5C663C164C0B}"/>
              </a:ext>
            </a:extLst>
          </p:cNvPr>
          <p:cNvSpPr txBox="1"/>
          <p:nvPr/>
        </p:nvSpPr>
        <p:spPr>
          <a:xfrm>
            <a:off x="3201977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 °C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592A3-991A-F61C-9834-9320C9E4DECB}"/>
              </a:ext>
            </a:extLst>
          </p:cNvPr>
          <p:cNvSpPr txBox="1"/>
          <p:nvPr/>
        </p:nvSpPr>
        <p:spPr>
          <a:xfrm>
            <a:off x="5699469" y="10454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35 °C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96AE7-68A6-1CCD-97E8-4787180E0318}"/>
              </a:ext>
            </a:extLst>
          </p:cNvPr>
          <p:cNvSpPr/>
          <p:nvPr/>
        </p:nvSpPr>
        <p:spPr>
          <a:xfrm>
            <a:off x="647624" y="2274208"/>
            <a:ext cx="5627089" cy="320241"/>
          </a:xfrm>
          <a:prstGeom prst="rect">
            <a:avLst/>
          </a:prstGeom>
          <a:gradFill>
            <a:gsLst>
              <a:gs pos="27000">
                <a:srgbClr val="00B050"/>
              </a:gs>
              <a:gs pos="90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E7640-0E73-C07A-61DA-374CA2D9980E}"/>
              </a:ext>
            </a:extLst>
          </p:cNvPr>
          <p:cNvSpPr txBox="1"/>
          <p:nvPr/>
        </p:nvSpPr>
        <p:spPr>
          <a:xfrm>
            <a:off x="624795" y="1845859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Free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84398-454B-933C-FDF9-6BDD632697E6}"/>
              </a:ext>
            </a:extLst>
          </p:cNvPr>
          <p:cNvSpPr txBox="1"/>
          <p:nvPr/>
        </p:nvSpPr>
        <p:spPr>
          <a:xfrm>
            <a:off x="3159007" y="184094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Usual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18F3A-5DA8-F206-7ADB-192C3E55A9BD}"/>
              </a:ext>
            </a:extLst>
          </p:cNvPr>
          <p:cNvSpPr txBox="1"/>
          <p:nvPr/>
        </p:nvSpPr>
        <p:spPr>
          <a:xfrm>
            <a:off x="5606276" y="183791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Crowd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8A852-D061-52E2-0488-E8E5E745018D}"/>
              </a:ext>
            </a:extLst>
          </p:cNvPr>
          <p:cNvSpPr txBox="1"/>
          <p:nvPr/>
        </p:nvSpPr>
        <p:spPr>
          <a:xfrm>
            <a:off x="624797" y="267533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CEC6B-63CD-771D-58A2-FB7C2A20FFA9}"/>
              </a:ext>
            </a:extLst>
          </p:cNvPr>
          <p:cNvSpPr txBox="1"/>
          <p:nvPr/>
        </p:nvSpPr>
        <p:spPr>
          <a:xfrm>
            <a:off x="3159007" y="267666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407FC-B0DD-CC8D-82E1-9C72FE22032F}"/>
              </a:ext>
            </a:extLst>
          </p:cNvPr>
          <p:cNvSpPr txBox="1"/>
          <p:nvPr/>
        </p:nvSpPr>
        <p:spPr>
          <a:xfrm>
            <a:off x="5832476" y="267248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3D0285-28D4-3D25-9848-21C9F7CE120C}"/>
              </a:ext>
            </a:extLst>
          </p:cNvPr>
          <p:cNvSpPr/>
          <p:nvPr/>
        </p:nvSpPr>
        <p:spPr>
          <a:xfrm>
            <a:off x="624798" y="3861108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29E1E-0240-3CFA-D632-3774F98EC717}"/>
              </a:ext>
            </a:extLst>
          </p:cNvPr>
          <p:cNvSpPr txBox="1"/>
          <p:nvPr/>
        </p:nvSpPr>
        <p:spPr>
          <a:xfrm>
            <a:off x="624796" y="340590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4278B-62D9-A99F-52D1-AA7A38C992DA}"/>
              </a:ext>
            </a:extLst>
          </p:cNvPr>
          <p:cNvSpPr txBox="1"/>
          <p:nvPr/>
        </p:nvSpPr>
        <p:spPr>
          <a:xfrm>
            <a:off x="3031704" y="3405903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Moderate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4872A-423A-6902-EE57-6AD75F6A2011}"/>
              </a:ext>
            </a:extLst>
          </p:cNvPr>
          <p:cNvSpPr txBox="1"/>
          <p:nvPr/>
        </p:nvSpPr>
        <p:spPr>
          <a:xfrm>
            <a:off x="5702876" y="340590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Poor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608126-3118-B46A-8745-E0876FC0B0D9}"/>
              </a:ext>
            </a:extLst>
          </p:cNvPr>
          <p:cNvSpPr txBox="1"/>
          <p:nvPr/>
        </p:nvSpPr>
        <p:spPr>
          <a:xfrm>
            <a:off x="624794" y="4259987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6F4B7-A575-8276-5FDE-D0A75F9F6538}"/>
              </a:ext>
            </a:extLst>
          </p:cNvPr>
          <p:cNvSpPr txBox="1"/>
          <p:nvPr/>
        </p:nvSpPr>
        <p:spPr>
          <a:xfrm>
            <a:off x="3112412" y="430862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BF2A8-45AC-005E-2FC1-2B2F4F9C49F9}"/>
              </a:ext>
            </a:extLst>
          </p:cNvPr>
          <p:cNvSpPr txBox="1"/>
          <p:nvPr/>
        </p:nvSpPr>
        <p:spPr>
          <a:xfrm>
            <a:off x="5809650" y="427057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CD0A2-DF5B-D589-F53D-29A4F9BC4EBA}"/>
              </a:ext>
            </a:extLst>
          </p:cNvPr>
          <p:cNvSpPr txBox="1"/>
          <p:nvPr/>
        </p:nvSpPr>
        <p:spPr>
          <a:xfrm>
            <a:off x="624798" y="197476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Cold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A157B-A42B-4805-63E4-E305EF2E61BE}"/>
              </a:ext>
            </a:extLst>
          </p:cNvPr>
          <p:cNvSpPr txBox="1"/>
          <p:nvPr/>
        </p:nvSpPr>
        <p:spPr>
          <a:xfrm>
            <a:off x="3162133" y="18193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Warm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0E440B-9C02-8138-E0F1-9C864432BF02}"/>
              </a:ext>
            </a:extLst>
          </p:cNvPr>
          <p:cNvSpPr txBox="1"/>
          <p:nvPr/>
        </p:nvSpPr>
        <p:spPr>
          <a:xfrm>
            <a:off x="5809650" y="19990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Hot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12021-A9EA-4B6D-FB9B-96A205BBC93E}"/>
              </a:ext>
            </a:extLst>
          </p:cNvPr>
          <p:cNvSpPr/>
          <p:nvPr/>
        </p:nvSpPr>
        <p:spPr>
          <a:xfrm>
            <a:off x="624798" y="5684522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D771D-EE4F-FE30-8312-8B813F0F02F4}"/>
              </a:ext>
            </a:extLst>
          </p:cNvPr>
          <p:cNvSpPr txBox="1"/>
          <p:nvPr/>
        </p:nvSpPr>
        <p:spPr>
          <a:xfrm>
            <a:off x="624799" y="525405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Calm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FD96F-3113-9900-9F18-45290D1C0197}"/>
              </a:ext>
            </a:extLst>
          </p:cNvPr>
          <p:cNvSpPr txBox="1"/>
          <p:nvPr/>
        </p:nvSpPr>
        <p:spPr>
          <a:xfrm>
            <a:off x="3034830" y="5254050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Loud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8DD0D-ABF0-9F3D-B91D-5C13869F405F}"/>
              </a:ext>
            </a:extLst>
          </p:cNvPr>
          <p:cNvSpPr txBox="1"/>
          <p:nvPr/>
        </p:nvSpPr>
        <p:spPr>
          <a:xfrm>
            <a:off x="5606277" y="526711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Painful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938BE-CD0C-A775-D84C-2722F6A1FA69}"/>
              </a:ext>
            </a:extLst>
          </p:cNvPr>
          <p:cNvSpPr txBox="1"/>
          <p:nvPr/>
        </p:nvSpPr>
        <p:spPr>
          <a:xfrm>
            <a:off x="624794" y="608885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089865-3117-C6A3-7DB6-DDF60D14D061}"/>
              </a:ext>
            </a:extLst>
          </p:cNvPr>
          <p:cNvSpPr txBox="1"/>
          <p:nvPr/>
        </p:nvSpPr>
        <p:spPr>
          <a:xfrm>
            <a:off x="3115864" y="608885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85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C257B7-54FE-162E-0773-2C972408DDB6}"/>
              </a:ext>
            </a:extLst>
          </p:cNvPr>
          <p:cNvSpPr txBox="1"/>
          <p:nvPr/>
        </p:nvSpPr>
        <p:spPr>
          <a:xfrm>
            <a:off x="5812792" y="609004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8014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2DBE-0350-B78B-A62A-3E7AC34C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990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3--------------------------------------------------------------------------------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4--------------------------------------------------------------------------------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5--------------------------------------------------------------------------------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6--------------------------------------------------------------------------------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7--------------------------------------------------------------------------------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8--------------------------------------------------------------------------------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9--------------------------------------------------------------------------------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10-------------------------------------------------------------------------------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11-------------------------------------------------------------------------------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12-------------------------------------------------------------------------------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13-------------------------------------------------------------------------------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14-------------------------------------------------------------------------------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15-------------------------------------------------------------------------------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16-------------------------------------------------------------------------------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17-------------------------------------------------------------------------------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18-------------------------------------------------------------------------------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19-------------------------------------------------------------------------------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20-------------------------------------------------------------------------------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21-------------------------------------------------------------------------------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22-------------------------------------------------------------------------------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23-------------------------------------------------------------------------------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24-------------------------------------------------------------------------------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25-------------------------------------------------------------------------------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8965A-FC98-380D-77FF-9BEFE48CA514}"/>
              </a:ext>
            </a:extLst>
          </p:cNvPr>
          <p:cNvSpPr/>
          <p:nvPr/>
        </p:nvSpPr>
        <p:spPr>
          <a:xfrm>
            <a:off x="615455" y="5900654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15CAC-174F-4C0B-E399-FF268839FC63}"/>
              </a:ext>
            </a:extLst>
          </p:cNvPr>
          <p:cNvSpPr txBox="1"/>
          <p:nvPr/>
        </p:nvSpPr>
        <p:spPr>
          <a:xfrm>
            <a:off x="615456" y="547018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Calm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83F23-0653-8627-452C-36BD4DC63F04}"/>
              </a:ext>
            </a:extLst>
          </p:cNvPr>
          <p:cNvSpPr txBox="1"/>
          <p:nvPr/>
        </p:nvSpPr>
        <p:spPr>
          <a:xfrm>
            <a:off x="3025487" y="5470182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1CB01-2AAA-A1D7-D167-4A259C6671DF}"/>
              </a:ext>
            </a:extLst>
          </p:cNvPr>
          <p:cNvSpPr txBox="1"/>
          <p:nvPr/>
        </p:nvSpPr>
        <p:spPr>
          <a:xfrm>
            <a:off x="5596934" y="548324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Painful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342B4-F0CD-A01C-6171-CB5461D40ECD}"/>
              </a:ext>
            </a:extLst>
          </p:cNvPr>
          <p:cNvSpPr txBox="1"/>
          <p:nvPr/>
        </p:nvSpPr>
        <p:spPr>
          <a:xfrm>
            <a:off x="615451" y="630499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6BD6F-0D01-18AB-99BB-964F1671B80F}"/>
              </a:ext>
            </a:extLst>
          </p:cNvPr>
          <p:cNvSpPr txBox="1"/>
          <p:nvPr/>
        </p:nvSpPr>
        <p:spPr>
          <a:xfrm>
            <a:off x="3106521" y="630499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31650-72C5-90AA-DA92-0A187E253937}"/>
              </a:ext>
            </a:extLst>
          </p:cNvPr>
          <p:cNvSpPr txBox="1"/>
          <p:nvPr/>
        </p:nvSpPr>
        <p:spPr>
          <a:xfrm>
            <a:off x="5803449" y="630617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0CA48-A793-BCA4-B0C0-35B1515F10B3}"/>
              </a:ext>
            </a:extLst>
          </p:cNvPr>
          <p:cNvSpPr/>
          <p:nvPr/>
        </p:nvSpPr>
        <p:spPr>
          <a:xfrm>
            <a:off x="618597" y="4294235"/>
            <a:ext cx="5627089" cy="320241"/>
          </a:xfrm>
          <a:prstGeom prst="rect">
            <a:avLst/>
          </a:prstGeom>
          <a:gradFill>
            <a:gsLst>
              <a:gs pos="50000">
                <a:srgbClr val="FFC000"/>
              </a:gs>
              <a:gs pos="21000">
                <a:srgbClr val="00B050"/>
              </a:gs>
              <a:gs pos="97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BBB68-9261-7766-8BB0-6D955104ADBF}"/>
              </a:ext>
            </a:extLst>
          </p:cNvPr>
          <p:cNvSpPr txBox="1"/>
          <p:nvPr/>
        </p:nvSpPr>
        <p:spPr>
          <a:xfrm>
            <a:off x="618595" y="383903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9A74C-A833-6D7A-E8A0-46EE4396EFDF}"/>
              </a:ext>
            </a:extLst>
          </p:cNvPr>
          <p:cNvSpPr txBox="1"/>
          <p:nvPr/>
        </p:nvSpPr>
        <p:spPr>
          <a:xfrm>
            <a:off x="3025503" y="3839030"/>
            <a:ext cx="1045892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Moderate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34FC4-02E6-FF8A-8C22-C8C9B5B5D88B}"/>
              </a:ext>
            </a:extLst>
          </p:cNvPr>
          <p:cNvSpPr txBox="1"/>
          <p:nvPr/>
        </p:nvSpPr>
        <p:spPr>
          <a:xfrm>
            <a:off x="5696675" y="383903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Poor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E8E64-49E4-B135-FF29-B1C361B19775}"/>
              </a:ext>
            </a:extLst>
          </p:cNvPr>
          <p:cNvSpPr txBox="1"/>
          <p:nvPr/>
        </p:nvSpPr>
        <p:spPr>
          <a:xfrm>
            <a:off x="618593" y="469311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4FA0F-2BE7-C736-2506-430C7FF5A12A}"/>
              </a:ext>
            </a:extLst>
          </p:cNvPr>
          <p:cNvSpPr txBox="1"/>
          <p:nvPr/>
        </p:nvSpPr>
        <p:spPr>
          <a:xfrm>
            <a:off x="3106211" y="474175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3CB6F-4F28-201C-FF95-2447115B3B5B}"/>
              </a:ext>
            </a:extLst>
          </p:cNvPr>
          <p:cNvSpPr txBox="1"/>
          <p:nvPr/>
        </p:nvSpPr>
        <p:spPr>
          <a:xfrm>
            <a:off x="5803449" y="4703698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26D01-E0C8-550A-6BBC-C29FC1D7DFD5}"/>
              </a:ext>
            </a:extLst>
          </p:cNvPr>
          <p:cNvSpPr/>
          <p:nvPr/>
        </p:nvSpPr>
        <p:spPr>
          <a:xfrm>
            <a:off x="638280" y="2388841"/>
            <a:ext cx="5627089" cy="320241"/>
          </a:xfrm>
          <a:prstGeom prst="rect">
            <a:avLst/>
          </a:prstGeom>
          <a:gradFill>
            <a:gsLst>
              <a:gs pos="27000">
                <a:srgbClr val="00B050"/>
              </a:gs>
              <a:gs pos="90000">
                <a:srgbClr val="FF000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B220D-DD01-E168-D763-013185305F38}"/>
              </a:ext>
            </a:extLst>
          </p:cNvPr>
          <p:cNvSpPr txBox="1"/>
          <p:nvPr/>
        </p:nvSpPr>
        <p:spPr>
          <a:xfrm>
            <a:off x="615451" y="1960492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Free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64A801-64E3-38B0-E320-47864F7B6929}"/>
              </a:ext>
            </a:extLst>
          </p:cNvPr>
          <p:cNvSpPr txBox="1"/>
          <p:nvPr/>
        </p:nvSpPr>
        <p:spPr>
          <a:xfrm>
            <a:off x="3149663" y="195558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Usual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077A4-D6A2-2BFB-BEBA-210B2D31275A}"/>
              </a:ext>
            </a:extLst>
          </p:cNvPr>
          <p:cNvSpPr txBox="1"/>
          <p:nvPr/>
        </p:nvSpPr>
        <p:spPr>
          <a:xfrm>
            <a:off x="5596932" y="195254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Crowd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FD59E-BA4E-575E-7648-0CEC29D80D4E}"/>
              </a:ext>
            </a:extLst>
          </p:cNvPr>
          <p:cNvSpPr txBox="1"/>
          <p:nvPr/>
        </p:nvSpPr>
        <p:spPr>
          <a:xfrm>
            <a:off x="615453" y="2789964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88FEBE-8A77-D531-37C5-5B18587104ED}"/>
              </a:ext>
            </a:extLst>
          </p:cNvPr>
          <p:cNvSpPr txBox="1"/>
          <p:nvPr/>
        </p:nvSpPr>
        <p:spPr>
          <a:xfrm>
            <a:off x="3149663" y="279130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47FB3-9815-EB07-0176-D61C59C6DF8E}"/>
              </a:ext>
            </a:extLst>
          </p:cNvPr>
          <p:cNvSpPr txBox="1"/>
          <p:nvPr/>
        </p:nvSpPr>
        <p:spPr>
          <a:xfrm>
            <a:off x="5823132" y="278711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B100D-9699-4A62-4DD5-93ACCDB34953}"/>
              </a:ext>
            </a:extLst>
          </p:cNvPr>
          <p:cNvSpPr/>
          <p:nvPr/>
        </p:nvSpPr>
        <p:spPr>
          <a:xfrm>
            <a:off x="615451" y="439955"/>
            <a:ext cx="5627089" cy="320241"/>
          </a:xfrm>
          <a:prstGeom prst="rect">
            <a:avLst/>
          </a:prstGeom>
          <a:gradFill>
            <a:gsLst>
              <a:gs pos="55000">
                <a:srgbClr val="00B050"/>
              </a:gs>
              <a:gs pos="94000">
                <a:srgbClr val="FF0000"/>
              </a:gs>
              <a:gs pos="17000">
                <a:srgbClr val="0070C0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5CF53-18B6-4FE7-253D-0922C8D0B981}"/>
              </a:ext>
            </a:extLst>
          </p:cNvPr>
          <p:cNvSpPr txBox="1"/>
          <p:nvPr/>
        </p:nvSpPr>
        <p:spPr>
          <a:xfrm>
            <a:off x="615452" y="86354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15 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74AC7-8950-AE37-97B0-162C0B004830}"/>
              </a:ext>
            </a:extLst>
          </p:cNvPr>
          <p:cNvSpPr txBox="1"/>
          <p:nvPr/>
        </p:nvSpPr>
        <p:spPr>
          <a:xfrm>
            <a:off x="3192630" y="86354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25 °C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D0959C-6A62-D022-4ABC-23229494E98A}"/>
              </a:ext>
            </a:extLst>
          </p:cNvPr>
          <p:cNvSpPr txBox="1"/>
          <p:nvPr/>
        </p:nvSpPr>
        <p:spPr>
          <a:xfrm>
            <a:off x="5690122" y="863543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35 °C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715E8-55B3-C3DE-02E3-13E034E6D25F}"/>
              </a:ext>
            </a:extLst>
          </p:cNvPr>
          <p:cNvSpPr txBox="1"/>
          <p:nvPr/>
        </p:nvSpPr>
        <p:spPr>
          <a:xfrm>
            <a:off x="615451" y="15545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Cold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C14A0-72C1-E98E-825E-436AA29B2216}"/>
              </a:ext>
            </a:extLst>
          </p:cNvPr>
          <p:cNvSpPr txBox="1"/>
          <p:nvPr/>
        </p:nvSpPr>
        <p:spPr>
          <a:xfrm>
            <a:off x="3152786" y="0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1" dirty="0"/>
              <a:t>Warm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D5B1CC-A977-AF18-6768-D838D4362615}"/>
              </a:ext>
            </a:extLst>
          </p:cNvPr>
          <p:cNvSpPr txBox="1"/>
          <p:nvPr/>
        </p:nvSpPr>
        <p:spPr>
          <a:xfrm>
            <a:off x="5800303" y="17971"/>
            <a:ext cx="884475" cy="34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1" dirty="0"/>
              <a:t>Hot</a:t>
            </a:r>
          </a:p>
        </p:txBody>
      </p:sp>
    </p:spTree>
    <p:extLst>
      <p:ext uri="{BB962C8B-B14F-4D97-AF65-F5344CB8AC3E}">
        <p14:creationId xmlns:p14="http://schemas.microsoft.com/office/powerpoint/2010/main" val="3585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06750A-7EAD-33AB-2CBE-C7EB5282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2" y="506298"/>
            <a:ext cx="6108700" cy="1485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533B4F-D25A-A3CE-8232-827B0712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5" y="1731962"/>
            <a:ext cx="6197600" cy="148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CE39AA-D34B-44D6-3D56-70E882F53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2" y="3306761"/>
            <a:ext cx="6134100" cy="14859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58A759-261A-E991-1CBA-6A307F55B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8" y="4881561"/>
            <a:ext cx="6134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8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FC8244-6845-9E35-B9F4-D741B40FE354}"/>
              </a:ext>
            </a:extLst>
          </p:cNvPr>
          <p:cNvGrpSpPr/>
          <p:nvPr/>
        </p:nvGrpSpPr>
        <p:grpSpPr>
          <a:xfrm>
            <a:off x="624795" y="3128762"/>
            <a:ext cx="6092156" cy="1185132"/>
            <a:chOff x="624795" y="1837912"/>
            <a:chExt cx="6092156" cy="1185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66B2B1-1E4B-F70C-A12A-55CA605881D5}"/>
                </a:ext>
              </a:extLst>
            </p:cNvPr>
            <p:cNvSpPr/>
            <p:nvPr/>
          </p:nvSpPr>
          <p:spPr>
            <a:xfrm>
              <a:off x="647624" y="2274208"/>
              <a:ext cx="5627089" cy="320241"/>
            </a:xfrm>
            <a:prstGeom prst="rect">
              <a:avLst/>
            </a:prstGeom>
            <a:gradFill>
              <a:gsLst>
                <a:gs pos="27000">
                  <a:srgbClr val="00B050"/>
                </a:gs>
                <a:gs pos="90000">
                  <a:srgbClr val="FF0000"/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1750D2-3A7D-2422-B014-7E29EFB11066}"/>
                </a:ext>
              </a:extLst>
            </p:cNvPr>
            <p:cNvSpPr txBox="1"/>
            <p:nvPr/>
          </p:nvSpPr>
          <p:spPr>
            <a:xfrm>
              <a:off x="624795" y="1845859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Free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285F3-F145-B389-273D-BD33129DD88F}"/>
                </a:ext>
              </a:extLst>
            </p:cNvPr>
            <p:cNvSpPr txBox="1"/>
            <p:nvPr/>
          </p:nvSpPr>
          <p:spPr>
            <a:xfrm>
              <a:off x="3159007" y="1840947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Usual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9ADA-4E55-33E7-67DA-419FF0239165}"/>
                </a:ext>
              </a:extLst>
            </p:cNvPr>
            <p:cNvSpPr txBox="1"/>
            <p:nvPr/>
          </p:nvSpPr>
          <p:spPr>
            <a:xfrm>
              <a:off x="5606276" y="1837912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Crowd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90638-4C64-AD87-6E98-96502BD614E9}"/>
                </a:ext>
              </a:extLst>
            </p:cNvPr>
            <p:cNvSpPr txBox="1"/>
            <p:nvPr/>
          </p:nvSpPr>
          <p:spPr>
            <a:xfrm>
              <a:off x="624797" y="2675331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608500-E687-86CE-E91C-26CD5B331743}"/>
                </a:ext>
              </a:extLst>
            </p:cNvPr>
            <p:cNvSpPr txBox="1"/>
            <p:nvPr/>
          </p:nvSpPr>
          <p:spPr>
            <a:xfrm>
              <a:off x="3159007" y="2676667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15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2147DD-3A75-3DE9-E4BA-92E52D5E0211}"/>
                </a:ext>
              </a:extLst>
            </p:cNvPr>
            <p:cNvSpPr txBox="1"/>
            <p:nvPr/>
          </p:nvSpPr>
          <p:spPr>
            <a:xfrm>
              <a:off x="5832476" y="2672482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30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D8EE9-0E89-EAD8-47DD-D93556ED6474}"/>
              </a:ext>
            </a:extLst>
          </p:cNvPr>
          <p:cNvGrpSpPr/>
          <p:nvPr/>
        </p:nvGrpSpPr>
        <p:grpSpPr>
          <a:xfrm>
            <a:off x="624794" y="5367859"/>
            <a:ext cx="6069331" cy="1249102"/>
            <a:chOff x="624794" y="3405903"/>
            <a:chExt cx="6069331" cy="12491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519859-99DD-0A90-7BAE-D702991CB0BB}"/>
                </a:ext>
              </a:extLst>
            </p:cNvPr>
            <p:cNvSpPr/>
            <p:nvPr/>
          </p:nvSpPr>
          <p:spPr>
            <a:xfrm>
              <a:off x="624798" y="3861108"/>
              <a:ext cx="5627089" cy="320241"/>
            </a:xfrm>
            <a:prstGeom prst="rect">
              <a:avLst/>
            </a:prstGeom>
            <a:gradFill>
              <a:gsLst>
                <a:gs pos="50000">
                  <a:srgbClr val="FFC000"/>
                </a:gs>
                <a:gs pos="21000">
                  <a:srgbClr val="00B050"/>
                </a:gs>
                <a:gs pos="97000">
                  <a:srgbClr val="FF0000"/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29AC38-645E-056D-A658-AD7645C054DD}"/>
                </a:ext>
              </a:extLst>
            </p:cNvPr>
            <p:cNvSpPr txBox="1"/>
            <p:nvPr/>
          </p:nvSpPr>
          <p:spPr>
            <a:xfrm>
              <a:off x="624796" y="3405903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Good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0AF63D-FCBF-0304-1784-6A8CA8D8C865}"/>
                </a:ext>
              </a:extLst>
            </p:cNvPr>
            <p:cNvSpPr txBox="1"/>
            <p:nvPr/>
          </p:nvSpPr>
          <p:spPr>
            <a:xfrm>
              <a:off x="3031704" y="3405903"/>
              <a:ext cx="1045892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Moderate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DD103F-9065-8712-F6E4-C03E59CD6F78}"/>
                </a:ext>
              </a:extLst>
            </p:cNvPr>
            <p:cNvSpPr txBox="1"/>
            <p:nvPr/>
          </p:nvSpPr>
          <p:spPr>
            <a:xfrm>
              <a:off x="5702876" y="3405903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Poor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2DDF97-989F-A21D-23F8-5013DD2C5441}"/>
                </a:ext>
              </a:extLst>
            </p:cNvPr>
            <p:cNvSpPr txBox="1"/>
            <p:nvPr/>
          </p:nvSpPr>
          <p:spPr>
            <a:xfrm>
              <a:off x="624794" y="4259987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59989-DC1F-EE6A-FDD1-AC8043A6C924}"/>
                </a:ext>
              </a:extLst>
            </p:cNvPr>
            <p:cNvSpPr txBox="1"/>
            <p:nvPr/>
          </p:nvSpPr>
          <p:spPr>
            <a:xfrm>
              <a:off x="3112412" y="4308628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125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83D4BE-2ADF-2E35-ACE4-E7709926A8E5}"/>
                </a:ext>
              </a:extLst>
            </p:cNvPr>
            <p:cNvSpPr txBox="1"/>
            <p:nvPr/>
          </p:nvSpPr>
          <p:spPr>
            <a:xfrm>
              <a:off x="5809650" y="4270571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250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73C662-3535-3B0E-5586-04ACD0A6DDAC}"/>
              </a:ext>
            </a:extLst>
          </p:cNvPr>
          <p:cNvGrpSpPr/>
          <p:nvPr/>
        </p:nvGrpSpPr>
        <p:grpSpPr>
          <a:xfrm>
            <a:off x="624798" y="864877"/>
            <a:ext cx="6069327" cy="1209920"/>
            <a:chOff x="624798" y="181931"/>
            <a:chExt cx="6069327" cy="12099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20356F-7BB8-3A57-FDE2-89AA0200428A}"/>
                </a:ext>
              </a:extLst>
            </p:cNvPr>
            <p:cNvSpPr/>
            <p:nvPr/>
          </p:nvSpPr>
          <p:spPr>
            <a:xfrm>
              <a:off x="624798" y="621886"/>
              <a:ext cx="5627089" cy="320241"/>
            </a:xfrm>
            <a:prstGeom prst="rect">
              <a:avLst/>
            </a:prstGeom>
            <a:gradFill>
              <a:gsLst>
                <a:gs pos="55000">
                  <a:srgbClr val="00B050"/>
                </a:gs>
                <a:gs pos="94000">
                  <a:srgbClr val="FF0000"/>
                </a:gs>
                <a:gs pos="17000">
                  <a:srgbClr val="0070C0"/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8DB7B8-4C95-60CB-90C3-1D468C12F526}"/>
                </a:ext>
              </a:extLst>
            </p:cNvPr>
            <p:cNvSpPr txBox="1"/>
            <p:nvPr/>
          </p:nvSpPr>
          <p:spPr>
            <a:xfrm>
              <a:off x="624799" y="1045474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15 °C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E8E46C-B504-303C-2CEA-8FFEB58744CC}"/>
                </a:ext>
              </a:extLst>
            </p:cNvPr>
            <p:cNvSpPr txBox="1"/>
            <p:nvPr/>
          </p:nvSpPr>
          <p:spPr>
            <a:xfrm>
              <a:off x="3201977" y="1045474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25 °C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0D8285-338B-60EE-B668-09589FF6B3E9}"/>
                </a:ext>
              </a:extLst>
            </p:cNvPr>
            <p:cNvSpPr txBox="1"/>
            <p:nvPr/>
          </p:nvSpPr>
          <p:spPr>
            <a:xfrm>
              <a:off x="5699469" y="1045474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35 °C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8F81F3-C9C8-3BAD-8458-4E5BD7399E49}"/>
                </a:ext>
              </a:extLst>
            </p:cNvPr>
            <p:cNvSpPr txBox="1"/>
            <p:nvPr/>
          </p:nvSpPr>
          <p:spPr>
            <a:xfrm>
              <a:off x="624798" y="197476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Cold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CD60F1-C5C0-B492-EBE7-50FEA6FAB2C7}"/>
                </a:ext>
              </a:extLst>
            </p:cNvPr>
            <p:cNvSpPr txBox="1"/>
            <p:nvPr/>
          </p:nvSpPr>
          <p:spPr>
            <a:xfrm>
              <a:off x="3162133" y="181931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Warm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75E45E-33C2-5064-360A-3A013C953275}"/>
                </a:ext>
              </a:extLst>
            </p:cNvPr>
            <p:cNvSpPr txBox="1"/>
            <p:nvPr/>
          </p:nvSpPr>
          <p:spPr>
            <a:xfrm>
              <a:off x="5809650" y="199902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Hot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58854F-2BCF-7531-9635-74D4B82DE804}"/>
              </a:ext>
            </a:extLst>
          </p:cNvPr>
          <p:cNvGrpSpPr/>
          <p:nvPr/>
        </p:nvGrpSpPr>
        <p:grpSpPr>
          <a:xfrm>
            <a:off x="624794" y="7670926"/>
            <a:ext cx="6072473" cy="1182369"/>
            <a:chOff x="624794" y="8102929"/>
            <a:chExt cx="6072473" cy="11823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470130-E7F6-86A3-882A-761D8ED294FA}"/>
                </a:ext>
              </a:extLst>
            </p:cNvPr>
            <p:cNvSpPr/>
            <p:nvPr/>
          </p:nvSpPr>
          <p:spPr>
            <a:xfrm>
              <a:off x="624798" y="8533401"/>
              <a:ext cx="5627089" cy="320241"/>
            </a:xfrm>
            <a:prstGeom prst="rect">
              <a:avLst/>
            </a:prstGeom>
            <a:gradFill>
              <a:gsLst>
                <a:gs pos="50000">
                  <a:srgbClr val="FFC000"/>
                </a:gs>
                <a:gs pos="21000">
                  <a:srgbClr val="00B050"/>
                </a:gs>
                <a:gs pos="97000">
                  <a:srgbClr val="FF0000"/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52C7AD-8F7C-8CE9-2438-3274B46B0725}"/>
                </a:ext>
              </a:extLst>
            </p:cNvPr>
            <p:cNvSpPr txBox="1"/>
            <p:nvPr/>
          </p:nvSpPr>
          <p:spPr>
            <a:xfrm>
              <a:off x="624799" y="8102929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Calm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A2C127-425B-8D7A-2D65-BCED7724C5D0}"/>
                </a:ext>
              </a:extLst>
            </p:cNvPr>
            <p:cNvSpPr txBox="1"/>
            <p:nvPr/>
          </p:nvSpPr>
          <p:spPr>
            <a:xfrm>
              <a:off x="3034830" y="8102929"/>
              <a:ext cx="1045892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Loud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50E428-4E0D-6992-E2A6-90FF945442C4}"/>
                </a:ext>
              </a:extLst>
            </p:cNvPr>
            <p:cNvSpPr txBox="1"/>
            <p:nvPr/>
          </p:nvSpPr>
          <p:spPr>
            <a:xfrm>
              <a:off x="5606277" y="8115989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Painful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0972EF-13C6-FC3D-87CD-1C662FF8D535}"/>
                </a:ext>
              </a:extLst>
            </p:cNvPr>
            <p:cNvSpPr txBox="1"/>
            <p:nvPr/>
          </p:nvSpPr>
          <p:spPr>
            <a:xfrm>
              <a:off x="624794" y="8937737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30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EDFE41-56FD-C026-7B60-46353139332B}"/>
                </a:ext>
              </a:extLst>
            </p:cNvPr>
            <p:cNvSpPr txBox="1"/>
            <p:nvPr/>
          </p:nvSpPr>
          <p:spPr>
            <a:xfrm>
              <a:off x="3115864" y="8937737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1" dirty="0"/>
                <a:t>85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97404E-0467-A5D7-42B7-0B78DB5E6935}"/>
                </a:ext>
              </a:extLst>
            </p:cNvPr>
            <p:cNvSpPr txBox="1"/>
            <p:nvPr/>
          </p:nvSpPr>
          <p:spPr>
            <a:xfrm>
              <a:off x="5812792" y="8938921"/>
              <a:ext cx="884475" cy="34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1" dirty="0"/>
                <a:t>140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148</Words>
  <Application>Microsoft Macintosh PowerPoint</Application>
  <PresentationFormat>A4 Paper (210x297 mm)</PresentationFormat>
  <Paragraphs>99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DongYoung Lim</dc:creator>
  <cp:lastModifiedBy>DongYoung Lim</cp:lastModifiedBy>
  <cp:revision>7</cp:revision>
  <cp:lastPrinted>2022-12-14T16:21:01Z</cp:lastPrinted>
  <dcterms:created xsi:type="dcterms:W3CDTF">2022-12-06T00:20:15Z</dcterms:created>
  <dcterms:modified xsi:type="dcterms:W3CDTF">2022-12-15T03:27:23Z</dcterms:modified>
</cp:coreProperties>
</file>