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37"/>
  </p:normalViewPr>
  <p:slideViewPr>
    <p:cSldViewPr snapToGrid="0">
      <p:cViewPr varScale="1">
        <p:scale>
          <a:sx n="89" d="100"/>
          <a:sy n="89" d="100"/>
        </p:scale>
        <p:origin x="3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5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500B83-0758-9C78-5BBE-D5FCDE207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50595"/>
              </p:ext>
            </p:extLst>
          </p:nvPr>
        </p:nvGraphicFramePr>
        <p:xfrm>
          <a:off x="624799" y="348030"/>
          <a:ext cx="5627090" cy="3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9">
                  <a:extLst>
                    <a:ext uri="{9D8B030D-6E8A-4147-A177-3AD203B41FA5}">
                      <a16:colId xmlns:a16="http://schemas.microsoft.com/office/drawing/2014/main" val="884139243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89626378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312666239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017459447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1377533510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414672738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3551905731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3135500250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526086325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1437496442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529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85FCCDD-7D4D-8805-F808-6DAA3D22AC2D}"/>
              </a:ext>
            </a:extLst>
          </p:cNvPr>
          <p:cNvSpPr/>
          <p:nvPr/>
        </p:nvSpPr>
        <p:spPr>
          <a:xfrm>
            <a:off x="624799" y="706707"/>
            <a:ext cx="5627089" cy="320241"/>
          </a:xfrm>
          <a:prstGeom prst="rect">
            <a:avLst/>
          </a:prstGeom>
          <a:gradFill>
            <a:gsLst>
              <a:gs pos="55000">
                <a:srgbClr val="00B050"/>
              </a:gs>
              <a:gs pos="94000">
                <a:srgbClr val="FF0000"/>
              </a:gs>
              <a:gs pos="17000">
                <a:srgbClr val="0070C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429DB-D182-965F-BEB1-FA6EA15EB74B}"/>
              </a:ext>
            </a:extLst>
          </p:cNvPr>
          <p:cNvSpPr txBox="1"/>
          <p:nvPr/>
        </p:nvSpPr>
        <p:spPr>
          <a:xfrm>
            <a:off x="624799" y="10454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15 °C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02270-DC0E-2407-47A4-5C663C164C0B}"/>
              </a:ext>
            </a:extLst>
          </p:cNvPr>
          <p:cNvSpPr txBox="1"/>
          <p:nvPr/>
        </p:nvSpPr>
        <p:spPr>
          <a:xfrm>
            <a:off x="3201977" y="10454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 °C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592A3-991A-F61C-9834-9320C9E4DECB}"/>
              </a:ext>
            </a:extLst>
          </p:cNvPr>
          <p:cNvSpPr txBox="1"/>
          <p:nvPr/>
        </p:nvSpPr>
        <p:spPr>
          <a:xfrm>
            <a:off x="5699469" y="10454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35 °C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89F9322-6E21-83C3-46B3-A03899B9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00033"/>
              </p:ext>
            </p:extLst>
          </p:nvPr>
        </p:nvGraphicFramePr>
        <p:xfrm>
          <a:off x="624799" y="2085763"/>
          <a:ext cx="5627090" cy="3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9">
                  <a:extLst>
                    <a:ext uri="{9D8B030D-6E8A-4147-A177-3AD203B41FA5}">
                      <a16:colId xmlns:a16="http://schemas.microsoft.com/office/drawing/2014/main" val="884139243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89626378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312666239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017459447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1377533510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414672738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3551905731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3135500250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526086325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1437496442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5293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C196AE7-68A6-1CCD-97E8-4787180E0318}"/>
              </a:ext>
            </a:extLst>
          </p:cNvPr>
          <p:cNvSpPr/>
          <p:nvPr/>
        </p:nvSpPr>
        <p:spPr>
          <a:xfrm>
            <a:off x="624799" y="2444440"/>
            <a:ext cx="5627089" cy="320241"/>
          </a:xfrm>
          <a:prstGeom prst="rect">
            <a:avLst/>
          </a:prstGeom>
          <a:gradFill>
            <a:gsLst>
              <a:gs pos="27000">
                <a:srgbClr val="00B050"/>
              </a:gs>
              <a:gs pos="90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E7640-0E73-C07A-61DA-374CA2D9980E}"/>
              </a:ext>
            </a:extLst>
          </p:cNvPr>
          <p:cNvSpPr txBox="1"/>
          <p:nvPr/>
        </p:nvSpPr>
        <p:spPr>
          <a:xfrm>
            <a:off x="624799" y="174699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Free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84398-454B-933C-FDF9-6BDD632697E6}"/>
              </a:ext>
            </a:extLst>
          </p:cNvPr>
          <p:cNvSpPr txBox="1"/>
          <p:nvPr/>
        </p:nvSpPr>
        <p:spPr>
          <a:xfrm>
            <a:off x="3162134" y="174699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Usual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18F3A-5DA8-F206-7ADB-192C3E55A9BD}"/>
              </a:ext>
            </a:extLst>
          </p:cNvPr>
          <p:cNvSpPr txBox="1"/>
          <p:nvPr/>
        </p:nvSpPr>
        <p:spPr>
          <a:xfrm>
            <a:off x="5606277" y="174699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Crowd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8A852-D061-52E2-0488-E8E5E745018D}"/>
              </a:ext>
            </a:extLst>
          </p:cNvPr>
          <p:cNvSpPr txBox="1"/>
          <p:nvPr/>
        </p:nvSpPr>
        <p:spPr>
          <a:xfrm>
            <a:off x="624799" y="278320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CEC6B-63CD-771D-58A2-FB7C2A20FFA9}"/>
              </a:ext>
            </a:extLst>
          </p:cNvPr>
          <p:cNvSpPr txBox="1"/>
          <p:nvPr/>
        </p:nvSpPr>
        <p:spPr>
          <a:xfrm>
            <a:off x="3162134" y="278728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407FC-B0DD-CC8D-82E1-9C72FE22032F}"/>
              </a:ext>
            </a:extLst>
          </p:cNvPr>
          <p:cNvSpPr txBox="1"/>
          <p:nvPr/>
        </p:nvSpPr>
        <p:spPr>
          <a:xfrm>
            <a:off x="5897502" y="278320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286F314F-F382-0E60-18E1-8E056B004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40458"/>
              </p:ext>
            </p:extLst>
          </p:nvPr>
        </p:nvGraphicFramePr>
        <p:xfrm>
          <a:off x="624799" y="3832760"/>
          <a:ext cx="5627090" cy="3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9">
                  <a:extLst>
                    <a:ext uri="{9D8B030D-6E8A-4147-A177-3AD203B41FA5}">
                      <a16:colId xmlns:a16="http://schemas.microsoft.com/office/drawing/2014/main" val="884139243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89626378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312666239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017459447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1377533510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414672738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3551905731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3135500250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526086325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1437496442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5293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73D0285-28D4-3D25-9848-21C9F7CE120C}"/>
              </a:ext>
            </a:extLst>
          </p:cNvPr>
          <p:cNvSpPr/>
          <p:nvPr/>
        </p:nvSpPr>
        <p:spPr>
          <a:xfrm>
            <a:off x="624799" y="4191436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29E1E-0240-3CFA-D632-3774F98EC717}"/>
              </a:ext>
            </a:extLst>
          </p:cNvPr>
          <p:cNvSpPr txBox="1"/>
          <p:nvPr/>
        </p:nvSpPr>
        <p:spPr>
          <a:xfrm>
            <a:off x="624799" y="349399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Good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4278B-62D9-A99F-52D1-AA7A38C992DA}"/>
              </a:ext>
            </a:extLst>
          </p:cNvPr>
          <p:cNvSpPr txBox="1"/>
          <p:nvPr/>
        </p:nvSpPr>
        <p:spPr>
          <a:xfrm>
            <a:off x="3034830" y="3493993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Moderate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4872A-423A-6902-EE57-6AD75F6A2011}"/>
              </a:ext>
            </a:extLst>
          </p:cNvPr>
          <p:cNvSpPr txBox="1"/>
          <p:nvPr/>
        </p:nvSpPr>
        <p:spPr>
          <a:xfrm>
            <a:off x="5746464" y="350705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Poor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608126-3118-B46A-8745-E0876FC0B0D9}"/>
              </a:ext>
            </a:extLst>
          </p:cNvPr>
          <p:cNvSpPr txBox="1"/>
          <p:nvPr/>
        </p:nvSpPr>
        <p:spPr>
          <a:xfrm>
            <a:off x="624799" y="453020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6F4B7-A575-8276-5FDE-D0A75F9F6538}"/>
              </a:ext>
            </a:extLst>
          </p:cNvPr>
          <p:cNvSpPr txBox="1"/>
          <p:nvPr/>
        </p:nvSpPr>
        <p:spPr>
          <a:xfrm>
            <a:off x="3115538" y="453428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BF2A8-45AC-005E-2FC1-2B2F4F9C49F9}"/>
              </a:ext>
            </a:extLst>
          </p:cNvPr>
          <p:cNvSpPr txBox="1"/>
          <p:nvPr/>
        </p:nvSpPr>
        <p:spPr>
          <a:xfrm>
            <a:off x="5832476" y="453020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CD0A2-DF5B-D589-F53D-29A4F9BC4EBA}"/>
              </a:ext>
            </a:extLst>
          </p:cNvPr>
          <p:cNvSpPr txBox="1"/>
          <p:nvPr/>
        </p:nvSpPr>
        <p:spPr>
          <a:xfrm>
            <a:off x="624799" y="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A157B-A42B-4805-63E4-E305EF2E61BE}"/>
              </a:ext>
            </a:extLst>
          </p:cNvPr>
          <p:cNvSpPr txBox="1"/>
          <p:nvPr/>
        </p:nvSpPr>
        <p:spPr>
          <a:xfrm>
            <a:off x="3162134" y="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Warm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0E440B-9C02-8138-E0F1-9C864432BF02}"/>
              </a:ext>
            </a:extLst>
          </p:cNvPr>
          <p:cNvSpPr txBox="1"/>
          <p:nvPr/>
        </p:nvSpPr>
        <p:spPr>
          <a:xfrm>
            <a:off x="5809651" y="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Hot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0427550-C02A-8FFE-84A7-66334740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31578"/>
              </p:ext>
            </p:extLst>
          </p:nvPr>
        </p:nvGraphicFramePr>
        <p:xfrm>
          <a:off x="624799" y="5592817"/>
          <a:ext cx="5627090" cy="3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9">
                  <a:extLst>
                    <a:ext uri="{9D8B030D-6E8A-4147-A177-3AD203B41FA5}">
                      <a16:colId xmlns:a16="http://schemas.microsoft.com/office/drawing/2014/main" val="884139243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89626378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312666239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017459447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1377533510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414672738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3551905731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3135500250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2526086325"/>
                    </a:ext>
                  </a:extLst>
                </a:gridCol>
                <a:gridCol w="562709">
                  <a:extLst>
                    <a:ext uri="{9D8B030D-6E8A-4147-A177-3AD203B41FA5}">
                      <a16:colId xmlns:a16="http://schemas.microsoft.com/office/drawing/2014/main" val="1437496442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873" marR="83873" marT="41936" marB="4193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5293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712021-A9EA-4B6D-FB9B-96A205BBC93E}"/>
              </a:ext>
            </a:extLst>
          </p:cNvPr>
          <p:cNvSpPr/>
          <p:nvPr/>
        </p:nvSpPr>
        <p:spPr>
          <a:xfrm>
            <a:off x="624799" y="5951493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D771D-EE4F-FE30-8312-8B813F0F02F4}"/>
              </a:ext>
            </a:extLst>
          </p:cNvPr>
          <p:cNvSpPr txBox="1"/>
          <p:nvPr/>
        </p:nvSpPr>
        <p:spPr>
          <a:xfrm>
            <a:off x="624799" y="525405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Calm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FD96F-3113-9900-9F18-45290D1C0197}"/>
              </a:ext>
            </a:extLst>
          </p:cNvPr>
          <p:cNvSpPr txBox="1"/>
          <p:nvPr/>
        </p:nvSpPr>
        <p:spPr>
          <a:xfrm>
            <a:off x="3034830" y="5254050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Loud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8DD0D-ABF0-9F3D-B91D-5C13869F405F}"/>
              </a:ext>
            </a:extLst>
          </p:cNvPr>
          <p:cNvSpPr txBox="1"/>
          <p:nvPr/>
        </p:nvSpPr>
        <p:spPr>
          <a:xfrm>
            <a:off x="5606277" y="526711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Painful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938BE-CD0C-A775-D84C-2722F6A1FA69}"/>
              </a:ext>
            </a:extLst>
          </p:cNvPr>
          <p:cNvSpPr txBox="1"/>
          <p:nvPr/>
        </p:nvSpPr>
        <p:spPr>
          <a:xfrm>
            <a:off x="624799" y="629026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089865-3117-C6A3-7DB6-DDF60D14D061}"/>
              </a:ext>
            </a:extLst>
          </p:cNvPr>
          <p:cNvSpPr txBox="1"/>
          <p:nvPr/>
        </p:nvSpPr>
        <p:spPr>
          <a:xfrm>
            <a:off x="3115538" y="6294338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85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C257B7-54FE-162E-0773-2C972408DDB6}"/>
              </a:ext>
            </a:extLst>
          </p:cNvPr>
          <p:cNvSpPr txBox="1"/>
          <p:nvPr/>
        </p:nvSpPr>
        <p:spPr>
          <a:xfrm>
            <a:off x="5832476" y="629026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80149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06750A-7EAD-33AB-2CBE-C7EB5282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2" y="157163"/>
            <a:ext cx="6108700" cy="1485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533B4F-D25A-A3CE-8232-827B0712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5" y="1731962"/>
            <a:ext cx="6197600" cy="1485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CE39AA-D34B-44D6-3D56-70E882F53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2" y="3306761"/>
            <a:ext cx="6134100" cy="14859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58A759-261A-E991-1CBA-6A307F55B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8" y="4881561"/>
            <a:ext cx="6134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8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30</Words>
  <Application>Microsoft Macintosh PowerPoint</Application>
  <PresentationFormat>A4 Paper (210x297 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DongYoung Lim</dc:creator>
  <cp:lastModifiedBy>DongYoung Lim</cp:lastModifiedBy>
  <cp:revision>5</cp:revision>
  <cp:lastPrinted>2022-12-12T18:14:23Z</cp:lastPrinted>
  <dcterms:created xsi:type="dcterms:W3CDTF">2022-12-06T00:20:15Z</dcterms:created>
  <dcterms:modified xsi:type="dcterms:W3CDTF">2022-12-14T15:52:45Z</dcterms:modified>
</cp:coreProperties>
</file>