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13" d="100"/>
          <a:sy n="113" d="100"/>
        </p:scale>
        <p:origin x="71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12DC-314A-ED9D-3D4D-299C2EBE4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7EDCD-0023-BBE4-E1D8-9DBC0FDD0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6FD6D-2396-E715-1711-2C324D1B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20A-7752-6C43-A29E-1F22A4C8623C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198-0BC0-1CAB-1061-81CD0E48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2C3B2-5796-779A-A46F-0225C3C5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AB39-5B62-684A-A93F-9D2AC4AC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4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1566-BEAC-592C-78FF-13EBFFA7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8D6C4-B8B0-C16D-65DE-19851199F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9067D-3820-4741-9378-E01A7655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20A-7752-6C43-A29E-1F22A4C8623C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32196-FBEF-09CF-B7A5-77BA89C4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93B8B-19F5-0720-922A-11CFB52F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AB39-5B62-684A-A93F-9D2AC4AC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5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94933-A6DE-E7FA-27D0-148859681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F0CF4-1F38-00BB-DFCA-3A664A27C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88BBE-C28B-ADA1-7098-8622AD0A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20A-7752-6C43-A29E-1F22A4C8623C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2348-947A-75C4-3ACA-B3C0A217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A5E8B-D80A-5451-6C71-BAE7A1AC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AB39-5B62-684A-A93F-9D2AC4AC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8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4FB2-359B-8035-8126-1CE87772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FE6B-5E6D-9D15-FA1D-F397AE32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C6C5D-45D7-5FB1-BD08-51DF3263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20A-7752-6C43-A29E-1F22A4C8623C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11867-385A-8D9E-877E-47B5F512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4D176-3780-88CC-C9CC-11A9148C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AB39-5B62-684A-A93F-9D2AC4AC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99B1-FFFE-6B1B-3898-28513D78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54296-C034-476F-63D0-E853D7E34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596A-7BD5-B6C7-111B-89D6DC31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20A-7752-6C43-A29E-1F22A4C8623C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0E720-8706-0D15-230D-370B45B7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ED039-31BF-A584-C0EB-A2E1F4C0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AB39-5B62-684A-A93F-9D2AC4AC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22E3-209D-4506-87C9-F5A85854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B113-E217-3DB6-E1EC-2DACF4B8A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25E0B-B165-FEE4-1DAB-34BFD8B5C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90FB0-28A8-BE74-D8C6-28E5AB1D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20A-7752-6C43-A29E-1F22A4C8623C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BBDB6-815E-DBC8-0231-4FF3FF13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A266B-A00F-6946-A00D-CDAD0023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AB39-5B62-684A-A93F-9D2AC4AC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4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79A8-6266-7776-2A35-FC5BB80D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A6271-2216-E714-10DD-A71154051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A1170-7A69-4C47-BE9C-656669F73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8B390-ACE1-0BD4-8E7D-30D238257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FD3C3-9D0E-CCAC-3B0B-C05AE1145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6A6DC-B17B-F4AF-561E-FBBA719B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20A-7752-6C43-A29E-1F22A4C8623C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9C506-811D-AB1D-1FCA-55FE27A1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400E5-2CEE-016C-E390-B82D93B3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AB39-5B62-684A-A93F-9D2AC4AC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81B3-ED90-B14A-583F-889A97CB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51899-E5E9-E9D0-4749-7EEF1BFD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20A-7752-6C43-A29E-1F22A4C8623C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169F0-B814-10F9-1213-47D896A1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C790D-D902-E865-756D-C23DB23B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AB39-5B62-684A-A93F-9D2AC4AC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6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758EF-3E68-BCE9-06BF-E5FCE0DA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20A-7752-6C43-A29E-1F22A4C8623C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6B283-3465-EC04-89F6-B15385BE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8AA26-A8AF-C57D-43A2-1DF9E116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AB39-5B62-684A-A93F-9D2AC4AC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F24A-5479-A3F9-0809-32E2729E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EC49-D718-E7C2-0523-272AE5DA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535A2-4D32-B8A4-E0E5-71C5A9380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36E3D-DCD3-4D1C-3965-5317689C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20A-7752-6C43-A29E-1F22A4C8623C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5983C-FBF1-A78D-396C-F3C1AEA3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3F839-65FD-344B-204E-95A84AAF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AB39-5B62-684A-A93F-9D2AC4AC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9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495C-9C95-96EF-6815-B45CB6EE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D1C11-78D8-A4A9-C7C0-529638BBE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2C233-C6D3-2141-C288-66C391785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44475-6688-AFE3-27A5-05410DFD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D20A-7752-6C43-A29E-1F22A4C8623C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CF960-6F4E-66C7-278D-D2E07A54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5B56F-F2E8-FD48-A280-A757998D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AB39-5B62-684A-A93F-9D2AC4AC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8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F3C17-3CB7-258E-1141-D2C03515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BF7EB-AB55-B6C3-99E9-2B373ED7A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87393-1D83-8C6C-F42A-BE30E854C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D20A-7752-6C43-A29E-1F22A4C8623C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29AD4-B4C6-6C52-36B0-72AD0DFD6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57C8C-9624-117D-CD2B-5542FCE85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EAB39-5B62-684A-A93F-9D2AC4ACA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F226A698-0917-BF88-DF01-0A0C734DF95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3738" y="761400"/>
            <a:ext cx="11284524" cy="5335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FF7DC9-3A32-2F7D-1C4A-81FE2862B041}"/>
              </a:ext>
            </a:extLst>
          </p:cNvPr>
          <p:cNvSpPr/>
          <p:nvPr/>
        </p:nvSpPr>
        <p:spPr>
          <a:xfrm>
            <a:off x="3405352" y="1704287"/>
            <a:ext cx="1250731" cy="2321175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4B5E7B-A3CF-0805-7989-4F7D75156019}"/>
              </a:ext>
            </a:extLst>
          </p:cNvPr>
          <p:cNvSpPr/>
          <p:nvPr/>
        </p:nvSpPr>
        <p:spPr>
          <a:xfrm>
            <a:off x="4503683" y="4200495"/>
            <a:ext cx="2622331" cy="1359478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A46BEB-0018-1B45-9F61-44394E249235}"/>
              </a:ext>
            </a:extLst>
          </p:cNvPr>
          <p:cNvSpPr/>
          <p:nvPr/>
        </p:nvSpPr>
        <p:spPr>
          <a:xfrm>
            <a:off x="783022" y="679528"/>
            <a:ext cx="583324" cy="1024759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5C6C8-A970-33F1-4066-1BD9B59E0C65}"/>
              </a:ext>
            </a:extLst>
          </p:cNvPr>
          <p:cNvSpPr/>
          <p:nvPr/>
        </p:nvSpPr>
        <p:spPr>
          <a:xfrm>
            <a:off x="5906814" y="1298027"/>
            <a:ext cx="5831448" cy="1359478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18D25-3015-785D-5794-72AC73BC947A}"/>
              </a:ext>
            </a:extLst>
          </p:cNvPr>
          <p:cNvSpPr/>
          <p:nvPr/>
        </p:nvSpPr>
        <p:spPr>
          <a:xfrm flipV="1">
            <a:off x="8082455" y="3331778"/>
            <a:ext cx="2123090" cy="2321175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45888C-24DB-4E9A-2AFD-8EBBC3F76083}"/>
              </a:ext>
            </a:extLst>
          </p:cNvPr>
          <p:cNvSpPr/>
          <p:nvPr/>
        </p:nvSpPr>
        <p:spPr>
          <a:xfrm flipV="1">
            <a:off x="783022" y="3775424"/>
            <a:ext cx="2764220" cy="2247003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79B29A-DA7F-E20D-A58C-1C7BE7D1E66A}"/>
              </a:ext>
            </a:extLst>
          </p:cNvPr>
          <p:cNvSpPr txBox="1"/>
          <p:nvPr/>
        </p:nvSpPr>
        <p:spPr>
          <a:xfrm>
            <a:off x="1550276" y="6022427"/>
            <a:ext cx="1229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9ABAF7-F8A0-CFA4-EF38-5289401CEDD7}"/>
              </a:ext>
            </a:extLst>
          </p:cNvPr>
          <p:cNvSpPr txBox="1"/>
          <p:nvPr/>
        </p:nvSpPr>
        <p:spPr>
          <a:xfrm>
            <a:off x="3415861" y="1191907"/>
            <a:ext cx="1229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49D7E-21F8-8DC0-F51A-B741038AEE22}"/>
              </a:ext>
            </a:extLst>
          </p:cNvPr>
          <p:cNvSpPr txBox="1"/>
          <p:nvPr/>
        </p:nvSpPr>
        <p:spPr>
          <a:xfrm>
            <a:off x="8529144" y="5652953"/>
            <a:ext cx="1229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07F7C-4854-28D1-D2D9-F9E3098FC3FD}"/>
              </a:ext>
            </a:extLst>
          </p:cNvPr>
          <p:cNvSpPr txBox="1"/>
          <p:nvPr/>
        </p:nvSpPr>
        <p:spPr>
          <a:xfrm>
            <a:off x="8529143" y="679528"/>
            <a:ext cx="1229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FE172F-9058-18BD-E6D1-83AFF3BCFD29}"/>
              </a:ext>
            </a:extLst>
          </p:cNvPr>
          <p:cNvSpPr txBox="1"/>
          <p:nvPr/>
        </p:nvSpPr>
        <p:spPr>
          <a:xfrm>
            <a:off x="459828" y="102452"/>
            <a:ext cx="1229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BC9438-82BA-DAB1-EA07-8E680E0DC60C}"/>
              </a:ext>
            </a:extLst>
          </p:cNvPr>
          <p:cNvSpPr txBox="1"/>
          <p:nvPr/>
        </p:nvSpPr>
        <p:spPr>
          <a:xfrm>
            <a:off x="5199993" y="5535899"/>
            <a:ext cx="1229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4770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6DF595-47FD-252E-62AE-5CBB37FA3E10}"/>
              </a:ext>
            </a:extLst>
          </p:cNvPr>
          <p:cNvCxnSpPr>
            <a:cxnSpLocks/>
          </p:cNvCxnSpPr>
          <p:nvPr/>
        </p:nvCxnSpPr>
        <p:spPr>
          <a:xfrm>
            <a:off x="1468335" y="637190"/>
            <a:ext cx="0" cy="5328745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4CEB2-2543-97CA-146D-3CF460463242}"/>
              </a:ext>
            </a:extLst>
          </p:cNvPr>
          <p:cNvCxnSpPr>
            <a:cxnSpLocks/>
          </p:cNvCxnSpPr>
          <p:nvPr/>
        </p:nvCxnSpPr>
        <p:spPr>
          <a:xfrm>
            <a:off x="3418004" y="637190"/>
            <a:ext cx="0" cy="5328745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D19A12-9F2D-2A36-7384-E79A995DB4F1}"/>
              </a:ext>
            </a:extLst>
          </p:cNvPr>
          <p:cNvCxnSpPr>
            <a:cxnSpLocks/>
          </p:cNvCxnSpPr>
          <p:nvPr/>
        </p:nvCxnSpPr>
        <p:spPr>
          <a:xfrm>
            <a:off x="5367673" y="637190"/>
            <a:ext cx="0" cy="5328745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4FEFAF-8724-2105-945C-1149740FAA29}"/>
              </a:ext>
            </a:extLst>
          </p:cNvPr>
          <p:cNvCxnSpPr>
            <a:cxnSpLocks/>
          </p:cNvCxnSpPr>
          <p:nvPr/>
        </p:nvCxnSpPr>
        <p:spPr>
          <a:xfrm>
            <a:off x="7317342" y="637190"/>
            <a:ext cx="0" cy="5328745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19465-3661-ABC9-A1BA-F7DB06BB41CD}"/>
              </a:ext>
            </a:extLst>
          </p:cNvPr>
          <p:cNvCxnSpPr>
            <a:cxnSpLocks/>
          </p:cNvCxnSpPr>
          <p:nvPr/>
        </p:nvCxnSpPr>
        <p:spPr>
          <a:xfrm>
            <a:off x="9267011" y="637190"/>
            <a:ext cx="0" cy="5328745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273144-E4D1-8B36-D981-57347ABA2752}"/>
              </a:ext>
            </a:extLst>
          </p:cNvPr>
          <p:cNvCxnSpPr>
            <a:cxnSpLocks/>
          </p:cNvCxnSpPr>
          <p:nvPr/>
        </p:nvCxnSpPr>
        <p:spPr>
          <a:xfrm>
            <a:off x="11216680" y="637190"/>
            <a:ext cx="0" cy="5328745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90786B-E405-95A8-117B-E9016D57F706}"/>
              </a:ext>
            </a:extLst>
          </p:cNvPr>
          <p:cNvCxnSpPr>
            <a:cxnSpLocks/>
          </p:cNvCxnSpPr>
          <p:nvPr/>
        </p:nvCxnSpPr>
        <p:spPr>
          <a:xfrm>
            <a:off x="1468335" y="1541080"/>
            <a:ext cx="974834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7652AD-9B75-A692-A7C5-EF51F9D384E1}"/>
              </a:ext>
            </a:extLst>
          </p:cNvPr>
          <p:cNvCxnSpPr>
            <a:cxnSpLocks/>
          </p:cNvCxnSpPr>
          <p:nvPr/>
        </p:nvCxnSpPr>
        <p:spPr>
          <a:xfrm>
            <a:off x="1468335" y="4988472"/>
            <a:ext cx="974834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FB594D-997E-0FD3-340C-2108D5D1BDA0}"/>
              </a:ext>
            </a:extLst>
          </p:cNvPr>
          <p:cNvCxnSpPr>
            <a:cxnSpLocks/>
          </p:cNvCxnSpPr>
          <p:nvPr/>
        </p:nvCxnSpPr>
        <p:spPr>
          <a:xfrm>
            <a:off x="1468335" y="2881148"/>
            <a:ext cx="975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69D694-9481-FEB8-7C88-C3681B1F92C4}"/>
              </a:ext>
            </a:extLst>
          </p:cNvPr>
          <p:cNvCxnSpPr>
            <a:cxnSpLocks/>
          </p:cNvCxnSpPr>
          <p:nvPr/>
        </p:nvCxnSpPr>
        <p:spPr>
          <a:xfrm>
            <a:off x="2443935" y="3648405"/>
            <a:ext cx="9740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70EF0E-B6F8-002D-8E4D-44AA10FC31B4}"/>
              </a:ext>
            </a:extLst>
          </p:cNvPr>
          <p:cNvCxnSpPr>
            <a:cxnSpLocks/>
          </p:cNvCxnSpPr>
          <p:nvPr/>
        </p:nvCxnSpPr>
        <p:spPr>
          <a:xfrm>
            <a:off x="2443935" y="2844800"/>
            <a:ext cx="0" cy="835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E61F09-D7B6-7072-41FD-EDEE4012BB20}"/>
              </a:ext>
            </a:extLst>
          </p:cNvPr>
          <p:cNvCxnSpPr>
            <a:cxnSpLocks/>
          </p:cNvCxnSpPr>
          <p:nvPr/>
        </p:nvCxnSpPr>
        <p:spPr>
          <a:xfrm>
            <a:off x="3418004" y="2881148"/>
            <a:ext cx="975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6A2870-9253-CF8F-4923-2D93A281831C}"/>
              </a:ext>
            </a:extLst>
          </p:cNvPr>
          <p:cNvCxnSpPr>
            <a:cxnSpLocks/>
          </p:cNvCxnSpPr>
          <p:nvPr/>
        </p:nvCxnSpPr>
        <p:spPr>
          <a:xfrm>
            <a:off x="4393604" y="3648405"/>
            <a:ext cx="9740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C73B50-F52C-32EB-6DDC-E717B1D3B321}"/>
              </a:ext>
            </a:extLst>
          </p:cNvPr>
          <p:cNvCxnSpPr>
            <a:cxnSpLocks/>
          </p:cNvCxnSpPr>
          <p:nvPr/>
        </p:nvCxnSpPr>
        <p:spPr>
          <a:xfrm>
            <a:off x="4393604" y="2844800"/>
            <a:ext cx="0" cy="835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0772FF-8A4D-4679-A948-F770C6E8C040}"/>
              </a:ext>
            </a:extLst>
          </p:cNvPr>
          <p:cNvCxnSpPr>
            <a:cxnSpLocks/>
          </p:cNvCxnSpPr>
          <p:nvPr/>
        </p:nvCxnSpPr>
        <p:spPr>
          <a:xfrm>
            <a:off x="5367673" y="2881148"/>
            <a:ext cx="975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DE9D05-CF39-61E1-8E59-B4DA66139C4E}"/>
              </a:ext>
            </a:extLst>
          </p:cNvPr>
          <p:cNvCxnSpPr>
            <a:cxnSpLocks/>
          </p:cNvCxnSpPr>
          <p:nvPr/>
        </p:nvCxnSpPr>
        <p:spPr>
          <a:xfrm>
            <a:off x="6343273" y="3648405"/>
            <a:ext cx="9740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38AC19-292C-6EA1-FF72-9B55B592818D}"/>
              </a:ext>
            </a:extLst>
          </p:cNvPr>
          <p:cNvCxnSpPr>
            <a:cxnSpLocks/>
          </p:cNvCxnSpPr>
          <p:nvPr/>
        </p:nvCxnSpPr>
        <p:spPr>
          <a:xfrm>
            <a:off x="6343273" y="2844800"/>
            <a:ext cx="0" cy="835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A00C8A3-BB9E-CD3D-069D-BA90D3BC5F0D}"/>
              </a:ext>
            </a:extLst>
          </p:cNvPr>
          <p:cNvCxnSpPr>
            <a:cxnSpLocks/>
          </p:cNvCxnSpPr>
          <p:nvPr/>
        </p:nvCxnSpPr>
        <p:spPr>
          <a:xfrm>
            <a:off x="7317342" y="2875504"/>
            <a:ext cx="975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BC9C20-56DD-B1A7-107B-308688D7FEAD}"/>
              </a:ext>
            </a:extLst>
          </p:cNvPr>
          <p:cNvCxnSpPr>
            <a:cxnSpLocks/>
          </p:cNvCxnSpPr>
          <p:nvPr/>
        </p:nvCxnSpPr>
        <p:spPr>
          <a:xfrm>
            <a:off x="8292942" y="3642761"/>
            <a:ext cx="9740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6E82DF2-7056-7575-65F8-47BA4815D5CE}"/>
              </a:ext>
            </a:extLst>
          </p:cNvPr>
          <p:cNvCxnSpPr>
            <a:cxnSpLocks/>
          </p:cNvCxnSpPr>
          <p:nvPr/>
        </p:nvCxnSpPr>
        <p:spPr>
          <a:xfrm>
            <a:off x="8292942" y="2839156"/>
            <a:ext cx="0" cy="835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746032-D354-987B-9DDE-6CA8D71FE8CD}"/>
              </a:ext>
            </a:extLst>
          </p:cNvPr>
          <p:cNvCxnSpPr>
            <a:cxnSpLocks/>
          </p:cNvCxnSpPr>
          <p:nvPr/>
        </p:nvCxnSpPr>
        <p:spPr>
          <a:xfrm>
            <a:off x="9267011" y="2875504"/>
            <a:ext cx="975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A500E7-5EBA-5E46-F767-F60B0E24598C}"/>
              </a:ext>
            </a:extLst>
          </p:cNvPr>
          <p:cNvCxnSpPr>
            <a:cxnSpLocks/>
          </p:cNvCxnSpPr>
          <p:nvPr/>
        </p:nvCxnSpPr>
        <p:spPr>
          <a:xfrm>
            <a:off x="10242611" y="3642761"/>
            <a:ext cx="9740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A8DDC7F-5A6B-C6D8-4D06-6BBE273A156B}"/>
              </a:ext>
            </a:extLst>
          </p:cNvPr>
          <p:cNvCxnSpPr>
            <a:cxnSpLocks/>
          </p:cNvCxnSpPr>
          <p:nvPr/>
        </p:nvCxnSpPr>
        <p:spPr>
          <a:xfrm>
            <a:off x="10242611" y="2839156"/>
            <a:ext cx="0" cy="835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CE7502-6996-4CA5-9EA2-83CEA9B31B71}"/>
              </a:ext>
            </a:extLst>
          </p:cNvPr>
          <p:cNvCxnSpPr>
            <a:cxnSpLocks/>
          </p:cNvCxnSpPr>
          <p:nvPr/>
        </p:nvCxnSpPr>
        <p:spPr>
          <a:xfrm>
            <a:off x="5367673" y="2839156"/>
            <a:ext cx="0" cy="835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882D78D-6076-CFC2-127B-E144BDD4890E}"/>
              </a:ext>
            </a:extLst>
          </p:cNvPr>
          <p:cNvCxnSpPr>
            <a:cxnSpLocks/>
          </p:cNvCxnSpPr>
          <p:nvPr/>
        </p:nvCxnSpPr>
        <p:spPr>
          <a:xfrm>
            <a:off x="3425984" y="2839156"/>
            <a:ext cx="0" cy="835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7DE943A-FD73-F5E3-484F-AA40DE7582FB}"/>
              </a:ext>
            </a:extLst>
          </p:cNvPr>
          <p:cNvCxnSpPr>
            <a:cxnSpLocks/>
          </p:cNvCxnSpPr>
          <p:nvPr/>
        </p:nvCxnSpPr>
        <p:spPr>
          <a:xfrm>
            <a:off x="7320650" y="2839156"/>
            <a:ext cx="0" cy="835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C16A947-1D78-2FF2-55DF-E37C0E91502B}"/>
              </a:ext>
            </a:extLst>
          </p:cNvPr>
          <p:cNvCxnSpPr>
            <a:cxnSpLocks/>
          </p:cNvCxnSpPr>
          <p:nvPr/>
        </p:nvCxnSpPr>
        <p:spPr>
          <a:xfrm>
            <a:off x="9273628" y="2839156"/>
            <a:ext cx="0" cy="835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E4DE1F3-2941-4E15-8A58-5D0F9E06670C}"/>
              </a:ext>
            </a:extLst>
          </p:cNvPr>
          <p:cNvSpPr txBox="1"/>
          <p:nvPr/>
        </p:nvSpPr>
        <p:spPr>
          <a:xfrm>
            <a:off x="613513" y="2690838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HIGH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EF234D-E8BA-60F5-B589-68DF73CC497B}"/>
              </a:ext>
            </a:extLst>
          </p:cNvPr>
          <p:cNvSpPr txBox="1"/>
          <p:nvPr/>
        </p:nvSpPr>
        <p:spPr>
          <a:xfrm>
            <a:off x="605424" y="3458095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062A65-8309-A605-02A1-8F553E3CADA5}"/>
              </a:ext>
            </a:extLst>
          </p:cNvPr>
          <p:cNvSpPr txBox="1"/>
          <p:nvPr/>
        </p:nvSpPr>
        <p:spPr>
          <a:xfrm>
            <a:off x="613513" y="579816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HIGH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601CFD-544D-9A23-9CB9-2D14659A3190}"/>
              </a:ext>
            </a:extLst>
          </p:cNvPr>
          <p:cNvSpPr txBox="1"/>
          <p:nvPr/>
        </p:nvSpPr>
        <p:spPr>
          <a:xfrm>
            <a:off x="605424" y="1347073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A61D01-F002-4602-7603-E2284432A900}"/>
              </a:ext>
            </a:extLst>
          </p:cNvPr>
          <p:cNvSpPr txBox="1"/>
          <p:nvPr/>
        </p:nvSpPr>
        <p:spPr>
          <a:xfrm>
            <a:off x="613513" y="4813149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HIGH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9D461F-63A5-FEDD-1729-073274B883C7}"/>
              </a:ext>
            </a:extLst>
          </p:cNvPr>
          <p:cNvSpPr txBox="1"/>
          <p:nvPr/>
        </p:nvSpPr>
        <p:spPr>
          <a:xfrm>
            <a:off x="605424" y="5580406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F1267C-FD49-591E-8729-C2DC0C7515B5}"/>
              </a:ext>
            </a:extLst>
          </p:cNvPr>
          <p:cNvSpPr txBox="1"/>
          <p:nvPr/>
        </p:nvSpPr>
        <p:spPr>
          <a:xfrm>
            <a:off x="115323" y="977741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E39590-AC9B-2A65-CD69-BDB888C50A08}"/>
              </a:ext>
            </a:extLst>
          </p:cNvPr>
          <p:cNvSpPr txBox="1"/>
          <p:nvPr/>
        </p:nvSpPr>
        <p:spPr>
          <a:xfrm>
            <a:off x="115323" y="3111341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2690B6-6FA5-3006-4B70-41BCD29B82A5}"/>
              </a:ext>
            </a:extLst>
          </p:cNvPr>
          <p:cNvSpPr txBox="1"/>
          <p:nvPr/>
        </p:nvSpPr>
        <p:spPr>
          <a:xfrm>
            <a:off x="145889" y="5211075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61907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18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DongYoung Lim</dc:creator>
  <cp:lastModifiedBy>DongYoung Lim</cp:lastModifiedBy>
  <cp:revision>1</cp:revision>
  <dcterms:created xsi:type="dcterms:W3CDTF">2022-12-25T14:48:03Z</dcterms:created>
  <dcterms:modified xsi:type="dcterms:W3CDTF">2022-12-28T13:32:24Z</dcterms:modified>
</cp:coreProperties>
</file>