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98" d="100"/>
          <a:sy n="98" d="100"/>
        </p:scale>
        <p:origin x="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8B6A-50F4-1CA1-53A4-52CC1B398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1E036-EF36-C217-8834-CDEE1DF3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0D4D-63B4-9648-04BE-B7F0C15F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96F-6AFC-5F47-51CE-A7226A8A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6BDF-0FC2-30BE-1011-F74F3D6D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315-6901-1673-3C66-74FD3F67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BC43-D506-787F-952A-F88C2A1B8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E28E-668B-DD0C-2A2B-0FDA2F53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379C-372C-DDD7-DEB7-12B68AEE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B9C1-D261-743F-BD31-BD5042F3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3B707-F4FD-8C62-9D2E-AE5AF608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0D88-9B35-A708-7509-30E67A73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EB17-F41C-E384-A71C-806D7A2B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35DC-5510-5CB6-88B1-05788B93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76B7-D77D-65BA-038C-90B8B09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19BB-6AF9-0126-756D-D0182B96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F3E8-79D0-C6E6-FC33-E5BDE9CD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1504-D176-2EDB-11AF-A6C3E7E4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8A8-9D3E-E1AE-7148-2827D594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9516-E1EA-49B9-BF26-70447E8D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3CE0-49A7-7CF0-E930-83083624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BBEF-F1DD-8B90-68DC-E0B1E10A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AF0C-F586-726B-AB01-1F659FAB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4CB3-E073-D781-0B56-B0A9BC65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F980-019C-3D17-247D-8798E7D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0693-94E0-4F61-7C29-86BF4599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86C4-1DF9-685C-09FB-366BFDFA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0D417-705A-9956-7B15-256727F58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4A69-D029-4CEF-CA0B-8FDC00EF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B23E-D085-0BC8-3C20-28EAD9A7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099F-0D1A-B7D2-A4C6-81A0552B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B5C3-ADB1-9DE7-A44C-C598A49B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9E20-0102-BC77-DC8F-4F749E33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4F70-A185-33BE-931D-D9F2EC47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89AB-8915-0C08-FAF8-50B8A917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2A39E-40C4-0C87-F89F-DA5478AD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E6116-9D73-A330-AB71-61AA3B1B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4F45A-CF5A-59CE-5893-3EF7417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95F9D-A726-650F-5202-CCE198CE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D87F-4821-2449-BC19-24037E29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5EEB9-3E41-B62F-D114-A78E612C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47A86-C14E-1BF9-CEED-26D4D86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5B2FB-0C3C-69B1-EEE3-E0E7F909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57009-66EB-4182-5011-0EFEB7BF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2D4B-7BB5-C690-3738-08BE91BE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EDC26-F535-D6F1-05DD-71462A20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36B0-76E1-7916-F6B2-8D2E6B5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0943-D13D-420E-E087-29C546DF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5540-FCA5-87C8-1BF2-BFA79C63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C252D-A7F8-5FEE-236E-B905B82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D335-C364-B7F5-5B88-038F770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05CE-2E0F-EEDE-D82E-D7F6E127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A3E6-675F-1AA7-A46D-6389BA47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904B7-5DC1-827A-C8F1-1A9163ED5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10BD3-6041-A190-A818-BAA7888C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9E69-2101-9CCF-4D38-A08957C6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DF6-6109-DF86-4CC6-90701FC9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87C0-79B4-9F04-83D3-728FD74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80437-86B0-C0CA-2B60-A589D09B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462-8783-06F3-5BE3-7FA93BF9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D551-42D1-8305-416F-C85309158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FBF9-06B4-4E48-8B62-0F86AA6378C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3C2F-B2FA-2050-828E-AF28A19AE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3CEC-A135-151C-E183-07C69FA0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DF72-84E0-4248-A8BA-50F6115C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0A897C-63E3-0F68-49F8-11F8A75A8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40401"/>
              </p:ext>
            </p:extLst>
          </p:nvPr>
        </p:nvGraphicFramePr>
        <p:xfrm>
          <a:off x="1416000" y="1921897"/>
          <a:ext cx="9360000" cy="2804160"/>
        </p:xfrm>
        <a:graphic>
          <a:graphicData uri="http://schemas.openxmlformats.org/drawingml/2006/table">
            <a:tbl>
              <a:tblPr/>
              <a:tblGrid>
                <a:gridCol w="4680000">
                  <a:extLst>
                    <a:ext uri="{9D8B030D-6E8A-4147-A177-3AD203B41FA5}">
                      <a16:colId xmlns:a16="http://schemas.microsoft.com/office/drawing/2014/main" val="100750365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85265467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Supplier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Available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182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British Gas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5493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18746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Scottish Power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3575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54071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176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OVO Energy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950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Octopus Energy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247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235AE71-903F-D725-6ABE-EDDEC6CF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6" y="2121010"/>
            <a:ext cx="0" cy="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67529-37AE-A3E8-BD80-221D7A87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70" y="4821056"/>
            <a:ext cx="7772400" cy="2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dboard box with a device inside&#10;&#10;Description automatically generated with medium confidence">
            <a:extLst>
              <a:ext uri="{FF2B5EF4-FFF2-40B4-BE49-F238E27FC236}">
                <a16:creationId xmlns:a16="http://schemas.microsoft.com/office/drawing/2014/main" id="{790B05EC-3A71-D6B4-EAB3-89438FD3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4773"/>
            <a:ext cx="7772400" cy="536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8547A-3E9F-07C8-B2E4-F5E1A818EB90}"/>
              </a:ext>
            </a:extLst>
          </p:cNvPr>
          <p:cNvSpPr txBox="1"/>
          <p:nvPr/>
        </p:nvSpPr>
        <p:spPr>
          <a:xfrm>
            <a:off x="5558833" y="440752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Cover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66F36E-992D-F2C7-8DB7-F3131E43DDC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28298" y="810084"/>
            <a:ext cx="287867" cy="328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A2529-F97E-BCB7-24AC-132542CBCE58}"/>
              </a:ext>
            </a:extLst>
          </p:cNvPr>
          <p:cNvSpPr txBox="1"/>
          <p:nvPr/>
        </p:nvSpPr>
        <p:spPr>
          <a:xfrm>
            <a:off x="7892730" y="5086775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Cover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C017-C352-0B2B-6DF4-4BA5F2D96CE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537269" y="4924697"/>
            <a:ext cx="355461" cy="346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E4C6AB-EBC6-08BF-D7C5-BA9ED0601EB9}"/>
              </a:ext>
            </a:extLst>
          </p:cNvPr>
          <p:cNvSpPr txBox="1"/>
          <p:nvPr/>
        </p:nvSpPr>
        <p:spPr>
          <a:xfrm>
            <a:off x="2375850" y="4924697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Cover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FC8B74-DA30-2CF2-06BD-7A45B34592C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15865" y="4702629"/>
            <a:ext cx="535243" cy="22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7DB01-1278-FB71-A917-2DBC8EDC4E1B}"/>
              </a:ext>
            </a:extLst>
          </p:cNvPr>
          <p:cNvSpPr txBox="1"/>
          <p:nvPr/>
        </p:nvSpPr>
        <p:spPr>
          <a:xfrm>
            <a:off x="4621172" y="6047915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 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07B2E6-F9AE-3594-43C2-71AE582B2AB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58833" y="5682343"/>
            <a:ext cx="0" cy="365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4D4B53-D242-E6EF-945E-DAC1C453F1B7}"/>
              </a:ext>
            </a:extLst>
          </p:cNvPr>
          <p:cNvSpPr txBox="1"/>
          <p:nvPr/>
        </p:nvSpPr>
        <p:spPr>
          <a:xfrm>
            <a:off x="8459520" y="2203080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Cover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06A396-7EC4-78AE-412E-B2D59387CBBE}"/>
              </a:ext>
            </a:extLst>
          </p:cNvPr>
          <p:cNvCxnSpPr>
            <a:cxnSpLocks/>
          </p:cNvCxnSpPr>
          <p:nvPr/>
        </p:nvCxnSpPr>
        <p:spPr>
          <a:xfrm flipH="1">
            <a:off x="8059783" y="2387746"/>
            <a:ext cx="3997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41B994-721A-C924-5E63-4916B67DBB32}"/>
              </a:ext>
            </a:extLst>
          </p:cNvPr>
          <p:cNvSpPr txBox="1"/>
          <p:nvPr/>
        </p:nvSpPr>
        <p:spPr>
          <a:xfrm>
            <a:off x="1087564" y="2064580"/>
            <a:ext cx="184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Microcontroller </a:t>
            </a:r>
          </a:p>
          <a:p>
            <a:r>
              <a:rPr lang="en-US" dirty="0"/>
              <a:t>with motor shield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6458BD-AB4E-8024-817C-32A8879C6CB6}"/>
              </a:ext>
            </a:extLst>
          </p:cNvPr>
          <p:cNvCxnSpPr>
            <a:cxnSpLocks/>
          </p:cNvCxnSpPr>
          <p:nvPr/>
        </p:nvCxnSpPr>
        <p:spPr>
          <a:xfrm>
            <a:off x="2932300" y="2387745"/>
            <a:ext cx="1688872" cy="9005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57E8CF6-0729-BBA1-ABF2-588A70FD0808}"/>
              </a:ext>
            </a:extLst>
          </p:cNvPr>
          <p:cNvSpPr txBox="1"/>
          <p:nvPr/>
        </p:nvSpPr>
        <p:spPr>
          <a:xfrm>
            <a:off x="7178476" y="5790060"/>
            <a:ext cx="17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Jack Base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3B1C51-BF45-11C4-BD1E-AC5812D81A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116165" y="4813663"/>
            <a:ext cx="1062311" cy="1161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167B47-96E0-FAF4-781B-8163A55DCE85}"/>
              </a:ext>
            </a:extLst>
          </p:cNvPr>
          <p:cNvSpPr txBox="1"/>
          <p:nvPr/>
        </p:nvSpPr>
        <p:spPr>
          <a:xfrm>
            <a:off x="2674761" y="1714392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Jack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5B4E5B-F3C2-93A7-3F96-4C0235D0415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892210" y="1899058"/>
            <a:ext cx="2570085" cy="1529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9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6746EB-500A-5804-E07F-3FA0F4BB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996678"/>
            <a:ext cx="4648200" cy="257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4ED71-CCDE-5B2C-997F-BDB5C131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88" y="4861322"/>
            <a:ext cx="7772400" cy="17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B788A4-B460-79CE-553A-F724DFB97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73027"/>
              </p:ext>
            </p:extLst>
          </p:nvPr>
        </p:nvGraphicFramePr>
        <p:xfrm>
          <a:off x="1562538" y="1828800"/>
          <a:ext cx="90669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8">
                  <a:extLst>
                    <a:ext uri="{9D8B030D-6E8A-4147-A177-3AD203B41FA5}">
                      <a16:colId xmlns:a16="http://schemas.microsoft.com/office/drawing/2014/main" val="2882348267"/>
                    </a:ext>
                  </a:extLst>
                </a:gridCol>
                <a:gridCol w="3022308">
                  <a:extLst>
                    <a:ext uri="{9D8B030D-6E8A-4147-A177-3AD203B41FA5}">
                      <a16:colId xmlns:a16="http://schemas.microsoft.com/office/drawing/2014/main" val="133314180"/>
                    </a:ext>
                  </a:extLst>
                </a:gridCol>
                <a:gridCol w="3022308">
                  <a:extLst>
                    <a:ext uri="{9D8B030D-6E8A-4147-A177-3AD203B41FA5}">
                      <a16:colId xmlns:a16="http://schemas.microsoft.com/office/drawing/2014/main" val="2573456688"/>
                    </a:ext>
                  </a:extLst>
                </a:gridCol>
              </a:tblGrid>
              <a:tr h="3492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Materials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Purpose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430303"/>
                  </a:ext>
                </a:extLst>
              </a:tr>
              <a:tr h="8612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test the flexibility of the wood material for the marble track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459131"/>
                  </a:ext>
                </a:extLst>
              </a:tr>
              <a:tr h="6028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Prototype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Wood, Acrylic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 the look and feel of the acrylic material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10022"/>
                  </a:ext>
                </a:extLst>
              </a:tr>
              <a:tr h="6028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Prototype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Wood, Acrylic, Plastic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 marble storage and test the feeding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00436"/>
                  </a:ext>
                </a:extLst>
              </a:tr>
              <a:tr h="6028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Prototype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Wood, Acrylic, Plastic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test a cover and controlling system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2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06579-27CB-7CB1-07DA-7F648FD4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7020"/>
              </p:ext>
            </p:extLst>
          </p:nvPr>
        </p:nvGraphicFramePr>
        <p:xfrm>
          <a:off x="838200" y="1985804"/>
          <a:ext cx="8292549" cy="1800917"/>
        </p:xfrm>
        <a:graphic>
          <a:graphicData uri="http://schemas.openxmlformats.org/drawingml/2006/table">
            <a:tbl>
              <a:tblPr/>
              <a:tblGrid>
                <a:gridCol w="2764183">
                  <a:extLst>
                    <a:ext uri="{9D8B030D-6E8A-4147-A177-3AD203B41FA5}">
                      <a16:colId xmlns:a16="http://schemas.microsoft.com/office/drawing/2014/main" val="864201697"/>
                    </a:ext>
                  </a:extLst>
                </a:gridCol>
                <a:gridCol w="2764183">
                  <a:extLst>
                    <a:ext uri="{9D8B030D-6E8A-4147-A177-3AD203B41FA5}">
                      <a16:colId xmlns:a16="http://schemas.microsoft.com/office/drawing/2014/main" val="1057413057"/>
                    </a:ext>
                  </a:extLst>
                </a:gridCol>
                <a:gridCol w="2764183">
                  <a:extLst>
                    <a:ext uri="{9D8B030D-6E8A-4147-A177-3AD203B41FA5}">
                      <a16:colId xmlns:a16="http://schemas.microsoft.com/office/drawing/2014/main" val="3750985430"/>
                    </a:ext>
                  </a:extLst>
                </a:gridCol>
              </a:tblGrid>
              <a:tr h="472085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79225"/>
                  </a:ext>
                </a:extLst>
              </a:tr>
              <a:tr h="442944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E.ON Next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Smartview3 IHD, Smartview4 IHD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www.eonnext.com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/help/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ihd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139727"/>
                  </a:ext>
                </a:extLst>
              </a:tr>
              <a:tr h="442944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Chameleon Technology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IHD3 and IHD7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chameleontechnology.co.uk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22036"/>
                  </a:ext>
                </a:extLst>
              </a:tr>
              <a:tr h="442944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Eyedro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Eyedro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Home Energy Monitor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eyedro.com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98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2408EC-9D5F-3A6C-4890-F57C24FA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9" y="4331235"/>
            <a:ext cx="7772400" cy="17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brown objects&#10;&#10;Description automatically generated">
            <a:extLst>
              <a:ext uri="{FF2B5EF4-FFF2-40B4-BE49-F238E27FC236}">
                <a16:creationId xmlns:a16="http://schemas.microsoft.com/office/drawing/2014/main" id="{C9D5F138-8171-149A-05AC-0178AE66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1" y="890254"/>
            <a:ext cx="7772400" cy="50774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19ACE-7DC8-5CD9-84CC-3BC666403129}"/>
              </a:ext>
            </a:extLst>
          </p:cNvPr>
          <p:cNvCxnSpPr>
            <a:cxnSpLocks/>
          </p:cNvCxnSpPr>
          <p:nvPr/>
        </p:nvCxnSpPr>
        <p:spPr>
          <a:xfrm flipH="1">
            <a:off x="9344025" y="1254585"/>
            <a:ext cx="185738" cy="274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2808C5-9914-0911-B8AD-C68B676FC5A0}"/>
              </a:ext>
            </a:extLst>
          </p:cNvPr>
          <p:cNvSpPr txBox="1"/>
          <p:nvPr/>
        </p:nvSpPr>
        <p:spPr>
          <a:xfrm>
            <a:off x="9529763" y="1069919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Bounce Guard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8CA37-0A86-D37C-6024-7F31BC1ACAB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87686" y="2043113"/>
            <a:ext cx="156064" cy="418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B63403-0389-3873-0992-9D6036058FF8}"/>
              </a:ext>
            </a:extLst>
          </p:cNvPr>
          <p:cNvSpPr txBox="1"/>
          <p:nvPr/>
        </p:nvSpPr>
        <p:spPr>
          <a:xfrm>
            <a:off x="5336785" y="2277213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Mounting Hook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368D0-62BE-9C4E-4F1E-3C877C269C12}"/>
              </a:ext>
            </a:extLst>
          </p:cNvPr>
          <p:cNvSpPr txBox="1"/>
          <p:nvPr/>
        </p:nvSpPr>
        <p:spPr>
          <a:xfrm>
            <a:off x="3314527" y="1912310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Type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2398F-82DD-07F7-DF89-E9939A03B23A}"/>
              </a:ext>
            </a:extLst>
          </p:cNvPr>
          <p:cNvSpPr txBox="1"/>
          <p:nvPr/>
        </p:nvSpPr>
        <p:spPr>
          <a:xfrm>
            <a:off x="9657539" y="324433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Type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0A182-F2D0-AD25-18D6-E4D1F7767579}"/>
              </a:ext>
            </a:extLst>
          </p:cNvPr>
          <p:cNvSpPr txBox="1"/>
          <p:nvPr/>
        </p:nvSpPr>
        <p:spPr>
          <a:xfrm>
            <a:off x="4937894" y="459688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Type 3</a:t>
            </a:r>
          </a:p>
        </p:txBody>
      </p:sp>
    </p:spTree>
    <p:extLst>
      <p:ext uri="{BB962C8B-B14F-4D97-AF65-F5344CB8AC3E}">
        <p14:creationId xmlns:p14="http://schemas.microsoft.com/office/powerpoint/2010/main" val="37670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oden blocks&#10;&#10;Description automatically generated">
            <a:extLst>
              <a:ext uri="{FF2B5EF4-FFF2-40B4-BE49-F238E27FC236}">
                <a16:creationId xmlns:a16="http://schemas.microsoft.com/office/drawing/2014/main" id="{B5C5FE3B-5A5C-84F5-E7EA-313472E5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68" y="0"/>
            <a:ext cx="7536264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7B4A05-CACC-5614-1C4E-BE273ADB684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93115" y="4457701"/>
            <a:ext cx="207360" cy="418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7A99EA-A391-736B-B382-17D7438C983F}"/>
              </a:ext>
            </a:extLst>
          </p:cNvPr>
          <p:cNvSpPr txBox="1"/>
          <p:nvPr/>
        </p:nvSpPr>
        <p:spPr>
          <a:xfrm>
            <a:off x="1993510" y="4691801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Mounting Base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DDF8FE-558A-2546-B3CA-A32935B1347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88657" y="546948"/>
            <a:ext cx="111818" cy="32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3C585-8A3E-F4CB-90C6-3D353A32E86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42945" y="362282"/>
            <a:ext cx="53013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A5FC3-C5A5-5F8F-00F0-2F321A9F0DAC}"/>
              </a:ext>
            </a:extLst>
          </p:cNvPr>
          <p:cNvSpPr txBox="1"/>
          <p:nvPr/>
        </p:nvSpPr>
        <p:spPr>
          <a:xfrm>
            <a:off x="2858005" y="177616"/>
            <a:ext cx="18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Column</a:t>
            </a:r>
          </a:p>
        </p:txBody>
      </p:sp>
    </p:spTree>
    <p:extLst>
      <p:ext uri="{BB962C8B-B14F-4D97-AF65-F5344CB8AC3E}">
        <p14:creationId xmlns:p14="http://schemas.microsoft.com/office/powerpoint/2010/main" val="2867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echanical model of a machine&#10;&#10;Description automatically generated with medium confidence">
            <a:extLst>
              <a:ext uri="{FF2B5EF4-FFF2-40B4-BE49-F238E27FC236}">
                <a16:creationId xmlns:a16="http://schemas.microsoft.com/office/drawing/2014/main" id="{567F09CC-661A-63C9-28F7-84D8C9C3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70" y="563575"/>
            <a:ext cx="7772400" cy="57308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A0E49-E398-9A89-9C6D-F09A9D5B23F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57651" y="1261730"/>
            <a:ext cx="528637" cy="281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6CD9B1-2A32-B00C-4053-06BD09283572}"/>
              </a:ext>
            </a:extLst>
          </p:cNvPr>
          <p:cNvSpPr txBox="1"/>
          <p:nvPr/>
        </p:nvSpPr>
        <p:spPr>
          <a:xfrm>
            <a:off x="2645531" y="1077064"/>
            <a:ext cx="141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C9465-A042-AD07-1B7F-B864B1552D54}"/>
              </a:ext>
            </a:extLst>
          </p:cNvPr>
          <p:cNvSpPr txBox="1"/>
          <p:nvPr/>
        </p:nvSpPr>
        <p:spPr>
          <a:xfrm>
            <a:off x="5558833" y="44075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Cog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702AE-0103-8C8D-3C77-890F339BC69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28298" y="810084"/>
            <a:ext cx="267702" cy="328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62571F-0D69-1DF3-1F7B-F3F7A82DA66D}"/>
              </a:ext>
            </a:extLst>
          </p:cNvPr>
          <p:cNvSpPr txBox="1"/>
          <p:nvPr/>
        </p:nvSpPr>
        <p:spPr>
          <a:xfrm>
            <a:off x="6430026" y="871257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Board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6AA5D2-249B-DAF7-9A04-8A23827A64E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686550" y="1240589"/>
            <a:ext cx="357619" cy="161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2EF9DE-232B-15AE-B462-F83B0E2E0011}"/>
              </a:ext>
            </a:extLst>
          </p:cNvPr>
          <p:cNvSpPr txBox="1"/>
          <p:nvPr/>
        </p:nvSpPr>
        <p:spPr>
          <a:xfrm>
            <a:off x="7605714" y="144639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Strip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C07FD4-FFBB-55C9-BA5C-850FD686CBE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29475" y="1631062"/>
            <a:ext cx="376239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A2C993-9345-4329-767D-E006427933FA}"/>
              </a:ext>
            </a:extLst>
          </p:cNvPr>
          <p:cNvSpPr txBox="1"/>
          <p:nvPr/>
        </p:nvSpPr>
        <p:spPr>
          <a:xfrm>
            <a:off x="8121114" y="202153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Wheel Stand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2768A3-1262-3441-C8B2-AF44CBABDF3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915275" y="2206201"/>
            <a:ext cx="205839" cy="408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3D0342-211E-B162-5B27-375A0AB652B2}"/>
              </a:ext>
            </a:extLst>
          </p:cNvPr>
          <p:cNvSpPr txBox="1"/>
          <p:nvPr/>
        </p:nvSpPr>
        <p:spPr>
          <a:xfrm>
            <a:off x="806655" y="2614613"/>
            <a:ext cx="172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Marble Platform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AC82B-495B-821F-77B2-7895EA3CB643}"/>
              </a:ext>
            </a:extLst>
          </p:cNvPr>
          <p:cNvCxnSpPr>
            <a:cxnSpLocks/>
          </p:cNvCxnSpPr>
          <p:nvPr/>
        </p:nvCxnSpPr>
        <p:spPr>
          <a:xfrm>
            <a:off x="2071688" y="2983945"/>
            <a:ext cx="364371" cy="295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A3193E-6DCD-662A-77D3-A35821FC5598}"/>
              </a:ext>
            </a:extLst>
          </p:cNvPr>
          <p:cNvSpPr txBox="1"/>
          <p:nvPr/>
        </p:nvSpPr>
        <p:spPr>
          <a:xfrm>
            <a:off x="1002037" y="4306715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Column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2ED320-28BF-1368-26EE-304B7046B7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774702" y="4491381"/>
            <a:ext cx="2256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3C7B2B-C30A-24E2-0AD5-13ABCE8FFB31}"/>
              </a:ext>
            </a:extLst>
          </p:cNvPr>
          <p:cNvSpPr txBox="1"/>
          <p:nvPr/>
        </p:nvSpPr>
        <p:spPr>
          <a:xfrm>
            <a:off x="3301259" y="54116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Cog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47670A-9CA1-E0F0-2BA6-9FA9A730EED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242542" y="5411604"/>
            <a:ext cx="343746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E8EAE2-0F95-6FF3-F34C-72A4171DF24D}"/>
              </a:ext>
            </a:extLst>
          </p:cNvPr>
          <p:cNvSpPr txBox="1"/>
          <p:nvPr/>
        </p:nvSpPr>
        <p:spPr>
          <a:xfrm>
            <a:off x="9134664" y="504948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F12BF9-56FC-7BE1-D94F-A99BA59846B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929688" y="5049488"/>
            <a:ext cx="204976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7512F0-C4F3-DBF2-AF9D-D7FF7C000084}"/>
              </a:ext>
            </a:extLst>
          </p:cNvPr>
          <p:cNvSpPr txBox="1"/>
          <p:nvPr/>
        </p:nvSpPr>
        <p:spPr>
          <a:xfrm>
            <a:off x="6532977" y="6036171"/>
            <a:ext cx="19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Holder Base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21EDB6-35E9-EA94-A52C-663B9EF15641}"/>
              </a:ext>
            </a:extLst>
          </p:cNvPr>
          <p:cNvCxnSpPr>
            <a:cxnSpLocks/>
          </p:cNvCxnSpPr>
          <p:nvPr/>
        </p:nvCxnSpPr>
        <p:spPr>
          <a:xfrm flipH="1" flipV="1">
            <a:off x="6269924" y="5880031"/>
            <a:ext cx="263053" cy="192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158AE2-3DD4-D053-3DA4-A874657AFB1F}"/>
              </a:ext>
            </a:extLst>
          </p:cNvPr>
          <p:cNvSpPr txBox="1"/>
          <p:nvPr/>
        </p:nvSpPr>
        <p:spPr>
          <a:xfrm>
            <a:off x="6453234" y="5461032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Gearbox Motor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D097FD-0A7F-FB6E-2F69-4864D3211BCA}"/>
              </a:ext>
            </a:extLst>
          </p:cNvPr>
          <p:cNvCxnSpPr>
            <a:cxnSpLocks/>
          </p:cNvCxnSpPr>
          <p:nvPr/>
        </p:nvCxnSpPr>
        <p:spPr>
          <a:xfrm flipH="1" flipV="1">
            <a:off x="6190181" y="5304892"/>
            <a:ext cx="263053" cy="192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B8A25C5-44D2-E356-50E3-B0A6E62EDFBE}"/>
              </a:ext>
            </a:extLst>
          </p:cNvPr>
          <p:cNvSpPr txBox="1"/>
          <p:nvPr/>
        </p:nvSpPr>
        <p:spPr>
          <a:xfrm>
            <a:off x="3694921" y="612421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Holder Top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3B0126-AC9E-BEFF-BAB9-DCB6CA8ED38F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623862" y="4872038"/>
            <a:ext cx="645688" cy="1252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A4C6B9-C84E-A573-0BF1-449209E1A687}"/>
              </a:ext>
            </a:extLst>
          </p:cNvPr>
          <p:cNvCxnSpPr>
            <a:cxnSpLocks/>
          </p:cNvCxnSpPr>
          <p:nvPr/>
        </p:nvCxnSpPr>
        <p:spPr>
          <a:xfrm flipH="1" flipV="1">
            <a:off x="6816229" y="5234154"/>
            <a:ext cx="1397250" cy="262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6475F-6444-1796-3445-94F5DE5BF9B6}"/>
              </a:ext>
            </a:extLst>
          </p:cNvPr>
          <p:cNvSpPr txBox="1"/>
          <p:nvPr/>
        </p:nvSpPr>
        <p:spPr>
          <a:xfrm>
            <a:off x="8174354" y="535697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Marble Pipe</a:t>
            </a:r>
          </a:p>
        </p:txBody>
      </p:sp>
    </p:spTree>
    <p:extLst>
      <p:ext uri="{BB962C8B-B14F-4D97-AF65-F5344CB8AC3E}">
        <p14:creationId xmlns:p14="http://schemas.microsoft.com/office/powerpoint/2010/main" val="402321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93A16-03F8-BD88-FD9F-376E93BF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562100"/>
            <a:ext cx="5461000" cy="3733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3B198E-0B63-9F40-0425-9D45C2FE5C73}"/>
              </a:ext>
            </a:extLst>
          </p:cNvPr>
          <p:cNvCxnSpPr>
            <a:cxnSpLocks/>
          </p:cNvCxnSpPr>
          <p:nvPr/>
        </p:nvCxnSpPr>
        <p:spPr>
          <a:xfrm>
            <a:off x="6096000" y="2128838"/>
            <a:ext cx="319088" cy="614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06EE3E-3386-BB76-7778-29DCE53950E5}"/>
              </a:ext>
            </a:extLst>
          </p:cNvPr>
          <p:cNvSpPr txBox="1"/>
          <p:nvPr/>
        </p:nvSpPr>
        <p:spPr>
          <a:xfrm>
            <a:off x="5243878" y="1759506"/>
            <a:ext cx="13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Copper Tape</a:t>
            </a:r>
          </a:p>
        </p:txBody>
      </p:sp>
    </p:spTree>
    <p:extLst>
      <p:ext uri="{BB962C8B-B14F-4D97-AF65-F5344CB8AC3E}">
        <p14:creationId xmlns:p14="http://schemas.microsoft.com/office/powerpoint/2010/main" val="160299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9F7DF-4CC9-8430-2A43-94387857805C}"/>
              </a:ext>
            </a:extLst>
          </p:cNvPr>
          <p:cNvSpPr/>
          <p:nvPr/>
        </p:nvSpPr>
        <p:spPr>
          <a:xfrm>
            <a:off x="3048137" y="2761162"/>
            <a:ext cx="757237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4A760-DA7B-922B-DEA2-39811C2FEF34}"/>
              </a:ext>
            </a:extLst>
          </p:cNvPr>
          <p:cNvSpPr/>
          <p:nvPr/>
        </p:nvSpPr>
        <p:spPr>
          <a:xfrm>
            <a:off x="4243525" y="2761162"/>
            <a:ext cx="757237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A3CC75-30AD-1BC3-172D-26E6A03174FF}"/>
              </a:ext>
            </a:extLst>
          </p:cNvPr>
          <p:cNvSpPr/>
          <p:nvPr/>
        </p:nvSpPr>
        <p:spPr>
          <a:xfrm>
            <a:off x="3531531" y="1817650"/>
            <a:ext cx="985838" cy="985838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A2D6A-31DB-64E8-C704-669C4FE80793}"/>
              </a:ext>
            </a:extLst>
          </p:cNvPr>
          <p:cNvSpPr/>
          <p:nvPr/>
        </p:nvSpPr>
        <p:spPr>
          <a:xfrm>
            <a:off x="2249399" y="2941162"/>
            <a:ext cx="3485196" cy="487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61364-8750-19A4-2CEB-6131DE592E93}"/>
              </a:ext>
            </a:extLst>
          </p:cNvPr>
          <p:cNvSpPr/>
          <p:nvPr/>
        </p:nvSpPr>
        <p:spPr>
          <a:xfrm>
            <a:off x="7175456" y="2761162"/>
            <a:ext cx="757237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C1BD2B-18BA-F8B7-8535-7D5BB8590BA4}"/>
              </a:ext>
            </a:extLst>
          </p:cNvPr>
          <p:cNvSpPr/>
          <p:nvPr/>
        </p:nvSpPr>
        <p:spPr>
          <a:xfrm>
            <a:off x="8370844" y="2761162"/>
            <a:ext cx="757237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736F85-909D-8948-33F0-70E23A6CFF6D}"/>
              </a:ext>
            </a:extLst>
          </p:cNvPr>
          <p:cNvSpPr/>
          <p:nvPr/>
        </p:nvSpPr>
        <p:spPr>
          <a:xfrm>
            <a:off x="7626397" y="1673959"/>
            <a:ext cx="985838" cy="98583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A4385-9C55-CD80-136B-7B2E253DD70F}"/>
              </a:ext>
            </a:extLst>
          </p:cNvPr>
          <p:cNvSpPr/>
          <p:nvPr/>
        </p:nvSpPr>
        <p:spPr>
          <a:xfrm>
            <a:off x="6376718" y="2941162"/>
            <a:ext cx="3485196" cy="487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Board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2F8521-3D46-369A-BD13-B1FE0AEAE329}"/>
              </a:ext>
            </a:extLst>
          </p:cNvPr>
          <p:cNvCxnSpPr>
            <a:cxnSpLocks/>
          </p:cNvCxnSpPr>
          <p:nvPr/>
        </p:nvCxnSpPr>
        <p:spPr>
          <a:xfrm>
            <a:off x="2730563" y="2146800"/>
            <a:ext cx="319088" cy="614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389960-C5A7-642F-BEB9-0135D1FFB5B2}"/>
              </a:ext>
            </a:extLst>
          </p:cNvPr>
          <p:cNvSpPr txBox="1"/>
          <p:nvPr/>
        </p:nvSpPr>
        <p:spPr>
          <a:xfrm>
            <a:off x="1878441" y="1777468"/>
            <a:ext cx="13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Copper Tape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9DA63-FA73-4A16-3DB4-5C879FB715ED}"/>
              </a:ext>
            </a:extLst>
          </p:cNvPr>
          <p:cNvSpPr txBox="1"/>
          <p:nvPr/>
        </p:nvSpPr>
        <p:spPr>
          <a:xfrm>
            <a:off x="4262829" y="2697274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D3CA-65E9-E689-ABD5-1AA3D636783E}"/>
              </a:ext>
            </a:extLst>
          </p:cNvPr>
          <p:cNvSpPr txBox="1"/>
          <p:nvPr/>
        </p:nvSpPr>
        <p:spPr>
          <a:xfrm>
            <a:off x="3143119" y="269727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37ED87-F492-72F2-362F-2C4707C01F28}"/>
              </a:ext>
            </a:extLst>
          </p:cNvPr>
          <p:cNvSpPr txBox="1"/>
          <p:nvPr/>
        </p:nvSpPr>
        <p:spPr>
          <a:xfrm>
            <a:off x="8391661" y="2697273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9B19E-8858-064B-40FB-641DE9B964BB}"/>
              </a:ext>
            </a:extLst>
          </p:cNvPr>
          <p:cNvSpPr txBox="1"/>
          <p:nvPr/>
        </p:nvSpPr>
        <p:spPr>
          <a:xfrm>
            <a:off x="7271951" y="269727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Signal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CDF660-2176-5628-E0B4-586EA0E9EF09}"/>
              </a:ext>
            </a:extLst>
          </p:cNvPr>
          <p:cNvCxnSpPr/>
          <p:nvPr/>
        </p:nvCxnSpPr>
        <p:spPr>
          <a:xfrm>
            <a:off x="2730563" y="356616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C65F4E-76B0-97B2-2E9D-66F061721117}"/>
              </a:ext>
            </a:extLst>
          </p:cNvPr>
          <p:cNvCxnSpPr>
            <a:cxnSpLocks/>
          </p:cNvCxnSpPr>
          <p:nvPr/>
        </p:nvCxnSpPr>
        <p:spPr>
          <a:xfrm>
            <a:off x="2730563" y="4937760"/>
            <a:ext cx="2753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0F110C-73F6-EB03-AC56-922BF8EB9766}"/>
              </a:ext>
            </a:extLst>
          </p:cNvPr>
          <p:cNvSpPr txBox="1"/>
          <p:nvPr/>
        </p:nvSpPr>
        <p:spPr>
          <a:xfrm>
            <a:off x="2140256" y="436120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D2BB3-954D-DA7B-779E-3714BDADB9B2}"/>
              </a:ext>
            </a:extLst>
          </p:cNvPr>
          <p:cNvSpPr txBox="1"/>
          <p:nvPr/>
        </p:nvSpPr>
        <p:spPr>
          <a:xfrm>
            <a:off x="2140256" y="356616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7BBC08-A15D-9341-B15F-B8CD2D2F4EF1}"/>
              </a:ext>
            </a:extLst>
          </p:cNvPr>
          <p:cNvCxnSpPr>
            <a:cxnSpLocks/>
          </p:cNvCxnSpPr>
          <p:nvPr/>
        </p:nvCxnSpPr>
        <p:spPr>
          <a:xfrm>
            <a:off x="2752924" y="4532811"/>
            <a:ext cx="273152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9C98B1-8D67-C7ED-9E23-23D243109775}"/>
              </a:ext>
            </a:extLst>
          </p:cNvPr>
          <p:cNvCxnSpPr/>
          <p:nvPr/>
        </p:nvCxnSpPr>
        <p:spPr>
          <a:xfrm>
            <a:off x="6814883" y="3566160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45ABF4-813C-B682-EA9A-A7627C881ED4}"/>
              </a:ext>
            </a:extLst>
          </p:cNvPr>
          <p:cNvCxnSpPr>
            <a:cxnSpLocks/>
          </p:cNvCxnSpPr>
          <p:nvPr/>
        </p:nvCxnSpPr>
        <p:spPr>
          <a:xfrm>
            <a:off x="6814883" y="4937760"/>
            <a:ext cx="2753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908A9E-B610-38A0-8A18-3ED1D97EE15E}"/>
              </a:ext>
            </a:extLst>
          </p:cNvPr>
          <p:cNvSpPr txBox="1"/>
          <p:nvPr/>
        </p:nvSpPr>
        <p:spPr>
          <a:xfrm>
            <a:off x="6224576" y="436120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56C951-3C5E-576F-883C-86799EFB4FCB}"/>
              </a:ext>
            </a:extLst>
          </p:cNvPr>
          <p:cNvSpPr txBox="1"/>
          <p:nvPr/>
        </p:nvSpPr>
        <p:spPr>
          <a:xfrm>
            <a:off x="6224576" y="356616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AB8E44-1942-7527-457A-3ADF3FBBEE41}"/>
              </a:ext>
            </a:extLst>
          </p:cNvPr>
          <p:cNvCxnSpPr>
            <a:cxnSpLocks/>
          </p:cNvCxnSpPr>
          <p:nvPr/>
        </p:nvCxnSpPr>
        <p:spPr>
          <a:xfrm>
            <a:off x="6837244" y="3749040"/>
            <a:ext cx="273152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6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211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Dongyoung</dc:creator>
  <cp:lastModifiedBy>Lim, Dongyoung</cp:lastModifiedBy>
  <cp:revision>4</cp:revision>
  <dcterms:created xsi:type="dcterms:W3CDTF">2023-08-21T14:47:48Z</dcterms:created>
  <dcterms:modified xsi:type="dcterms:W3CDTF">2023-08-24T23:14:46Z</dcterms:modified>
</cp:coreProperties>
</file>