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489feca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489feca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89feca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89feca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89fecaa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89fecaa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89feca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89feca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9fecaa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89feca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9feca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9feca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89feca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89feca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89feca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89feca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89fecaa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89fecaa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89feca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89feca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06fea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06fea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89feca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89feca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89feca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89feca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89fecaa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89feca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89feca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89feca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89feca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89feca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89feca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89feca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89feca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89feca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625863" y="625613"/>
            <a:ext cx="3892275" cy="38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3225"/>
            <a:ext cx="9144000" cy="48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G" type="secHead">
  <p:cSld name="SECTION_HEADER">
    <p:bg>
      <p:bgPr>
        <a:solidFill>
          <a:srgbClr val="00000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031975"/>
            <a:ext cx="85206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6657925" y="4728441"/>
            <a:ext cx="213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© https://joincodingnow.com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31975"/>
            <a:ext cx="85206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Char char="●"/>
              <a:defRPr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○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■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●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○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■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●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○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Baskerville"/>
              <a:buChar char="■"/>
              <a:defRPr sz="12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91500" y="4663225"/>
            <a:ext cx="582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2150" y="4703625"/>
            <a:ext cx="1111845" cy="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6657925" y="4728441"/>
            <a:ext cx="213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© https://joincodingnow.com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Épreuve de la Terre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 d’une chaîne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le nombre de caractères d’une chaîne de caractères passée en argument.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“Hello world!”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“Bonjour” “Aurevoir”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10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 d’un nombre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le résultat d’une puissance.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L’exposant ne pourra pas être négatif.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2 3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/>
              <a:t>Attention : je compte sur vous pour gérer les potentielles erreurs d’arguments.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Racine carrée d’un nombre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la racine carrée d’un entier positif.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9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/>
              <a:t>Attention : je compte sur vous pour gérer les potentielles erreurs d’arguments.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premier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si un nombre est premier ou pas.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5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Oui, 5 est un nombre premier.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6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Non, 6 n’est pas un nombre premier.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/>
              <a:t>Attention : 0 et 1 ne sont pas des nombres premiers. Gérez les erreurs d’arguments.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24 </a:t>
            </a:r>
            <a:r>
              <a:rPr lang="fr"/>
              <a:t>to</a:t>
            </a:r>
            <a:r>
              <a:rPr lang="fr"/>
              <a:t> 12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transforme une heure affichée en format 24h en une heure affichée en format 12h.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23:40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11:40PM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Attention : midi et minuit.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 </a:t>
            </a:r>
            <a:r>
              <a:rPr lang="fr"/>
              <a:t>to</a:t>
            </a:r>
            <a:r>
              <a:rPr lang="fr"/>
              <a:t> 24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transforme une heure affichée en format 12h en une heure affichée au format 24h.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11:40PM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23:40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Attention : midi et minuit.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la Suisse</a:t>
            </a:r>
            <a:r>
              <a:rPr lang="fr"/>
              <a:t> (lol)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prend en paramètre trois entiers et affiche la valeur du milieu.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11 40 34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2 1 3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2 2 2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Trié ou pas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détermine si une liste d’entiers est triée ou pas.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9 8 3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Pas triée !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3 8 9 12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Triée !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“Salut”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Terre : ok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célèbre votre victoire.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J’ai terminé l’Épreuve de la Terre et c’était [].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Note : [] est à remplacer par un adjectif de votre choix (facile ?)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Consignes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31975"/>
            <a:ext cx="85206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Seules les consignes de ce document sont vérifiées : n’écoutez pas les rumeurs.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Tous les sujets sont susceptibles d’évoluer.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Testez votre programme en étant sans pitié avant de demander une correction, vos correcteurs seront sans pitié aussi.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Respectez la norme de votre langage.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N’utilisez pas des fonctions qui résolvent le problème, vous êtes là pour apprendre.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Vous trouverez toutes les connaissances supplémentaires dont vous avez besoin sur Google.</a:t>
            </a:r>
            <a:br>
              <a:rPr lang="fr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Faites preuve de réflexion.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L’alphabet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l’alphabet en lettres minuscules suivi d’un retour à la ligne.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</a:t>
            </a:r>
            <a:br>
              <a:rPr lang="fr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Attention : votre programme devra utiliser une boucle.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du programme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son nom de fichier.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exo.js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crevette.js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crevette.js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Afficheur d’arguments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les arguments qu’il reçoit ligne par ligne, peu importe le nombre d’arguments.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je suis solide !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je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suis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solide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L’alphabet à partir de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l’alphabet à partir de la lettre donnée en argument en lettres minuscules suivi d’un retour à la ligne.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n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nopqrstuvwxyz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</a:t>
            </a:r>
            <a:br>
              <a:rPr lang="fr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Attention : votre programme devra utiliser une boucle.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Pair ou impair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permet de déterminer si l’argument donné est un entier pair ou impair..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2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5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impair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 Bonjour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Tu ne me la mettras pas à l’envers.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ruby exo.rb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Tu ne me la mettras pas à l’envers.</a:t>
            </a:r>
            <a:br>
              <a:rPr lang="fr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Attention : gérez aussi les entiers négatifs.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Divisions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le résultat et le reste d’une division entre deux nombres.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5 2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résultat: 2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reste: 1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10 0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python exo.py 3 5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erreur.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Inverser une chaîne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085550" y="1017725"/>
            <a:ext cx="6972900" cy="3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programme qui affiche l’inverse de la chaîne de caractères donnée en argument.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Exemples d’utilisation :</a:t>
            </a:r>
            <a:br>
              <a:rPr lang="fr" sz="1200"/>
            </a:b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“Hello world!”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!dlrow olleH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$&gt; node exo.js “lehciM”</a:t>
            </a:r>
            <a:endParaRPr b="1" sz="10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Michel</a:t>
            </a: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0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/>
              <a:t>Attention : je compte sur vous pour gérer les potentielles erreurs d’arguments.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inCodingNow.c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