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328" r:id="rId9"/>
    <p:sldId id="297" r:id="rId10"/>
    <p:sldId id="299" r:id="rId11"/>
    <p:sldId id="298" r:id="rId12"/>
    <p:sldId id="265" r:id="rId13"/>
    <p:sldId id="266" r:id="rId14"/>
    <p:sldId id="371" r:id="rId15"/>
    <p:sldId id="372" r:id="rId16"/>
    <p:sldId id="306" r:id="rId17"/>
    <p:sldId id="301" r:id="rId18"/>
    <p:sldId id="307" r:id="rId19"/>
    <p:sldId id="303" r:id="rId20"/>
    <p:sldId id="304" r:id="rId21"/>
    <p:sldId id="305" r:id="rId22"/>
    <p:sldId id="268" r:id="rId23"/>
    <p:sldId id="311" r:id="rId24"/>
    <p:sldId id="312" r:id="rId25"/>
    <p:sldId id="313" r:id="rId26"/>
    <p:sldId id="324" r:id="rId27"/>
    <p:sldId id="325" r:id="rId28"/>
    <p:sldId id="370" r:id="rId29"/>
    <p:sldId id="327" r:id="rId30"/>
    <p:sldId id="326" r:id="rId31"/>
    <p:sldId id="269" r:id="rId32"/>
    <p:sldId id="270" r:id="rId33"/>
    <p:sldId id="276" r:id="rId34"/>
    <p:sldId id="315" r:id="rId35"/>
    <p:sldId id="323" r:id="rId36"/>
    <p:sldId id="314"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CCECFF"/>
    <a:srgbClr val="FF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790"/>
  </p:normalViewPr>
  <p:slideViewPr>
    <p:cSldViewPr showGuides="1">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页眉占位符 28673"/>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strike="noStrike" noProof="1"/>
          </a:p>
        </p:txBody>
      </p:sp>
      <p:sp>
        <p:nvSpPr>
          <p:cNvPr id="28675" name="日期占位符 28674"/>
          <p:cNvSpPr>
            <a:spLocks noGrp="1"/>
          </p:cNvSpPr>
          <p:nvPr>
            <p:ph type="dt" idx="1"/>
          </p:nvPr>
        </p:nvSpPr>
        <p:spPr>
          <a:xfrm>
            <a:off x="3884613" y="0"/>
            <a:ext cx="2971800" cy="457200"/>
          </a:xfrm>
          <a:prstGeom prst="rect">
            <a:avLst/>
          </a:prstGeom>
          <a:noFill/>
          <a:ln w="9525">
            <a:noFill/>
          </a:ln>
        </p:spPr>
        <p:txBody>
          <a:bodyPr/>
          <a:lstStyle/>
          <a:p>
            <a:pPr lvl="0" algn="r" fontAlgn="base"/>
            <a:endParaRPr lang="zh-CN" altLang="en-US" sz="1200" strike="noStrike" noProof="1"/>
          </a:p>
        </p:txBody>
      </p:sp>
      <p:sp>
        <p:nvSpPr>
          <p:cNvPr id="3076" name="幻灯片图像占位符 28675"/>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077" name="文本占位符 28676"/>
          <p:cNvSpPr>
            <a:spLocks noGrp="1"/>
          </p:cNvSpPr>
          <p:nvPr>
            <p:ph type="body" sz="quarter"/>
          </p:nvPr>
        </p:nvSpPr>
        <p:spPr>
          <a:xfrm>
            <a:off x="685800" y="4343400"/>
            <a:ext cx="5486400" cy="4114800"/>
          </a:xfrm>
          <a:prstGeom prst="rect">
            <a:avLst/>
          </a:prstGeom>
          <a:noFill/>
          <a:ln w="9525">
            <a:noFill/>
          </a:ln>
        </p:spPr>
        <p:txBody>
          <a:bodyPr anchor="t"/>
          <a:lstStyle/>
          <a:p>
            <a:pPr lvl="0" indent="0"/>
            <a:r>
              <a:rPr lang="zh-CN" altLang="en-US" dirty="0"/>
              <a:t>单击此处编辑母版文本样式</a:t>
            </a:r>
          </a:p>
          <a:p>
            <a:pPr lvl="1" indent="0"/>
            <a:r>
              <a:rPr lang="zh-CN" altLang="en-US" dirty="0"/>
              <a:t>第二级</a:t>
            </a:r>
          </a:p>
          <a:p>
            <a:pPr lvl="2" indent="0"/>
            <a:r>
              <a:rPr lang="zh-CN" altLang="en-US" dirty="0"/>
              <a:t>第三级</a:t>
            </a:r>
          </a:p>
          <a:p>
            <a:pPr lvl="3" indent="0"/>
            <a:r>
              <a:rPr lang="zh-CN" altLang="en-US" dirty="0"/>
              <a:t>第四级</a:t>
            </a:r>
          </a:p>
          <a:p>
            <a:pPr lvl="4" indent="0"/>
            <a:r>
              <a:rPr lang="zh-CN" altLang="en-US" dirty="0"/>
              <a:t>第五级</a:t>
            </a:r>
          </a:p>
        </p:txBody>
      </p:sp>
      <p:sp>
        <p:nvSpPr>
          <p:cNvPr id="28678" name="页脚占位符 28677"/>
          <p:cNvSpPr>
            <a:spLocks noGrp="1"/>
          </p:cNvSpPr>
          <p:nvPr>
            <p:ph type="ftr" sz="quarter" idx="4"/>
          </p:nvPr>
        </p:nvSpPr>
        <p:spPr>
          <a:xfrm>
            <a:off x="0" y="8685213"/>
            <a:ext cx="2971800" cy="457200"/>
          </a:xfrm>
          <a:prstGeom prst="rect">
            <a:avLst/>
          </a:prstGeom>
          <a:noFill/>
          <a:ln w="9525">
            <a:noFill/>
          </a:ln>
        </p:spPr>
        <p:txBody>
          <a:bodyPr anchor="b"/>
          <a:lstStyle/>
          <a:p>
            <a:pPr lvl="0" fontAlgn="base"/>
            <a:endParaRPr lang="zh-CN" altLang="en-US" sz="1200" strike="noStrike" noProof="1"/>
          </a:p>
        </p:txBody>
      </p:sp>
      <p:sp>
        <p:nvSpPr>
          <p:cNvPr id="28679" name="灯片编号占位符 28678"/>
          <p:cNvSpPr>
            <a:spLocks noGrp="1"/>
          </p:cNvSpPr>
          <p:nvPr>
            <p:ph type="sldNum" sz="quarter" idx="5"/>
          </p:nvPr>
        </p:nvSpPr>
        <p:spPr>
          <a:xfrm>
            <a:off x="3884613" y="8685213"/>
            <a:ext cx="2971800" cy="457200"/>
          </a:xfrm>
          <a:prstGeom prst="rect">
            <a:avLst/>
          </a:prstGeom>
          <a:noFill/>
          <a:ln w="9525">
            <a:noFill/>
          </a:ln>
        </p:spPr>
        <p:txBody>
          <a:bodyPr anchor="b"/>
          <a:lstStyle/>
          <a:p>
            <a:pPr lvl="0" algn="r" fontAlgn="base"/>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18785"/>
          <p:cNvSpPr>
            <a:spLocks noGrp="1" noRot="1" noChangeAspect="1" noTextEdit="1"/>
          </p:cNvSpPr>
          <p:nvPr>
            <p:ph type="sldImg"/>
          </p:nvPr>
        </p:nvSpPr>
        <p:spPr>
          <a:xfrm>
            <a:off x="1147763" y="687388"/>
            <a:ext cx="4565650" cy="3424237"/>
          </a:xfrm>
          <a:ln w="12700">
            <a:solidFill>
              <a:schemeClr val="tx1"/>
            </a:solidFill>
          </a:ln>
        </p:spPr>
      </p:sp>
      <p:sp>
        <p:nvSpPr>
          <p:cNvPr id="27650" name="文本占位符 118786"/>
          <p:cNvSpPr>
            <a:spLocks noGrp="1"/>
          </p:cNvSpPr>
          <p:nvPr>
            <p:ph type="body"/>
          </p:nvPr>
        </p:nvSpPr>
        <p:spPr>
          <a:xfrm>
            <a:off x="914400" y="4343400"/>
            <a:ext cx="5029200" cy="4114800"/>
          </a:xfrm>
        </p:spPr>
        <p:txBody>
          <a:bodyPr vert="horz" wrap="square" lIns="92075" tIns="46038" rIns="92075" bIns="46038" anchor="t"/>
          <a:lstStyle/>
          <a:p>
            <a:pPr lvl="0" indent="0"/>
            <a:endParaRPr lang="zh-CN" dirty="0"/>
          </a:p>
        </p:txBody>
      </p:sp>
      <p:sp>
        <p:nvSpPr>
          <p:cNvPr id="2765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23</a:t>
            </a:fld>
            <a:endParaRPr lang="zh-CN"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38913"/>
          <p:cNvSpPr>
            <a:spLocks noGrp="1" noRot="1" noChangeAspect="1" noTextEdit="1"/>
          </p:cNvSpPr>
          <p:nvPr>
            <p:ph type="sldImg"/>
          </p:nvPr>
        </p:nvSpPr>
        <p:spPr>
          <a:xfrm>
            <a:off x="3429000" y="2400300"/>
            <a:ext cx="0" cy="0"/>
          </a:xfrm>
        </p:spPr>
      </p:sp>
      <p:sp>
        <p:nvSpPr>
          <p:cNvPr id="60418" name="文本占位符 38914"/>
          <p:cNvSpPr>
            <a:spLocks noGrp="1"/>
          </p:cNvSpPr>
          <p:nvPr>
            <p:ph type="body"/>
          </p:nvPr>
        </p:nvSpPr>
        <p:spPr>
          <a:xfrm>
            <a:off x="914400" y="6262688"/>
            <a:ext cx="1403350" cy="274637"/>
          </a:xfrm>
        </p:spPr>
        <p:txBody>
          <a:bodyPr anchor="t"/>
          <a:lstStyle/>
          <a:p>
            <a:pPr lvl="0" indent="0"/>
            <a:endParaRPr lang="zh-CN" dirty="0"/>
          </a:p>
        </p:txBody>
      </p:sp>
      <p:sp>
        <p:nvSpPr>
          <p:cNvPr id="6041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46</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40961"/>
          <p:cNvSpPr>
            <a:spLocks noGrp="1" noRot="1" noChangeAspect="1" noTextEdit="1"/>
          </p:cNvSpPr>
          <p:nvPr>
            <p:ph type="sldImg"/>
          </p:nvPr>
        </p:nvSpPr>
        <p:spPr>
          <a:xfrm>
            <a:off x="3429000" y="2400300"/>
            <a:ext cx="0" cy="0"/>
          </a:xfrm>
        </p:spPr>
      </p:sp>
      <p:sp>
        <p:nvSpPr>
          <p:cNvPr id="62466" name="文本占位符 40962"/>
          <p:cNvSpPr>
            <a:spLocks noGrp="1"/>
          </p:cNvSpPr>
          <p:nvPr>
            <p:ph type="body"/>
          </p:nvPr>
        </p:nvSpPr>
        <p:spPr>
          <a:xfrm>
            <a:off x="914400" y="6262688"/>
            <a:ext cx="1403350" cy="274637"/>
          </a:xfrm>
        </p:spPr>
        <p:txBody>
          <a:bodyPr anchor="t"/>
          <a:lstStyle/>
          <a:p>
            <a:pPr lvl="0" indent="0"/>
            <a:endParaRPr lang="zh-CN" dirty="0"/>
          </a:p>
        </p:txBody>
      </p:sp>
      <p:sp>
        <p:nvSpPr>
          <p:cNvPr id="6246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47</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46081"/>
          <p:cNvSpPr>
            <a:spLocks noGrp="1" noRot="1" noChangeAspect="1" noTextEdit="1"/>
          </p:cNvSpPr>
          <p:nvPr>
            <p:ph type="sldImg"/>
          </p:nvPr>
        </p:nvSpPr>
        <p:spPr>
          <a:xfrm>
            <a:off x="3429000" y="2400300"/>
            <a:ext cx="0" cy="0"/>
          </a:xfrm>
        </p:spPr>
      </p:sp>
      <p:sp>
        <p:nvSpPr>
          <p:cNvPr id="67586" name="文本占位符 46082"/>
          <p:cNvSpPr>
            <a:spLocks noGrp="1"/>
          </p:cNvSpPr>
          <p:nvPr>
            <p:ph type="body"/>
          </p:nvPr>
        </p:nvSpPr>
        <p:spPr>
          <a:xfrm>
            <a:off x="914400" y="6262688"/>
            <a:ext cx="1403350" cy="274637"/>
          </a:xfrm>
        </p:spPr>
        <p:txBody>
          <a:bodyPr anchor="t"/>
          <a:lstStyle/>
          <a:p>
            <a:pPr lvl="0" indent="0"/>
            <a:endParaRPr lang="zh-CN" dirty="0"/>
          </a:p>
        </p:txBody>
      </p:sp>
      <p:sp>
        <p:nvSpPr>
          <p:cNvPr id="6758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51</a:t>
            </a:fld>
            <a:endParaRPr lang="zh-CN"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48129"/>
          <p:cNvSpPr>
            <a:spLocks noGrp="1" noRot="1" noChangeAspect="1" noTextEdit="1"/>
          </p:cNvSpPr>
          <p:nvPr>
            <p:ph type="sldImg"/>
          </p:nvPr>
        </p:nvSpPr>
        <p:spPr>
          <a:xfrm>
            <a:off x="3429000" y="2400300"/>
            <a:ext cx="0" cy="0"/>
          </a:xfrm>
        </p:spPr>
      </p:sp>
      <p:sp>
        <p:nvSpPr>
          <p:cNvPr id="69634" name="文本占位符 48130"/>
          <p:cNvSpPr>
            <a:spLocks noGrp="1"/>
          </p:cNvSpPr>
          <p:nvPr>
            <p:ph type="body"/>
          </p:nvPr>
        </p:nvSpPr>
        <p:spPr>
          <a:xfrm>
            <a:off x="914400" y="6262688"/>
            <a:ext cx="1403350" cy="274637"/>
          </a:xfrm>
        </p:spPr>
        <p:txBody>
          <a:bodyPr anchor="t"/>
          <a:lstStyle/>
          <a:p>
            <a:pPr lvl="0" indent="0"/>
            <a:endParaRPr lang="zh-CN" dirty="0"/>
          </a:p>
        </p:txBody>
      </p:sp>
      <p:sp>
        <p:nvSpPr>
          <p:cNvPr id="6963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52</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20833"/>
          <p:cNvSpPr>
            <a:spLocks noGrp="1" noRot="1" noChangeAspect="1" noTextEdit="1"/>
          </p:cNvSpPr>
          <p:nvPr>
            <p:ph type="sldImg"/>
          </p:nvPr>
        </p:nvSpPr>
        <p:spPr>
          <a:xfrm>
            <a:off x="1147763" y="687388"/>
            <a:ext cx="4565650" cy="3424237"/>
          </a:xfrm>
          <a:ln w="12700">
            <a:solidFill>
              <a:schemeClr val="tx1"/>
            </a:solidFill>
          </a:ln>
        </p:spPr>
      </p:sp>
      <p:sp>
        <p:nvSpPr>
          <p:cNvPr id="29698" name="文本占位符 120834"/>
          <p:cNvSpPr>
            <a:spLocks noGrp="1"/>
          </p:cNvSpPr>
          <p:nvPr>
            <p:ph type="body"/>
          </p:nvPr>
        </p:nvSpPr>
        <p:spPr>
          <a:xfrm>
            <a:off x="914400" y="4343400"/>
            <a:ext cx="5029200" cy="4114800"/>
          </a:xfrm>
        </p:spPr>
        <p:txBody>
          <a:bodyPr vert="horz" wrap="square" lIns="92075" tIns="46038" rIns="92075" bIns="46038" anchor="t"/>
          <a:lstStyle/>
          <a:p>
            <a:pPr lvl="0" indent="0"/>
            <a:endParaRPr lang="zh-CN" dirty="0"/>
          </a:p>
        </p:txBody>
      </p:sp>
      <p:sp>
        <p:nvSpPr>
          <p:cNvPr id="2969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24</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22881"/>
          <p:cNvSpPr>
            <a:spLocks noGrp="1" noRot="1" noChangeAspect="1" noTextEdit="1"/>
          </p:cNvSpPr>
          <p:nvPr>
            <p:ph type="sldImg"/>
          </p:nvPr>
        </p:nvSpPr>
        <p:spPr>
          <a:xfrm>
            <a:off x="1147763" y="687388"/>
            <a:ext cx="4565650" cy="3424237"/>
          </a:xfrm>
          <a:ln w="12700">
            <a:solidFill>
              <a:schemeClr val="tx1"/>
            </a:solidFill>
          </a:ln>
        </p:spPr>
      </p:sp>
      <p:sp>
        <p:nvSpPr>
          <p:cNvPr id="31746" name="文本占位符 122882"/>
          <p:cNvSpPr>
            <a:spLocks noGrp="1"/>
          </p:cNvSpPr>
          <p:nvPr>
            <p:ph type="body"/>
          </p:nvPr>
        </p:nvSpPr>
        <p:spPr>
          <a:xfrm>
            <a:off x="914400" y="4343400"/>
            <a:ext cx="5029200" cy="4114800"/>
          </a:xfrm>
        </p:spPr>
        <p:txBody>
          <a:bodyPr vert="horz" wrap="square" lIns="92075" tIns="46038" rIns="92075" bIns="46038" anchor="t"/>
          <a:lstStyle/>
          <a:p>
            <a:pPr lvl="0" indent="0"/>
            <a:endParaRPr lang="zh-CN" dirty="0"/>
          </a:p>
        </p:txBody>
      </p:sp>
      <p:sp>
        <p:nvSpPr>
          <p:cNvPr id="3174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25</a:t>
            </a:fld>
            <a:endParaRPr lang="zh-CN"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25953"/>
          <p:cNvSpPr>
            <a:spLocks noGrp="1" noRot="1" noChangeAspect="1" noTextEdit="1"/>
          </p:cNvSpPr>
          <p:nvPr>
            <p:ph type="sldImg"/>
          </p:nvPr>
        </p:nvSpPr>
        <p:spPr/>
      </p:sp>
      <p:sp>
        <p:nvSpPr>
          <p:cNvPr id="41986" name="文本占位符 125954"/>
          <p:cNvSpPr>
            <a:spLocks noGrp="1"/>
          </p:cNvSpPr>
          <p:nvPr>
            <p:ph type="body"/>
          </p:nvPr>
        </p:nvSpPr>
        <p:spPr/>
        <p:txBody>
          <a:bodyPr anchor="t"/>
          <a:lstStyle/>
          <a:p>
            <a:pPr lvl="0" indent="0"/>
            <a:endParaRPr lang="zh-CN" dirty="0"/>
          </a:p>
        </p:txBody>
      </p:sp>
      <p:sp>
        <p:nvSpPr>
          <p:cNvPr id="41987"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34</a:t>
            </a:fld>
            <a:endParaRPr lang="zh-CN"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41313"/>
          <p:cNvSpPr>
            <a:spLocks noGrp="1" noRot="1" noChangeAspect="1" noTextEdit="1"/>
          </p:cNvSpPr>
          <p:nvPr>
            <p:ph type="sldImg"/>
          </p:nvPr>
        </p:nvSpPr>
        <p:spPr/>
      </p:sp>
      <p:sp>
        <p:nvSpPr>
          <p:cNvPr id="44034" name="文本占位符 141314"/>
          <p:cNvSpPr>
            <a:spLocks noGrp="1"/>
          </p:cNvSpPr>
          <p:nvPr>
            <p:ph type="body"/>
          </p:nvPr>
        </p:nvSpPr>
        <p:spPr/>
        <p:txBody>
          <a:bodyPr anchor="t"/>
          <a:lstStyle/>
          <a:p>
            <a:pPr lvl="0" indent="0"/>
            <a:endParaRPr lang="zh-CN" dirty="0"/>
          </a:p>
        </p:txBody>
      </p:sp>
      <p:sp>
        <p:nvSpPr>
          <p:cNvPr id="44035"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35</a:t>
            </a:fld>
            <a:endParaRPr lang="zh-CN"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29697"/>
          <p:cNvSpPr>
            <a:spLocks noGrp="1" noRot="1" noChangeAspect="1" noTextEdit="1"/>
          </p:cNvSpPr>
          <p:nvPr>
            <p:ph type="sldImg"/>
          </p:nvPr>
        </p:nvSpPr>
        <p:spPr>
          <a:xfrm>
            <a:off x="3429000" y="2400300"/>
            <a:ext cx="0" cy="0"/>
          </a:xfrm>
        </p:spPr>
      </p:sp>
      <p:sp>
        <p:nvSpPr>
          <p:cNvPr id="51202" name="文本占位符 29698"/>
          <p:cNvSpPr>
            <a:spLocks noGrp="1"/>
          </p:cNvSpPr>
          <p:nvPr>
            <p:ph type="body"/>
          </p:nvPr>
        </p:nvSpPr>
        <p:spPr>
          <a:xfrm>
            <a:off x="914400" y="6262688"/>
            <a:ext cx="1403350" cy="274637"/>
          </a:xfrm>
        </p:spPr>
        <p:txBody>
          <a:bodyPr anchor="t"/>
          <a:lstStyle/>
          <a:p>
            <a:pPr lvl="0" indent="0"/>
            <a:endParaRPr lang="zh-CN" dirty="0"/>
          </a:p>
        </p:txBody>
      </p:sp>
      <p:sp>
        <p:nvSpPr>
          <p:cNvPr id="51203"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41</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31745"/>
          <p:cNvSpPr>
            <a:spLocks noGrp="1" noRot="1" noChangeAspect="1" noTextEdit="1"/>
          </p:cNvSpPr>
          <p:nvPr>
            <p:ph type="sldImg"/>
          </p:nvPr>
        </p:nvSpPr>
        <p:spPr>
          <a:xfrm>
            <a:off x="3429000" y="2400300"/>
            <a:ext cx="0" cy="0"/>
          </a:xfrm>
        </p:spPr>
      </p:sp>
      <p:sp>
        <p:nvSpPr>
          <p:cNvPr id="53250" name="文本占位符 31746"/>
          <p:cNvSpPr>
            <a:spLocks noGrp="1"/>
          </p:cNvSpPr>
          <p:nvPr>
            <p:ph type="body"/>
          </p:nvPr>
        </p:nvSpPr>
        <p:spPr>
          <a:xfrm>
            <a:off x="914400" y="6262688"/>
            <a:ext cx="1403350" cy="274637"/>
          </a:xfrm>
        </p:spPr>
        <p:txBody>
          <a:bodyPr anchor="t"/>
          <a:lstStyle/>
          <a:p>
            <a:pPr lvl="0" indent="0"/>
            <a:endParaRPr lang="zh-CN" dirty="0"/>
          </a:p>
        </p:txBody>
      </p:sp>
      <p:sp>
        <p:nvSpPr>
          <p:cNvPr id="5325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42</a:t>
            </a:fld>
            <a:endParaRPr lang="zh-CN"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33793"/>
          <p:cNvSpPr>
            <a:spLocks noGrp="1" noRot="1" noChangeAspect="1" noTextEdit="1"/>
          </p:cNvSpPr>
          <p:nvPr>
            <p:ph type="sldImg"/>
          </p:nvPr>
        </p:nvSpPr>
        <p:spPr>
          <a:xfrm>
            <a:off x="3429000" y="2400300"/>
            <a:ext cx="0" cy="0"/>
          </a:xfrm>
        </p:spPr>
      </p:sp>
      <p:sp>
        <p:nvSpPr>
          <p:cNvPr id="55298" name="文本占位符 33794"/>
          <p:cNvSpPr>
            <a:spLocks noGrp="1"/>
          </p:cNvSpPr>
          <p:nvPr>
            <p:ph type="body"/>
          </p:nvPr>
        </p:nvSpPr>
        <p:spPr>
          <a:xfrm>
            <a:off x="914400" y="6262688"/>
            <a:ext cx="1403350" cy="274637"/>
          </a:xfrm>
        </p:spPr>
        <p:txBody>
          <a:bodyPr anchor="t"/>
          <a:lstStyle/>
          <a:p>
            <a:pPr lvl="0" indent="0"/>
            <a:endParaRPr lang="zh-CN" dirty="0"/>
          </a:p>
        </p:txBody>
      </p:sp>
      <p:sp>
        <p:nvSpPr>
          <p:cNvPr id="55299"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43</a:t>
            </a:fld>
            <a:endParaRPr lang="zh-CN"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36865"/>
          <p:cNvSpPr>
            <a:spLocks noGrp="1" noRot="1" noChangeAspect="1" noTextEdit="1"/>
          </p:cNvSpPr>
          <p:nvPr>
            <p:ph type="sldImg"/>
          </p:nvPr>
        </p:nvSpPr>
        <p:spPr>
          <a:xfrm>
            <a:off x="3429000" y="2400300"/>
            <a:ext cx="0" cy="0"/>
          </a:xfrm>
        </p:spPr>
      </p:sp>
      <p:sp>
        <p:nvSpPr>
          <p:cNvPr id="58370" name="文本占位符 36866"/>
          <p:cNvSpPr>
            <a:spLocks noGrp="1"/>
          </p:cNvSpPr>
          <p:nvPr>
            <p:ph type="body"/>
          </p:nvPr>
        </p:nvSpPr>
        <p:spPr>
          <a:xfrm>
            <a:off x="914400" y="6262688"/>
            <a:ext cx="1403350" cy="274637"/>
          </a:xfrm>
        </p:spPr>
        <p:txBody>
          <a:bodyPr anchor="t"/>
          <a:lstStyle/>
          <a:p>
            <a:pPr lvl="0" indent="0"/>
            <a:endParaRPr lang="zh-CN" dirty="0"/>
          </a:p>
        </p:txBody>
      </p:sp>
      <p:sp>
        <p:nvSpPr>
          <p:cNvPr id="58371" name="灯片编号占位符 1"/>
          <p:cNvSpPr>
            <a:spLocks noGrp="1"/>
          </p:cNvSpPr>
          <p:nvPr>
            <p:ph type="sldNum" sz="quarter"/>
          </p:nvPr>
        </p:nvSpPr>
        <p:spPr>
          <a:xfrm>
            <a:off x="3884613" y="8685213"/>
            <a:ext cx="2971800" cy="457200"/>
          </a:xfrm>
          <a:prstGeom prst="rect">
            <a:avLst/>
          </a:prstGeom>
          <a:noFill/>
          <a:ln w="9525">
            <a:noFill/>
          </a:ln>
        </p:spPr>
        <p:txBody>
          <a:bodyPr anchor="b"/>
          <a:lstStyle/>
          <a:p>
            <a:pPr lvl="0" indent="0" algn="r"/>
            <a:fld id="{9A0DB2DC-4C9A-4742-B13C-FB6460FD3503}" type="slidenum">
              <a:rPr lang="zh-CN" altLang="en-US" sz="1200" dirty="0"/>
              <a:t>45</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57345"/>
          <p:cNvGrpSpPr/>
          <p:nvPr/>
        </p:nvGrpSpPr>
        <p:grpSpPr>
          <a:xfrm>
            <a:off x="0" y="0"/>
            <a:ext cx="9144000" cy="6858000"/>
            <a:chOff x="0" y="0"/>
            <a:chExt cx="5760" cy="4320"/>
          </a:xfrm>
        </p:grpSpPr>
        <p:sp>
          <p:nvSpPr>
            <p:cNvPr id="2051" name="矩形 57346"/>
            <p:cNvSpPr/>
            <p:nvPr/>
          </p:nvSpPr>
          <p:spPr>
            <a:xfrm>
              <a:off x="0" y="0"/>
              <a:ext cx="2208" cy="4320"/>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buClr>
                  <a:schemeClr val="bg1"/>
                </a:buClr>
              </a:pPr>
              <a:endParaRPr lang="zh-CN" sz="2400" dirty="0">
                <a:latin typeface="Times New Roman" panose="02020603050405020304" pitchFamily="18" charset="0"/>
                <a:ea typeface="宋体" panose="02010600030101010101" pitchFamily="2" charset="-122"/>
              </a:endParaRPr>
            </a:p>
          </p:txBody>
        </p:sp>
        <p:sp>
          <p:nvSpPr>
            <p:cNvPr id="2052" name="矩形 57347"/>
            <p:cNvSpPr/>
            <p:nvPr/>
          </p:nvSpPr>
          <p:spPr>
            <a:xfrm>
              <a:off x="1081" y="1065"/>
              <a:ext cx="4679" cy="1596"/>
            </a:xfrm>
            <a:prstGeom prst="rect">
              <a:avLst/>
            </a:prstGeom>
            <a:solidFill>
              <a:schemeClr val="bg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grpSp>
          <p:nvGrpSpPr>
            <p:cNvPr id="2053" name="组合 57348"/>
            <p:cNvGrpSpPr/>
            <p:nvPr/>
          </p:nvGrpSpPr>
          <p:grpSpPr>
            <a:xfrm>
              <a:off x="0" y="672"/>
              <a:ext cx="1806" cy="1989"/>
              <a:chOff x="0" y="672"/>
              <a:chExt cx="1806" cy="1989"/>
            </a:xfrm>
          </p:grpSpPr>
          <p:sp>
            <p:nvSpPr>
              <p:cNvPr id="2054" name="矩形 57349"/>
              <p:cNvSpPr/>
              <p:nvPr userDrawn="1"/>
            </p:nvSpPr>
            <p:spPr>
              <a:xfrm>
                <a:off x="361" y="2257"/>
                <a:ext cx="363" cy="404"/>
              </a:xfrm>
              <a:prstGeom prst="rect">
                <a:avLst/>
              </a:prstGeom>
              <a:solidFill>
                <a:schemeClr val="accent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55" name="矩形 57350"/>
              <p:cNvSpPr/>
              <p:nvPr userDrawn="1"/>
            </p:nvSpPr>
            <p:spPr>
              <a:xfrm>
                <a:off x="1081" y="1065"/>
                <a:ext cx="362" cy="405"/>
              </a:xfrm>
              <a:prstGeom prst="rect">
                <a:avLst/>
              </a:prstGeom>
              <a:solidFill>
                <a:schemeClr val="folHlink"/>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56" name="矩形 57351"/>
              <p:cNvSpPr/>
              <p:nvPr userDrawn="1"/>
            </p:nvSpPr>
            <p:spPr>
              <a:xfrm>
                <a:off x="1437" y="672"/>
                <a:ext cx="369" cy="400"/>
              </a:xfrm>
              <a:prstGeom prst="rect">
                <a:avLst/>
              </a:prstGeom>
              <a:solidFill>
                <a:schemeClr val="folHlink"/>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57" name="矩形 57352"/>
              <p:cNvSpPr/>
              <p:nvPr userDrawn="1"/>
            </p:nvSpPr>
            <p:spPr>
              <a:xfrm>
                <a:off x="719" y="2257"/>
                <a:ext cx="368" cy="404"/>
              </a:xfrm>
              <a:prstGeom prst="rect">
                <a:avLst/>
              </a:prstGeom>
              <a:solidFill>
                <a:schemeClr val="bg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58" name="矩形 57353"/>
              <p:cNvSpPr/>
              <p:nvPr userDrawn="1"/>
            </p:nvSpPr>
            <p:spPr>
              <a:xfrm>
                <a:off x="1437" y="1065"/>
                <a:ext cx="369" cy="405"/>
              </a:xfrm>
              <a:prstGeom prst="rect">
                <a:avLst/>
              </a:prstGeom>
              <a:solidFill>
                <a:schemeClr val="accent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59" name="矩形 57354"/>
              <p:cNvSpPr/>
              <p:nvPr userDrawn="1"/>
            </p:nvSpPr>
            <p:spPr>
              <a:xfrm>
                <a:off x="719" y="1464"/>
                <a:ext cx="368" cy="399"/>
              </a:xfrm>
              <a:prstGeom prst="rect">
                <a:avLst/>
              </a:prstGeom>
              <a:solidFill>
                <a:schemeClr val="folHlink"/>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60" name="矩形 57355"/>
              <p:cNvSpPr/>
              <p:nvPr userDrawn="1"/>
            </p:nvSpPr>
            <p:spPr>
              <a:xfrm>
                <a:off x="0" y="1464"/>
                <a:ext cx="367" cy="399"/>
              </a:xfrm>
              <a:prstGeom prst="rect">
                <a:avLst/>
              </a:prstGeom>
              <a:solidFill>
                <a:schemeClr val="bg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61" name="矩形 57356"/>
              <p:cNvSpPr/>
              <p:nvPr userDrawn="1"/>
            </p:nvSpPr>
            <p:spPr>
              <a:xfrm>
                <a:off x="1081" y="1464"/>
                <a:ext cx="362" cy="399"/>
              </a:xfrm>
              <a:prstGeom prst="rect">
                <a:avLst/>
              </a:prstGeom>
              <a:solidFill>
                <a:schemeClr val="accent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62" name="矩形 57357"/>
              <p:cNvSpPr/>
              <p:nvPr userDrawn="1"/>
            </p:nvSpPr>
            <p:spPr>
              <a:xfrm>
                <a:off x="361" y="1857"/>
                <a:ext cx="363" cy="406"/>
              </a:xfrm>
              <a:prstGeom prst="rect">
                <a:avLst/>
              </a:prstGeom>
              <a:solidFill>
                <a:schemeClr val="folHlink"/>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2063" name="矩形 57358"/>
              <p:cNvSpPr/>
              <p:nvPr userDrawn="1"/>
            </p:nvSpPr>
            <p:spPr>
              <a:xfrm>
                <a:off x="719" y="1857"/>
                <a:ext cx="368" cy="406"/>
              </a:xfrm>
              <a:prstGeom prst="rect">
                <a:avLst/>
              </a:prstGeom>
              <a:solidFill>
                <a:schemeClr val="accent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grpSp>
      </p:grpSp>
      <p:sp>
        <p:nvSpPr>
          <p:cNvPr id="57363" name="标题 57362"/>
          <p:cNvSpPr>
            <a:spLocks noGrp="1"/>
          </p:cNvSpPr>
          <p:nvPr>
            <p:ph type="ctrTitle"/>
          </p:nvPr>
        </p:nvSpPr>
        <p:spPr>
          <a:xfrm>
            <a:off x="2971800" y="1828800"/>
            <a:ext cx="6019800" cy="2209800"/>
          </a:xfrm>
          <a:prstGeom prst="rect">
            <a:avLst/>
          </a:prstGeom>
          <a:noFill/>
          <a:ln w="9525">
            <a:noFill/>
          </a:ln>
        </p:spPr>
        <p:txBody>
          <a:bodyPr anchor="ctr"/>
          <a:lstStyle>
            <a:lvl1pPr lvl="0">
              <a:defRPr sz="4600">
                <a:solidFill>
                  <a:srgbClr val="FFFFFF"/>
                </a:solidFill>
              </a:defRPr>
            </a:lvl1pPr>
          </a:lstStyle>
          <a:p>
            <a:pPr lvl="0" fontAlgn="base"/>
            <a:r>
              <a:rPr lang="zh-CN" altLang="en-US" strike="noStrike" noProof="1"/>
              <a:t>单击此处编辑母版标题样式</a:t>
            </a:r>
          </a:p>
        </p:txBody>
      </p:sp>
      <p:sp>
        <p:nvSpPr>
          <p:cNvPr id="57364" name="副标题 57363"/>
          <p:cNvSpPr>
            <a:spLocks noGrp="1"/>
          </p:cNvSpPr>
          <p:nvPr>
            <p:ph type="subTitle" idx="1"/>
          </p:nvPr>
        </p:nvSpPr>
        <p:spPr>
          <a:xfrm>
            <a:off x="2971800" y="4267200"/>
            <a:ext cx="6019800" cy="1752600"/>
          </a:xfrm>
          <a:prstGeom prst="rect">
            <a:avLst/>
          </a:prstGeom>
          <a:noFill/>
          <a:ln w="9525">
            <a:noFill/>
          </a:ln>
        </p:spPr>
        <p:txBody>
          <a:bodyPr anchor="t"/>
          <a:lstStyle>
            <a:lvl1pPr marL="0" lvl="0" indent="0">
              <a:buNone/>
              <a:defRPr sz="3400"/>
            </a:lvl1pPr>
            <a:lvl2pPr marL="457200" lvl="1" indent="0" algn="ctr">
              <a:buNone/>
              <a:defRPr sz="3400"/>
            </a:lvl2pPr>
            <a:lvl3pPr marL="914400" lvl="2" indent="0" algn="ctr">
              <a:buNone/>
              <a:defRPr sz="3400"/>
            </a:lvl3pPr>
            <a:lvl4pPr marL="1371600" lvl="3" indent="0" algn="ctr">
              <a:buNone/>
              <a:defRPr sz="3400"/>
            </a:lvl4pPr>
            <a:lvl5pPr marL="1828800" lvl="4" indent="0" algn="ctr">
              <a:buNone/>
              <a:defRPr sz="3400"/>
            </a:lvl5pPr>
          </a:lstStyle>
          <a:p>
            <a:pPr lvl="0" fontAlgn="base"/>
            <a:r>
              <a:rPr lang="zh-CN" altLang="en-US" strike="noStrike" noProof="1"/>
              <a:t>单击此处编辑母版副标题样式</a:t>
            </a:r>
          </a:p>
        </p:txBody>
      </p:sp>
      <p:sp>
        <p:nvSpPr>
          <p:cNvPr id="57360" name="日期占位符 57359"/>
          <p:cNvSpPr>
            <a:spLocks noGrp="1"/>
          </p:cNvSpPr>
          <p:nvPr>
            <p:ph type="dt" sz="half" idx="2"/>
          </p:nvPr>
        </p:nvSpPr>
        <p:spPr>
          <a:xfrm>
            <a:off x="457200" y="6248400"/>
            <a:ext cx="2133600" cy="457200"/>
          </a:xfrm>
          <a:prstGeom prst="rect">
            <a:avLst/>
          </a:prstGeom>
          <a:noFill/>
          <a:ln w="9525">
            <a:noFill/>
          </a:ln>
        </p:spPr>
        <p:txBody>
          <a:bodyPr anchor="b"/>
          <a:lstStyle>
            <a:lvl1pPr>
              <a:defRPr sz="1200"/>
            </a:lvl1pPr>
          </a:lstStyle>
          <a:p>
            <a:pPr fontAlgn="base"/>
            <a:endParaRPr lang="zh-CN" altLang="en-US" strike="noStrike" noProof="1">
              <a:latin typeface="Arial" panose="020B0604020202020204" pitchFamily="34" charset="0"/>
            </a:endParaRPr>
          </a:p>
        </p:txBody>
      </p:sp>
      <p:sp>
        <p:nvSpPr>
          <p:cNvPr id="57361" name="页脚占位符 57360"/>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fontAlgn="base"/>
            <a:endParaRPr lang="zh-CN" altLang="en-US" strike="noStrike" noProof="1">
              <a:latin typeface="Arial" panose="020B0604020202020204" pitchFamily="34" charset="0"/>
            </a:endParaRPr>
          </a:p>
        </p:txBody>
      </p:sp>
      <p:sp>
        <p:nvSpPr>
          <p:cNvPr id="57362" name="灯片编号占位符 57361"/>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0865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457200"/>
            <a:ext cx="6052930" cy="570865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页脚占位符 3"/>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6" name="日期占位符 5"/>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700213"/>
            <a:ext cx="4032504" cy="44656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700213"/>
            <a:ext cx="4032504" cy="446563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页脚占位符 6"/>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8" name="灯片编号占位符 7"/>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9" name="日期占位符 8"/>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页脚占位符 2"/>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5" name="日期占位符 4"/>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3" name="灯片编号占位符 2"/>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4" name="日期占位符 3"/>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页脚占位符 4"/>
          <p:cNvSpPr>
            <a:spLocks noGrp="1"/>
          </p:cNvSpPr>
          <p:nvPr>
            <p:ph type="ftr" sz="quarter" idx="10"/>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1"/>
          </p:nvPr>
        </p:nvSpPr>
        <p:spPr/>
        <p:txBody>
          <a:body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
        <p:nvSpPr>
          <p:cNvPr id="7" name="日期占位符 6"/>
          <p:cNvSpPr>
            <a:spLocks noGrp="1"/>
          </p:cNvSpPr>
          <p:nvPr>
            <p:ph type="dt" sz="half" idx="12"/>
          </p:nvPr>
        </p:nvSpPr>
        <p:spPr/>
        <p:txBody>
          <a:bodyPr/>
          <a:lstStyle/>
          <a:p>
            <a:pPr lvl="0" fontAlgn="base"/>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页脚占位符 56321"/>
          <p:cNvSpPr>
            <a:spLocks noGrp="1"/>
          </p:cNvSpPr>
          <p:nvPr>
            <p:ph type="ftr" sz="quarter" idx="3"/>
          </p:nvPr>
        </p:nvSpPr>
        <p:spPr>
          <a:xfrm>
            <a:off x="3124200" y="6248400"/>
            <a:ext cx="2895600" cy="457200"/>
          </a:xfrm>
          <a:prstGeom prst="rect">
            <a:avLst/>
          </a:prstGeom>
          <a:noFill/>
          <a:ln w="9525">
            <a:noFill/>
          </a:ln>
        </p:spPr>
        <p:txBody>
          <a:bodyPr anchor="b"/>
          <a:lstStyle>
            <a:lvl1pPr algn="ctr">
              <a:defRPr sz="1200"/>
            </a:lvl1pPr>
          </a:lstStyle>
          <a:p>
            <a:pPr lvl="0" fontAlgn="base"/>
            <a:endParaRPr lang="zh-CN" altLang="en-US" strike="noStrike" noProof="1">
              <a:latin typeface="Arial" panose="020B0604020202020204" pitchFamily="34" charset="0"/>
            </a:endParaRPr>
          </a:p>
        </p:txBody>
      </p:sp>
      <p:sp>
        <p:nvSpPr>
          <p:cNvPr id="56323" name="灯片编号占位符 56322"/>
          <p:cNvSpPr>
            <a:spLocks noGrp="1"/>
          </p:cNvSpPr>
          <p:nvPr>
            <p:ph type="sldNum" sz="quarter" idx="4"/>
          </p:nvPr>
        </p:nvSpPr>
        <p:spPr>
          <a:xfrm>
            <a:off x="6553200" y="6248400"/>
            <a:ext cx="2133600" cy="457200"/>
          </a:xfrm>
          <a:prstGeom prst="rect">
            <a:avLst/>
          </a:prstGeom>
          <a:noFill/>
          <a:ln w="9525">
            <a:noFill/>
          </a:ln>
        </p:spPr>
        <p:txBody>
          <a:bodyPr anchor="b"/>
          <a:lstStyle>
            <a:lvl1pPr algn="r">
              <a:defRPr sz="1200">
                <a:latin typeface="Arial Black" panose="020B0A04020102020204" pitchFamily="34" charset="0"/>
              </a:defRPr>
            </a:lvl1pPr>
          </a:lstStyle>
          <a:p>
            <a:pPr lvl="0" fontAlgn="base"/>
            <a:fld id="{9A0DB2DC-4C9A-4742-B13C-FB6460FD3503}" type="slidenum">
              <a:rPr lang="zh-CN" altLang="en-US" strike="noStrike" noProof="1" dirty="0">
                <a:latin typeface="Arial Black" panose="020B0A040201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grpSp>
        <p:nvGrpSpPr>
          <p:cNvPr id="1028" name="组合 56323"/>
          <p:cNvGrpSpPr/>
          <p:nvPr/>
        </p:nvGrpSpPr>
        <p:grpSpPr>
          <a:xfrm>
            <a:off x="0" y="0"/>
            <a:ext cx="9144000" cy="546100"/>
            <a:chOff x="0" y="0"/>
            <a:chExt cx="5760" cy="344"/>
          </a:xfrm>
        </p:grpSpPr>
        <p:sp>
          <p:nvSpPr>
            <p:cNvPr id="1029" name="矩形 56324"/>
            <p:cNvSpPr/>
            <p:nvPr/>
          </p:nvSpPr>
          <p:spPr>
            <a:xfrm>
              <a:off x="0" y="0"/>
              <a:ext cx="180" cy="336"/>
            </a:xfrm>
            <a:prstGeom prst="rect">
              <a:avLst/>
            </a:prstGeom>
            <a:gradFill rotWithShape="0">
              <a:gsLst>
                <a:gs pos="0">
                  <a:schemeClr val="folHlink"/>
                </a:gs>
                <a:gs pos="100000">
                  <a:schemeClr val="bg1"/>
                </a:gs>
              </a:gsLst>
              <a:lin ang="0" scaled="1"/>
              <a:tileRect/>
            </a:gradFill>
            <a:ln w="9525">
              <a:noFill/>
            </a:ln>
          </p:spPr>
          <p:txBody>
            <a:bodyPr wrap="none" anchor="ctr"/>
            <a:lstStyle/>
            <a:p>
              <a:pPr lvl="0" indent="0" algn="ctr">
                <a:buClr>
                  <a:schemeClr val="bg1"/>
                </a:buClr>
              </a:pPr>
              <a:endParaRPr lang="zh-CN" sz="2400" dirty="0">
                <a:latin typeface="Times New Roman" panose="02020603050405020304" pitchFamily="18" charset="0"/>
                <a:ea typeface="宋体" panose="02010600030101010101" pitchFamily="2" charset="-122"/>
              </a:endParaRPr>
            </a:p>
          </p:txBody>
        </p:sp>
        <p:sp>
          <p:nvSpPr>
            <p:cNvPr id="1030" name="矩形 56325"/>
            <p:cNvSpPr/>
            <p:nvPr/>
          </p:nvSpPr>
          <p:spPr>
            <a:xfrm>
              <a:off x="260" y="85"/>
              <a:ext cx="5500" cy="173"/>
            </a:xfrm>
            <a:prstGeom prst="rect">
              <a:avLst/>
            </a:prstGeom>
            <a:gradFill rotWithShape="0">
              <a:gsLst>
                <a:gs pos="0">
                  <a:schemeClr val="bg2"/>
                </a:gs>
                <a:gs pos="100000">
                  <a:schemeClr val="bg1"/>
                </a:gs>
              </a:gsLst>
              <a:lin ang="0" scaled="1"/>
              <a:tileRect/>
            </a:gra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1031" name="矩形 56326"/>
            <p:cNvSpPr/>
            <p:nvPr/>
          </p:nvSpPr>
          <p:spPr>
            <a:xfrm>
              <a:off x="258" y="85"/>
              <a:ext cx="87" cy="89"/>
            </a:xfrm>
            <a:prstGeom prst="rect">
              <a:avLst/>
            </a:prstGeom>
            <a:solidFill>
              <a:schemeClr val="folHlink"/>
            </a:solidFill>
            <a:ln w="9525">
              <a:noFill/>
            </a:ln>
          </p:spPr>
          <p:txBody>
            <a:bodyPr anchor="t"/>
            <a:lstStyle/>
            <a:p>
              <a:pPr lvl="0" indent="0"/>
              <a:endParaRPr lang="zh-CN" dirty="0">
                <a:solidFill>
                  <a:schemeClr val="hlink"/>
                </a:solidFill>
                <a:latin typeface="Arial" panose="020B0604020202020204" pitchFamily="34" charset="0"/>
                <a:ea typeface="宋体" panose="02010600030101010101" pitchFamily="2" charset="-122"/>
              </a:endParaRPr>
            </a:p>
          </p:txBody>
        </p:sp>
        <p:sp>
          <p:nvSpPr>
            <p:cNvPr id="1032" name="矩形 56327"/>
            <p:cNvSpPr/>
            <p:nvPr/>
          </p:nvSpPr>
          <p:spPr>
            <a:xfrm>
              <a:off x="345" y="0"/>
              <a:ext cx="88" cy="87"/>
            </a:xfrm>
            <a:prstGeom prst="rect">
              <a:avLst/>
            </a:prstGeom>
            <a:solidFill>
              <a:schemeClr val="folHlink"/>
            </a:solidFill>
            <a:ln w="9525">
              <a:noFill/>
            </a:ln>
          </p:spPr>
          <p:txBody>
            <a:bodyPr anchor="t"/>
            <a:lstStyle/>
            <a:p>
              <a:pPr lvl="0" indent="0"/>
              <a:endParaRPr lang="zh-CN" dirty="0">
                <a:solidFill>
                  <a:schemeClr val="hlink"/>
                </a:solidFill>
                <a:latin typeface="Arial" panose="020B0604020202020204" pitchFamily="34" charset="0"/>
                <a:ea typeface="宋体" panose="02010600030101010101" pitchFamily="2" charset="-122"/>
              </a:endParaRPr>
            </a:p>
          </p:txBody>
        </p:sp>
        <p:sp>
          <p:nvSpPr>
            <p:cNvPr id="1033" name="矩形 56328"/>
            <p:cNvSpPr/>
            <p:nvPr/>
          </p:nvSpPr>
          <p:spPr>
            <a:xfrm>
              <a:off x="345" y="85"/>
              <a:ext cx="88" cy="89"/>
            </a:xfrm>
            <a:prstGeom prst="rect">
              <a:avLst/>
            </a:prstGeom>
            <a:solidFill>
              <a:schemeClr val="accent2"/>
            </a:solidFill>
            <a:ln w="9525">
              <a:noFill/>
            </a:ln>
          </p:spPr>
          <p:txBody>
            <a:bodyPr anchor="t"/>
            <a:lstStyle/>
            <a:p>
              <a:pPr lvl="0" indent="0"/>
              <a:endParaRPr lang="zh-CN" dirty="0">
                <a:solidFill>
                  <a:schemeClr val="accent2"/>
                </a:solidFill>
                <a:latin typeface="Arial" panose="020B0604020202020204" pitchFamily="34" charset="0"/>
                <a:ea typeface="宋体" panose="02010600030101010101" pitchFamily="2" charset="-122"/>
              </a:endParaRPr>
            </a:p>
          </p:txBody>
        </p:sp>
        <p:sp>
          <p:nvSpPr>
            <p:cNvPr id="1034" name="矩形 56329"/>
            <p:cNvSpPr/>
            <p:nvPr/>
          </p:nvSpPr>
          <p:spPr>
            <a:xfrm>
              <a:off x="173" y="173"/>
              <a:ext cx="86" cy="87"/>
            </a:xfrm>
            <a:prstGeom prst="rect">
              <a:avLst/>
            </a:prstGeom>
            <a:solidFill>
              <a:schemeClr val="folHlink"/>
            </a:solidFill>
            <a:ln w="9525">
              <a:noFill/>
            </a:ln>
          </p:spPr>
          <p:txBody>
            <a:bodyPr anchor="t"/>
            <a:lstStyle/>
            <a:p>
              <a:pPr lvl="0" indent="0"/>
              <a:endParaRPr lang="zh-CN" dirty="0">
                <a:solidFill>
                  <a:schemeClr val="hlink"/>
                </a:solidFill>
                <a:latin typeface="Arial" panose="020B0604020202020204" pitchFamily="34" charset="0"/>
                <a:ea typeface="宋体" panose="02010600030101010101" pitchFamily="2" charset="-122"/>
              </a:endParaRPr>
            </a:p>
          </p:txBody>
        </p:sp>
        <p:sp>
          <p:nvSpPr>
            <p:cNvPr id="1035" name="矩形 56330"/>
            <p:cNvSpPr/>
            <p:nvPr/>
          </p:nvSpPr>
          <p:spPr>
            <a:xfrm>
              <a:off x="83" y="86"/>
              <a:ext cx="89" cy="87"/>
            </a:xfrm>
            <a:prstGeom prst="rect">
              <a:avLst/>
            </a:prstGeom>
            <a:solidFill>
              <a:schemeClr val="bg2"/>
            </a:solidFill>
            <a:ln w="9525">
              <a:noFill/>
            </a:ln>
          </p:spPr>
          <p:txBody>
            <a:bodyPr anchor="t"/>
            <a:lstStyle/>
            <a:p>
              <a:pPr lvl="0" indent="0">
                <a:buClr>
                  <a:schemeClr val="bg1"/>
                </a:buClr>
              </a:pPr>
              <a:endParaRPr lang="zh-CN" sz="2400" dirty="0">
                <a:latin typeface="Times New Roman" panose="02020603050405020304" pitchFamily="18" charset="0"/>
                <a:ea typeface="宋体" panose="02010600030101010101" pitchFamily="2" charset="-122"/>
              </a:endParaRPr>
            </a:p>
          </p:txBody>
        </p:sp>
        <p:sp>
          <p:nvSpPr>
            <p:cNvPr id="1036" name="矩形 56331"/>
            <p:cNvSpPr/>
            <p:nvPr/>
          </p:nvSpPr>
          <p:spPr>
            <a:xfrm>
              <a:off x="258" y="171"/>
              <a:ext cx="87" cy="87"/>
            </a:xfrm>
            <a:prstGeom prst="rect">
              <a:avLst/>
            </a:prstGeom>
            <a:solidFill>
              <a:schemeClr val="accent2"/>
            </a:solidFill>
            <a:ln w="9525">
              <a:noFill/>
            </a:ln>
          </p:spPr>
          <p:txBody>
            <a:bodyPr anchor="t"/>
            <a:lstStyle/>
            <a:p>
              <a:pPr lvl="0" indent="0"/>
              <a:endParaRPr lang="zh-CN" dirty="0">
                <a:solidFill>
                  <a:schemeClr val="accent2"/>
                </a:solidFill>
                <a:latin typeface="Arial" panose="020B0604020202020204" pitchFamily="34" charset="0"/>
                <a:ea typeface="宋体" panose="02010600030101010101" pitchFamily="2" charset="-122"/>
              </a:endParaRPr>
            </a:p>
          </p:txBody>
        </p:sp>
        <p:sp>
          <p:nvSpPr>
            <p:cNvPr id="1037" name="矩形 56332"/>
            <p:cNvSpPr/>
            <p:nvPr/>
          </p:nvSpPr>
          <p:spPr>
            <a:xfrm>
              <a:off x="173" y="258"/>
              <a:ext cx="86" cy="86"/>
            </a:xfrm>
            <a:prstGeom prst="rect">
              <a:avLst/>
            </a:prstGeom>
            <a:solidFill>
              <a:schemeClr val="accent2"/>
            </a:solidFill>
            <a:ln w="9525">
              <a:noFill/>
            </a:ln>
          </p:spPr>
          <p:txBody>
            <a:bodyPr anchor="t"/>
            <a:lstStyle/>
            <a:p>
              <a:pPr lvl="0" indent="0"/>
              <a:endParaRPr lang="zh-CN" dirty="0">
                <a:solidFill>
                  <a:schemeClr val="accent2"/>
                </a:solidFill>
                <a:latin typeface="Arial" panose="020B0604020202020204" pitchFamily="34" charset="0"/>
                <a:ea typeface="宋体" panose="02010600030101010101" pitchFamily="2" charset="-122"/>
              </a:endParaRPr>
            </a:p>
          </p:txBody>
        </p:sp>
      </p:grpSp>
      <p:sp>
        <p:nvSpPr>
          <p:cNvPr id="1038" name="标题 56333"/>
          <p:cNvSpPr>
            <a:spLocks noGrp="1"/>
          </p:cNvSpPr>
          <p:nvPr>
            <p:ph type="title"/>
          </p:nvPr>
        </p:nvSpPr>
        <p:spPr>
          <a:xfrm>
            <a:off x="457200" y="457200"/>
            <a:ext cx="8229600" cy="955675"/>
          </a:xfrm>
          <a:prstGeom prst="rect">
            <a:avLst/>
          </a:prstGeom>
          <a:noFill/>
          <a:ln w="9525">
            <a:noFill/>
          </a:ln>
        </p:spPr>
        <p:txBody>
          <a:bodyPr anchor="ctr"/>
          <a:lstStyle/>
          <a:p>
            <a:pPr lvl="0" indent="0"/>
            <a:r>
              <a:rPr lang="zh-CN" altLang="en-US" dirty="0"/>
              <a:t>单击此处编辑母版标题样式</a:t>
            </a:r>
          </a:p>
        </p:txBody>
      </p:sp>
      <p:sp>
        <p:nvSpPr>
          <p:cNvPr id="1039" name="文本占位符 56334"/>
          <p:cNvSpPr>
            <a:spLocks noGrp="1"/>
          </p:cNvSpPr>
          <p:nvPr>
            <p:ph type="body"/>
          </p:nvPr>
        </p:nvSpPr>
        <p:spPr>
          <a:xfrm>
            <a:off x="457200" y="1700213"/>
            <a:ext cx="8229600" cy="4465637"/>
          </a:xfrm>
          <a:prstGeom prst="rect">
            <a:avLst/>
          </a:prstGeom>
          <a:noFill/>
          <a:ln w="9525">
            <a:noFill/>
          </a:ln>
        </p:spPr>
        <p:txBody>
          <a:bodyPr anchor="t"/>
          <a:lstStyle/>
          <a:p>
            <a:pPr lvl="0" indent="-342900"/>
            <a:r>
              <a:rPr lang="zh-CN" altLang="en-US" dirty="0"/>
              <a:t>单击此处编辑母版文本样式</a:t>
            </a:r>
          </a:p>
          <a:p>
            <a:pPr lvl="1" indent="-285750"/>
            <a:r>
              <a:rPr lang="zh-CN" altLang="en-US" dirty="0"/>
              <a:t>第二级</a:t>
            </a:r>
          </a:p>
          <a:p>
            <a:pPr lvl="2" indent="-228600"/>
            <a:r>
              <a:rPr lang="zh-CN" altLang="en-US" dirty="0"/>
              <a:t>第三级</a:t>
            </a:r>
          </a:p>
          <a:p>
            <a:pPr lvl="3" indent="-228600"/>
            <a:r>
              <a:rPr lang="zh-CN" altLang="en-US" dirty="0"/>
              <a:t>第四级</a:t>
            </a:r>
          </a:p>
          <a:p>
            <a:pPr lvl="4" indent="-228600"/>
            <a:r>
              <a:rPr lang="zh-CN" altLang="en-US" dirty="0"/>
              <a:t>第五级</a:t>
            </a:r>
          </a:p>
        </p:txBody>
      </p:sp>
      <p:sp>
        <p:nvSpPr>
          <p:cNvPr id="56336" name="日期占位符 56335"/>
          <p:cNvSpPr>
            <a:spLocks noGrp="1"/>
          </p:cNvSpPr>
          <p:nvPr>
            <p:ph type="dt" sz="half" idx="2"/>
          </p:nvPr>
        </p:nvSpPr>
        <p:spPr>
          <a:xfrm>
            <a:off x="457200" y="6245225"/>
            <a:ext cx="2133600" cy="476250"/>
          </a:xfrm>
          <a:prstGeom prst="rect">
            <a:avLst/>
          </a:prstGeom>
          <a:noFill/>
          <a:ln w="9525">
            <a:noFill/>
          </a:ln>
        </p:spPr>
        <p:txBody>
          <a:bodyPr anchor="b"/>
          <a:lstStyle>
            <a:lvl1pPr>
              <a:defRPr sz="1200"/>
            </a:lvl1pPr>
          </a:lstStyle>
          <a:p>
            <a:pPr lvl="0" fontAlgn="base"/>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rtl="0" eaLnBrk="1" fontAlgn="base" latinLnBrk="0" hangingPunct="1">
        <a:lnSpc>
          <a:spcPct val="100000"/>
        </a:lnSpc>
        <a:spcBef>
          <a:spcPct val="0"/>
        </a:spcBef>
        <a:spcAft>
          <a:spcPct val="0"/>
        </a:spcAft>
        <a:buNone/>
        <a:defRPr sz="4000" b="1" i="0" u="none" kern="1200" baseline="0">
          <a:solidFill>
            <a:schemeClr val="tx1"/>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5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41.xml"/><Relationship Id="rId5" Type="http://schemas.openxmlformats.org/officeDocument/2006/relationships/slide" Target="slide33.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audio" Target="../media/audio7.wav"/><Relationship Id="rId13" Type="http://schemas.openxmlformats.org/officeDocument/2006/relationships/image" Target="../media/image7.wmf"/><Relationship Id="rId18" Type="http://schemas.openxmlformats.org/officeDocument/2006/relationships/image" Target="../media/image12.GIF"/><Relationship Id="rId26" Type="http://schemas.openxmlformats.org/officeDocument/2006/relationships/image" Target="../media/image18.GIF"/><Relationship Id="rId3" Type="http://schemas.openxmlformats.org/officeDocument/2006/relationships/slideLayout" Target="../slideLayouts/slideLayout7.xml"/><Relationship Id="rId21" Type="http://schemas.openxmlformats.org/officeDocument/2006/relationships/image" Target="../media/image3.wmf"/><Relationship Id="rId7" Type="http://schemas.openxmlformats.org/officeDocument/2006/relationships/audio" Target="../media/audio6.wav"/><Relationship Id="rId12" Type="http://schemas.openxmlformats.org/officeDocument/2006/relationships/image" Target="../media/image6.GIF"/><Relationship Id="rId17" Type="http://schemas.openxmlformats.org/officeDocument/2006/relationships/image" Target="../media/image11.GIF"/><Relationship Id="rId25" Type="http://schemas.openxmlformats.org/officeDocument/2006/relationships/image" Target="../media/image17.png"/><Relationship Id="rId2" Type="http://schemas.openxmlformats.org/officeDocument/2006/relationships/audio" Target="../media/audio2.wav"/><Relationship Id="rId16" Type="http://schemas.openxmlformats.org/officeDocument/2006/relationships/image" Target="../media/image10.wmf"/><Relationship Id="rId20" Type="http://schemas.openxmlformats.org/officeDocument/2006/relationships/oleObject" Target="../embeddings/oleObject1.bin"/><Relationship Id="rId1" Type="http://schemas.openxmlformats.org/officeDocument/2006/relationships/vmlDrawing" Target="../drawings/vmlDrawing1.vml"/><Relationship Id="rId6" Type="http://schemas.openxmlformats.org/officeDocument/2006/relationships/audio" Target="../media/audio5.wav"/><Relationship Id="rId11" Type="http://schemas.openxmlformats.org/officeDocument/2006/relationships/image" Target="../media/image5.jpeg"/><Relationship Id="rId24" Type="http://schemas.openxmlformats.org/officeDocument/2006/relationships/image" Target="../media/image16.GIF"/><Relationship Id="rId5" Type="http://schemas.openxmlformats.org/officeDocument/2006/relationships/audio" Target="../media/audio4.wav"/><Relationship Id="rId15" Type="http://schemas.openxmlformats.org/officeDocument/2006/relationships/image" Target="../media/image9.GIF"/><Relationship Id="rId23" Type="http://schemas.openxmlformats.org/officeDocument/2006/relationships/image" Target="../media/image15.wmf"/><Relationship Id="rId10" Type="http://schemas.openxmlformats.org/officeDocument/2006/relationships/image" Target="../media/image4.jpeg"/><Relationship Id="rId19" Type="http://schemas.openxmlformats.org/officeDocument/2006/relationships/image" Target="../media/image13.GIF"/><Relationship Id="rId4" Type="http://schemas.openxmlformats.org/officeDocument/2006/relationships/audio" Target="../media/audio3.wav"/><Relationship Id="rId9" Type="http://schemas.openxmlformats.org/officeDocument/2006/relationships/audio" Target="../media/audio8.wav"/><Relationship Id="rId14" Type="http://schemas.openxmlformats.org/officeDocument/2006/relationships/image" Target="../media/image8.png"/><Relationship Id="rId22" Type="http://schemas.openxmlformats.org/officeDocument/2006/relationships/image" Target="../media/image14.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2.wmf"/><Relationship Id="rId5" Type="http://schemas.openxmlformats.org/officeDocument/2006/relationships/oleObject" Target="../embeddings/oleObject5.bin"/><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9.wav"/><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0.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3073"/>
          <p:cNvSpPr>
            <a:spLocks noGrp="1"/>
          </p:cNvSpPr>
          <p:nvPr>
            <p:ph type="title"/>
          </p:nvPr>
        </p:nvSpPr>
        <p:spPr/>
        <p:txBody>
          <a:bodyPr anchor="ctr"/>
          <a:lstStyle/>
          <a:p>
            <a:r>
              <a:rPr lang="zh-CN" altLang="en-US" sz="4300" dirty="0">
                <a:ea typeface="黑体" panose="02010609060101010101" pitchFamily="2" charset="-122"/>
              </a:rPr>
              <a:t>第</a:t>
            </a:r>
            <a:r>
              <a:rPr lang="en-US" altLang="zh-CN" sz="4300" dirty="0">
                <a:ea typeface="黑体" panose="02010609060101010101" pitchFamily="2" charset="-122"/>
              </a:rPr>
              <a:t>2</a:t>
            </a:r>
            <a:r>
              <a:rPr lang="zh-CN" altLang="en-US" sz="4300" dirty="0">
                <a:ea typeface="黑体" panose="02010609060101010101" pitchFamily="2" charset="-122"/>
              </a:rPr>
              <a:t>章  可行性研究</a:t>
            </a:r>
          </a:p>
        </p:txBody>
      </p:sp>
      <p:sp>
        <p:nvSpPr>
          <p:cNvPr id="4098" name="文本占位符 3074"/>
          <p:cNvSpPr>
            <a:spLocks noGrp="1"/>
          </p:cNvSpPr>
          <p:nvPr>
            <p:ph idx="1"/>
          </p:nvPr>
        </p:nvSpPr>
        <p:spPr>
          <a:xfrm>
            <a:off x="900113" y="1447800"/>
            <a:ext cx="7710487" cy="4645025"/>
          </a:xfrm>
        </p:spPr>
        <p:txBody>
          <a:bodyPr anchor="t"/>
          <a:lstStyle/>
          <a:p>
            <a:pPr>
              <a:lnSpc>
                <a:spcPct val="90000"/>
              </a:lnSpc>
            </a:pPr>
            <a:r>
              <a:rPr lang="zh-CN" altLang="zh-CN" sz="2800" dirty="0">
                <a:hlinkClick r:id="rId2" action="ppaction://hlinksldjump"/>
              </a:rPr>
              <a:t>2.1  可行性研究的任务</a:t>
            </a:r>
            <a:endParaRPr lang="en-US" altLang="zh-CN" sz="2800" dirty="0"/>
          </a:p>
          <a:p>
            <a:pPr>
              <a:lnSpc>
                <a:spcPct val="90000"/>
              </a:lnSpc>
            </a:pPr>
            <a:r>
              <a:rPr lang="en-US" altLang="zh-CN" sz="2800" dirty="0">
                <a:hlinkClick r:id="rId3" action="ppaction://hlinksldjump"/>
              </a:rPr>
              <a:t>2.2  </a:t>
            </a:r>
            <a:r>
              <a:rPr lang="zh-CN" altLang="en-US" sz="2800" dirty="0">
                <a:hlinkClick r:id="rId3" action="ppaction://hlinksldjump"/>
              </a:rPr>
              <a:t>可行性研究过程</a:t>
            </a:r>
            <a:endParaRPr lang="zh-CN" altLang="en-US" sz="2800" dirty="0"/>
          </a:p>
          <a:p>
            <a:pPr>
              <a:lnSpc>
                <a:spcPct val="90000"/>
              </a:lnSpc>
            </a:pPr>
            <a:r>
              <a:rPr lang="en-US" altLang="zh-CN" sz="2800" dirty="0">
                <a:hlinkClick r:id="rId4" action="ppaction://hlinksldjump"/>
              </a:rPr>
              <a:t>2.3  </a:t>
            </a:r>
            <a:r>
              <a:rPr lang="zh-CN" altLang="en-US" sz="2800" dirty="0">
                <a:hlinkClick r:id="rId4" action="ppaction://hlinksldjump"/>
              </a:rPr>
              <a:t>系统流程图</a:t>
            </a:r>
            <a:endParaRPr lang="zh-CN" altLang="en-US" sz="2800" dirty="0"/>
          </a:p>
          <a:p>
            <a:pPr>
              <a:lnSpc>
                <a:spcPct val="90000"/>
              </a:lnSpc>
            </a:pPr>
            <a:r>
              <a:rPr lang="en-US" altLang="zh-CN" sz="2800" dirty="0"/>
              <a:t>2.4  </a:t>
            </a:r>
            <a:r>
              <a:rPr lang="zh-CN" altLang="en-US" sz="2800" dirty="0"/>
              <a:t>数据流图</a:t>
            </a:r>
          </a:p>
          <a:p>
            <a:pPr>
              <a:lnSpc>
                <a:spcPct val="90000"/>
              </a:lnSpc>
            </a:pPr>
            <a:r>
              <a:rPr lang="en-US" altLang="zh-CN" sz="2800" dirty="0">
                <a:hlinkClick r:id="rId5" action="ppaction://hlinksldjump"/>
              </a:rPr>
              <a:t>2.5  </a:t>
            </a:r>
            <a:r>
              <a:rPr lang="zh-CN" altLang="en-US" sz="2800" dirty="0">
                <a:hlinkClick r:id="rId5" action="ppaction://hlinksldjump"/>
              </a:rPr>
              <a:t>数据字典</a:t>
            </a:r>
            <a:endParaRPr lang="zh-CN" altLang="en-US" sz="2800" dirty="0"/>
          </a:p>
          <a:p>
            <a:pPr>
              <a:lnSpc>
                <a:spcPct val="90000"/>
              </a:lnSpc>
            </a:pPr>
            <a:r>
              <a:rPr lang="en-US" altLang="zh-CN" sz="2800" dirty="0">
                <a:hlinkClick r:id="rId6" action="ppaction://hlinksldjump"/>
              </a:rPr>
              <a:t>2.6  </a:t>
            </a:r>
            <a:r>
              <a:rPr lang="zh-CN" altLang="en-US" sz="2800" dirty="0">
                <a:hlinkClick r:id="rId6" action="ppaction://hlinksldjump"/>
              </a:rPr>
              <a:t>成本</a:t>
            </a:r>
            <a:r>
              <a:rPr lang="en-US" altLang="zh-CN" sz="2800" dirty="0">
                <a:hlinkClick r:id="rId6" action="ppaction://hlinksldjump"/>
              </a:rPr>
              <a:t>/</a:t>
            </a:r>
            <a:r>
              <a:rPr lang="zh-CN" altLang="en-US" sz="2800" dirty="0">
                <a:hlinkClick r:id="rId6" action="ppaction://hlinksldjump"/>
              </a:rPr>
              <a:t>效益分析</a:t>
            </a:r>
            <a:endParaRPr lang="zh-CN" altLang="en-US" sz="2800" dirty="0"/>
          </a:p>
          <a:p>
            <a:pPr>
              <a:lnSpc>
                <a:spcPct val="90000"/>
              </a:lnSpc>
            </a:pPr>
            <a:r>
              <a:rPr lang="en-US" altLang="zh-CN" sz="2800" dirty="0">
                <a:hlinkClick r:id="rId7" action="ppaction://hlinksldjump"/>
              </a:rPr>
              <a:t>2.7  </a:t>
            </a:r>
            <a:r>
              <a:rPr lang="zh-CN" altLang="en-US" sz="2800" dirty="0">
                <a:hlinkClick r:id="rId7" action="ppaction://hlinksldjump"/>
              </a:rPr>
              <a:t>小结</a:t>
            </a:r>
            <a:endParaRPr lang="zh-CN" altLang="en-US" sz="2800" dirty="0"/>
          </a:p>
          <a:p>
            <a:pPr>
              <a:lnSpc>
                <a:spcPct val="90000"/>
              </a:lnSpc>
            </a:pPr>
            <a:r>
              <a:rPr lang="zh-CN" altLang="en-US" sz="2800" dirty="0"/>
              <a:t>实例：可行性分析逻辑模型</a:t>
            </a:r>
          </a:p>
          <a:p>
            <a:pPr>
              <a:lnSpc>
                <a:spcPct val="90000"/>
              </a:lnSpc>
            </a:pPr>
            <a:r>
              <a:rPr lang="zh-CN" altLang="en-US" sz="2800" dirty="0"/>
              <a:t>理解可行性研究的必要性，以及它的基本任务和基本步骤，进一步学习掌握具体的方法和工具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80897"/>
          <p:cNvSpPr>
            <a:spLocks noGrp="1"/>
          </p:cNvSpPr>
          <p:nvPr>
            <p:ph type="title"/>
          </p:nvPr>
        </p:nvSpPr>
        <p:spPr/>
        <p:txBody>
          <a:bodyPr anchor="ctr"/>
          <a:lstStyle/>
          <a:p>
            <a:pPr algn="ctr"/>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2. 4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 </a:t>
            </a:r>
            <a:r>
              <a:rPr lang="en-US" altLang="zh-CN" sz="3900">
                <a:solidFill>
                  <a:srgbClr val="7030A0"/>
                </a:solidFill>
                <a:latin typeface="华文彩云" panose="02010800040101010101" charset="-122"/>
                <a:ea typeface="华文彩云" panose="02010800040101010101" charset="-122"/>
                <a:cs typeface="华文彩云" panose="02010800040101010101" charset="-122"/>
              </a:rPr>
              <a:t>(Data Flow Diagram)</a:t>
            </a:r>
          </a:p>
        </p:txBody>
      </p:sp>
      <p:sp>
        <p:nvSpPr>
          <p:cNvPr id="13314" name="文本占位符 80918"/>
          <p:cNvSpPr>
            <a:spLocks noGrp="1"/>
          </p:cNvSpPr>
          <p:nvPr>
            <p:ph idx="1"/>
          </p:nvPr>
        </p:nvSpPr>
        <p:spPr/>
        <p:txBody>
          <a:bodyPr anchor="t"/>
          <a:lstStyle/>
          <a:p>
            <a:pPr>
              <a:lnSpc>
                <a:spcPct val="105000"/>
              </a:lnSpc>
              <a:buClr>
                <a:srgbClr val="800080"/>
              </a:buClr>
            </a:pPr>
            <a:r>
              <a:rPr lang="zh-CN" altLang="en-US" sz="2800" dirty="0"/>
              <a:t>数据流图体现系统的功能</a:t>
            </a:r>
          </a:p>
          <a:p>
            <a:endParaRPr lang="zh-CN" altLang="en-US" sz="2800" dirty="0"/>
          </a:p>
        </p:txBody>
      </p:sp>
      <p:grpSp>
        <p:nvGrpSpPr>
          <p:cNvPr id="13315" name="组合 80899"/>
          <p:cNvGrpSpPr/>
          <p:nvPr/>
        </p:nvGrpSpPr>
        <p:grpSpPr>
          <a:xfrm>
            <a:off x="900113" y="2708275"/>
            <a:ext cx="7723187" cy="2171700"/>
            <a:chOff x="509" y="1842"/>
            <a:chExt cx="4865" cy="1368"/>
          </a:xfrm>
        </p:grpSpPr>
        <p:sp>
          <p:nvSpPr>
            <p:cNvPr id="13316" name="矩形 80900"/>
            <p:cNvSpPr/>
            <p:nvPr/>
          </p:nvSpPr>
          <p:spPr>
            <a:xfrm>
              <a:off x="509" y="1842"/>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sz="1000" dirty="0">
                <a:latin typeface="Times New Roman" panose="02020603050405020304" pitchFamily="18" charset="0"/>
                <a:ea typeface="宋体" panose="02010600030101010101" pitchFamily="2" charset="-122"/>
              </a:endParaRPr>
            </a:p>
          </p:txBody>
        </p:sp>
        <p:sp>
          <p:nvSpPr>
            <p:cNvPr id="13317" name="文本框 80901"/>
            <p:cNvSpPr txBox="1"/>
            <p:nvPr/>
          </p:nvSpPr>
          <p:spPr>
            <a:xfrm>
              <a:off x="540" y="1944"/>
              <a:ext cx="925"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endParaRPr lang="zh-CN" altLang="en-US" sz="2400" dirty="0">
                <a:latin typeface="Times New Roman" panose="02020603050405020304" pitchFamily="18" charset="0"/>
                <a:ea typeface="宋体" panose="02010600030101010101" pitchFamily="2" charset="-122"/>
              </a:endParaRPr>
            </a:p>
          </p:txBody>
        </p:sp>
        <p:sp>
          <p:nvSpPr>
            <p:cNvPr id="13318" name="矩形 80902"/>
            <p:cNvSpPr/>
            <p:nvPr/>
          </p:nvSpPr>
          <p:spPr>
            <a:xfrm>
              <a:off x="509" y="2648"/>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sz="1000" dirty="0">
                <a:latin typeface="Times New Roman" panose="02020603050405020304" pitchFamily="18" charset="0"/>
                <a:ea typeface="宋体" panose="02010600030101010101" pitchFamily="2" charset="-122"/>
              </a:endParaRPr>
            </a:p>
          </p:txBody>
        </p:sp>
        <p:sp>
          <p:nvSpPr>
            <p:cNvPr id="13319" name="矩形 80903"/>
            <p:cNvSpPr/>
            <p:nvPr/>
          </p:nvSpPr>
          <p:spPr>
            <a:xfrm>
              <a:off x="4394" y="1842"/>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sz="1000" dirty="0">
                <a:latin typeface="Times New Roman" panose="02020603050405020304" pitchFamily="18" charset="0"/>
                <a:ea typeface="宋体" panose="02010600030101010101" pitchFamily="2" charset="-122"/>
              </a:endParaRPr>
            </a:p>
          </p:txBody>
        </p:sp>
        <p:sp>
          <p:nvSpPr>
            <p:cNvPr id="13320" name="矩形 80904"/>
            <p:cNvSpPr/>
            <p:nvPr/>
          </p:nvSpPr>
          <p:spPr>
            <a:xfrm>
              <a:off x="4394" y="2648"/>
              <a:ext cx="939" cy="538"/>
            </a:xfrm>
            <a:prstGeom prst="rect">
              <a:avLst/>
            </a:prstGeom>
            <a:solidFill>
              <a:srgbClr val="CCFF99"/>
            </a:solidFill>
            <a:ln w="9525" cap="flat" cmpd="sng">
              <a:solidFill>
                <a:srgbClr val="000000"/>
              </a:solidFill>
              <a:prstDash val="solid"/>
              <a:miter/>
              <a:headEnd type="none" w="med" len="med"/>
              <a:tailEnd type="none" w="med" len="med"/>
            </a:ln>
            <a:effectLst>
              <a:outerShdw dist="107763" dir="2699999" algn="ctr" rotWithShape="0">
                <a:srgbClr val="808080"/>
              </a:outerShdw>
            </a:effectLst>
          </p:spPr>
          <p:txBody>
            <a:bodyPr anchor="t"/>
            <a:lstStyle/>
            <a:p>
              <a:pPr algn="just" eaLnBrk="0" hangingPunct="0">
                <a:buClr>
                  <a:schemeClr val="bg1"/>
                </a:buClr>
              </a:pPr>
              <a:endParaRPr lang="zh-CN" sz="1000" dirty="0">
                <a:latin typeface="Times New Roman" panose="02020603050405020304" pitchFamily="18" charset="0"/>
                <a:ea typeface="宋体" panose="02010600030101010101" pitchFamily="2" charset="-122"/>
              </a:endParaRPr>
            </a:p>
          </p:txBody>
        </p:sp>
        <p:sp>
          <p:nvSpPr>
            <p:cNvPr id="13321" name="文本框 80905"/>
            <p:cNvSpPr txBox="1"/>
            <p:nvPr/>
          </p:nvSpPr>
          <p:spPr>
            <a:xfrm>
              <a:off x="552" y="2738"/>
              <a:ext cx="925"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2" name="文本框 80906"/>
            <p:cNvSpPr txBox="1"/>
            <p:nvPr/>
          </p:nvSpPr>
          <p:spPr>
            <a:xfrm>
              <a:off x="4413" y="1956"/>
              <a:ext cx="949"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3" name="文本框 80907"/>
            <p:cNvSpPr txBox="1"/>
            <p:nvPr/>
          </p:nvSpPr>
          <p:spPr>
            <a:xfrm>
              <a:off x="4425" y="2738"/>
              <a:ext cx="949" cy="358"/>
            </a:xfrm>
            <a:prstGeom prst="rect">
              <a:avLst/>
            </a:prstGeom>
            <a:noFill/>
            <a:ln w="9525">
              <a:noFill/>
            </a:ln>
          </p:spPr>
          <p:txBody>
            <a:bodyPr anchor="t"/>
            <a:lstStyle/>
            <a:p>
              <a:pPr algn="just" eaLnBrk="0" hangingPunct="0">
                <a:buClr>
                  <a:schemeClr val="bg1"/>
                </a:buClr>
              </a:pPr>
              <a:r>
                <a:rPr lang="zh-CN" altLang="en-US" sz="2400" b="1" dirty="0">
                  <a:latin typeface="Times New Roman" panose="02020603050405020304" pitchFamily="18" charset="0"/>
                  <a:ea typeface="仿宋_GB2312" pitchFamily="49" charset="-122"/>
                </a:rPr>
                <a:t>外部实体</a:t>
              </a:r>
            </a:p>
          </p:txBody>
        </p:sp>
        <p:sp>
          <p:nvSpPr>
            <p:cNvPr id="13324" name="椭圆 80908"/>
            <p:cNvSpPr/>
            <p:nvPr/>
          </p:nvSpPr>
          <p:spPr>
            <a:xfrm>
              <a:off x="2601" y="2111"/>
              <a:ext cx="726" cy="717"/>
            </a:xfrm>
            <a:prstGeom prst="ellipse">
              <a:avLst/>
            </a:prstGeom>
            <a:solidFill>
              <a:srgbClr val="FFFF66"/>
            </a:solidFill>
            <a:ln w="9525" cap="flat" cmpd="sng">
              <a:solidFill>
                <a:srgbClr val="000000"/>
              </a:solidFill>
              <a:prstDash val="solid"/>
              <a:round/>
              <a:headEnd type="none" w="med" len="med"/>
              <a:tailEnd type="none" w="med" len="med"/>
            </a:ln>
            <a:effectLst>
              <a:outerShdw dist="107763" dir="2699999" algn="ctr" rotWithShape="0">
                <a:srgbClr val="808080"/>
              </a:outerShdw>
            </a:effectLst>
          </p:spPr>
          <p:txBody>
            <a:bodyPr anchor="t"/>
            <a:lstStyle/>
            <a:p>
              <a:pPr algn="just" eaLnBrk="0" hangingPunct="0">
                <a:lnSpc>
                  <a:spcPct val="85000"/>
                </a:lnSpc>
                <a:buClr>
                  <a:schemeClr val="bg1"/>
                </a:buClr>
              </a:pPr>
              <a:r>
                <a:rPr lang="zh-CN" altLang="en-US" sz="2400" b="1" dirty="0">
                  <a:latin typeface="Times New Roman" panose="02020603050405020304" pitchFamily="18" charset="0"/>
                  <a:ea typeface="仿宋_GB2312" pitchFamily="49" charset="-122"/>
                </a:rPr>
                <a:t>目标</a:t>
              </a:r>
            </a:p>
            <a:p>
              <a:pPr algn="just" eaLnBrk="0" hangingPunct="0">
                <a:lnSpc>
                  <a:spcPct val="85000"/>
                </a:lnSpc>
                <a:buClr>
                  <a:schemeClr val="bg1"/>
                </a:buClr>
              </a:pPr>
              <a:r>
                <a:rPr lang="zh-CN" altLang="en-US" sz="2400" b="1" dirty="0">
                  <a:latin typeface="Times New Roman" panose="02020603050405020304" pitchFamily="18" charset="0"/>
                  <a:ea typeface="仿宋_GB2312" pitchFamily="49" charset="-122"/>
                </a:rPr>
                <a:t>系统</a:t>
              </a:r>
            </a:p>
          </p:txBody>
        </p:sp>
        <p:sp>
          <p:nvSpPr>
            <p:cNvPr id="13325" name="文本框 80909"/>
            <p:cNvSpPr txBox="1"/>
            <p:nvPr/>
          </p:nvSpPr>
          <p:spPr>
            <a:xfrm>
              <a:off x="1656" y="2852"/>
              <a:ext cx="962"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输入信息</a:t>
              </a:r>
            </a:p>
          </p:txBody>
        </p:sp>
        <p:sp>
          <p:nvSpPr>
            <p:cNvPr id="13326" name="文本框 80910"/>
            <p:cNvSpPr txBox="1"/>
            <p:nvPr/>
          </p:nvSpPr>
          <p:spPr>
            <a:xfrm>
              <a:off x="1668" y="1860"/>
              <a:ext cx="950"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输入信息</a:t>
              </a:r>
            </a:p>
          </p:txBody>
        </p:sp>
        <p:sp>
          <p:nvSpPr>
            <p:cNvPr id="13327" name="直接连接符 80911"/>
            <p:cNvSpPr/>
            <p:nvPr/>
          </p:nvSpPr>
          <p:spPr>
            <a:xfrm>
              <a:off x="1491" y="2111"/>
              <a:ext cx="1122" cy="269"/>
            </a:xfrm>
            <a:prstGeom prst="line">
              <a:avLst/>
            </a:prstGeom>
            <a:ln w="31750" cap="flat" cmpd="sng">
              <a:solidFill>
                <a:srgbClr val="FF0000"/>
              </a:solidFill>
              <a:prstDash val="solid"/>
              <a:round/>
              <a:headEnd type="none" w="med" len="med"/>
              <a:tailEnd type="triangle" w="sm" len="lg"/>
            </a:ln>
          </p:spPr>
        </p:sp>
        <p:sp>
          <p:nvSpPr>
            <p:cNvPr id="13328" name="直接连接符 80912"/>
            <p:cNvSpPr/>
            <p:nvPr/>
          </p:nvSpPr>
          <p:spPr>
            <a:xfrm flipV="1">
              <a:off x="1491" y="2588"/>
              <a:ext cx="1146" cy="329"/>
            </a:xfrm>
            <a:prstGeom prst="line">
              <a:avLst/>
            </a:prstGeom>
            <a:ln w="31750" cap="flat" cmpd="sng">
              <a:solidFill>
                <a:srgbClr val="FF0000"/>
              </a:solidFill>
              <a:prstDash val="solid"/>
              <a:round/>
              <a:headEnd type="none" w="med" len="med"/>
              <a:tailEnd type="triangle" w="sm" len="lg"/>
            </a:ln>
          </p:spPr>
        </p:sp>
        <p:sp>
          <p:nvSpPr>
            <p:cNvPr id="13329" name="文本框 80913"/>
            <p:cNvSpPr txBox="1"/>
            <p:nvPr/>
          </p:nvSpPr>
          <p:spPr>
            <a:xfrm>
              <a:off x="3296" y="1860"/>
              <a:ext cx="986"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输出信息</a:t>
              </a:r>
              <a:endParaRPr lang="zh-CN" altLang="en-US" sz="2400" b="1" dirty="0">
                <a:solidFill>
                  <a:srgbClr val="FF0000"/>
                </a:solidFill>
                <a:latin typeface="Times New Roman" panose="02020603050405020304" pitchFamily="18" charset="0"/>
                <a:ea typeface="宋体" panose="02010600030101010101" pitchFamily="2" charset="-122"/>
              </a:endParaRPr>
            </a:p>
          </p:txBody>
        </p:sp>
        <p:sp>
          <p:nvSpPr>
            <p:cNvPr id="13330" name="直接连接符 80914"/>
            <p:cNvSpPr/>
            <p:nvPr/>
          </p:nvSpPr>
          <p:spPr>
            <a:xfrm flipV="1">
              <a:off x="3327" y="2111"/>
              <a:ext cx="1067" cy="269"/>
            </a:xfrm>
            <a:prstGeom prst="line">
              <a:avLst/>
            </a:prstGeom>
            <a:ln w="31750" cap="flat" cmpd="sng">
              <a:solidFill>
                <a:srgbClr val="FF0000"/>
              </a:solidFill>
              <a:prstDash val="solid"/>
              <a:round/>
              <a:headEnd type="none" w="med" len="med"/>
              <a:tailEnd type="triangle" w="sm" len="lg"/>
            </a:ln>
          </p:spPr>
        </p:sp>
        <p:sp>
          <p:nvSpPr>
            <p:cNvPr id="13331" name="文本框 80915"/>
            <p:cNvSpPr txBox="1"/>
            <p:nvPr/>
          </p:nvSpPr>
          <p:spPr>
            <a:xfrm>
              <a:off x="3315" y="2852"/>
              <a:ext cx="937" cy="358"/>
            </a:xfrm>
            <a:prstGeom prst="rect">
              <a:avLst/>
            </a:prstGeom>
            <a:noFill/>
            <a:ln w="9525" cap="flat" cmpd="sng">
              <a:solidFill>
                <a:srgbClr val="FFFFFF"/>
              </a:solidFill>
              <a:prstDash val="solid"/>
              <a:miter/>
              <a:headEnd type="none" w="med" len="med"/>
              <a:tailEnd type="none" w="med" len="med"/>
            </a:ln>
          </p:spPr>
          <p:txBody>
            <a:bodyPr anchor="t"/>
            <a:lstStyle/>
            <a:p>
              <a:pPr algn="just" eaLnBrk="0" hangingPunct="0">
                <a:buClr>
                  <a:schemeClr val="bg1"/>
                </a:buClr>
              </a:pPr>
              <a:r>
                <a:rPr lang="zh-CN" altLang="en-US" sz="2400" b="1" dirty="0">
                  <a:solidFill>
                    <a:srgbClr val="FF0000"/>
                  </a:solidFill>
                  <a:latin typeface="Times New Roman" panose="02020603050405020304" pitchFamily="18" charset="0"/>
                  <a:ea typeface="仿宋_GB2312" pitchFamily="49" charset="-122"/>
                </a:rPr>
                <a:t>输出信息</a:t>
              </a:r>
            </a:p>
          </p:txBody>
        </p:sp>
        <p:sp>
          <p:nvSpPr>
            <p:cNvPr id="13332" name="直接连接符 80916"/>
            <p:cNvSpPr/>
            <p:nvPr/>
          </p:nvSpPr>
          <p:spPr>
            <a:xfrm>
              <a:off x="3279" y="2648"/>
              <a:ext cx="1115" cy="269"/>
            </a:xfrm>
            <a:prstGeom prst="line">
              <a:avLst/>
            </a:prstGeom>
            <a:ln w="31750" cap="flat" cmpd="sng">
              <a:solidFill>
                <a:srgbClr val="FF0000"/>
              </a:solidFill>
              <a:prstDash val="solid"/>
              <a:round/>
              <a:headEnd type="none" w="med" len="med"/>
              <a:tailEnd type="triangle" w="sm" len="lg"/>
            </a:ln>
          </p:spPr>
        </p:sp>
      </p:grpSp>
      <p:sp>
        <p:nvSpPr>
          <p:cNvPr id="13333" name="文本框 80917"/>
          <p:cNvSpPr txBox="1"/>
          <p:nvPr/>
        </p:nvSpPr>
        <p:spPr>
          <a:xfrm>
            <a:off x="1619250" y="5229225"/>
            <a:ext cx="5873750" cy="579438"/>
          </a:xfrm>
          <a:prstGeom prst="rect">
            <a:avLst/>
          </a:prstGeom>
          <a:noFill/>
          <a:ln w="9525">
            <a:noFill/>
          </a:ln>
        </p:spPr>
        <p:txBody>
          <a:bodyPr wrap="none" anchor="t">
            <a:spAutoFit/>
          </a:bodyPr>
          <a:lstStyle/>
          <a:p>
            <a:pPr>
              <a:buClr>
                <a:schemeClr val="bg1"/>
              </a:buClr>
            </a:pPr>
            <a:r>
              <a:rPr lang="zh-CN" altLang="en-US" sz="3200" b="1" dirty="0">
                <a:latin typeface="Times New Roman" panose="02020603050405020304" pitchFamily="18" charset="0"/>
                <a:ea typeface="华文新魏" panose="02010800040101010101" pitchFamily="2" charset="-122"/>
              </a:rPr>
              <a:t>顶层数据流图（上下文环境图）</a:t>
            </a:r>
            <a:endParaRPr lang="zh-CN" altLang="en-US" sz="3200" b="1">
              <a:latin typeface="Times New Roman" panose="02020603050405020304" pitchFamily="18" charset="0"/>
              <a:ea typeface="华文新魏" panose="02010800040101010101" pitchFamily="2"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标题 77825"/>
          <p:cNvSpPr>
            <a:spLocks noGrp="1"/>
          </p:cNvSpPr>
          <p:nvPr>
            <p:ph type="title"/>
          </p:nvPr>
        </p:nvSpPr>
        <p:spPr/>
        <p:txBody>
          <a:bodyPr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2. 4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 </a:t>
            </a:r>
            <a:r>
              <a:rPr lang="en-US" altLang="zh-CN" sz="3900">
                <a:solidFill>
                  <a:srgbClr val="7030A0"/>
                </a:solidFill>
                <a:latin typeface="华文彩云" panose="02010800040101010101" charset="-122"/>
                <a:ea typeface="华文彩云" panose="02010800040101010101" charset="-122"/>
                <a:cs typeface="华文彩云" panose="02010800040101010101" charset="-122"/>
              </a:rPr>
              <a:t>(Data Flow Diagram)</a:t>
            </a:r>
          </a:p>
        </p:txBody>
      </p:sp>
      <p:sp>
        <p:nvSpPr>
          <p:cNvPr id="14338" name="文本占位符 77826"/>
          <p:cNvSpPr>
            <a:spLocks noGrp="1"/>
          </p:cNvSpPr>
          <p:nvPr>
            <p:ph idx="1"/>
          </p:nvPr>
        </p:nvSpPr>
        <p:spPr/>
        <p:txBody>
          <a:bodyPr anchor="t"/>
          <a:lstStyle/>
          <a:p>
            <a:pPr>
              <a:lnSpc>
                <a:spcPct val="95000"/>
              </a:lnSpc>
            </a:pPr>
            <a:r>
              <a:rPr lang="zh-CN" altLang="en-US" dirty="0">
                <a:solidFill>
                  <a:srgbClr val="FF3300"/>
                </a:solidFill>
              </a:rPr>
              <a:t>例子</a:t>
            </a:r>
          </a:p>
          <a:p>
            <a:pPr lvl="1">
              <a:lnSpc>
                <a:spcPct val="95000"/>
              </a:lnSpc>
            </a:pPr>
            <a:r>
              <a:rPr lang="zh-CN" altLang="en-US" dirty="0">
                <a:solidFill>
                  <a:srgbClr val="000000"/>
                </a:solidFill>
              </a:rPr>
              <a:t>采购部每天需要一张</a:t>
            </a:r>
            <a:r>
              <a:rPr lang="zh-CN" altLang="en-US" dirty="0">
                <a:solidFill>
                  <a:srgbClr val="0000FF"/>
                </a:solidFill>
              </a:rPr>
              <a:t>定货报表</a:t>
            </a:r>
            <a:endParaRPr lang="zh-CN" altLang="en-US" dirty="0">
              <a:solidFill>
                <a:srgbClr val="000000"/>
              </a:solidFill>
            </a:endParaRPr>
          </a:p>
          <a:p>
            <a:pPr lvl="2">
              <a:lnSpc>
                <a:spcPct val="95000"/>
              </a:lnSpc>
            </a:pPr>
            <a:r>
              <a:rPr lang="zh-CN" altLang="en-US" sz="2800" dirty="0"/>
              <a:t>报表按零件编号排序，表中列出所有需要再次定货的零件</a:t>
            </a:r>
          </a:p>
          <a:p>
            <a:pPr lvl="1">
              <a:lnSpc>
                <a:spcPct val="95000"/>
              </a:lnSpc>
            </a:pPr>
            <a:r>
              <a:rPr lang="zh-CN" altLang="en-US" dirty="0">
                <a:solidFill>
                  <a:srgbClr val="000000"/>
                </a:solidFill>
              </a:rPr>
              <a:t>零件入库或出库称为事务</a:t>
            </a:r>
          </a:p>
          <a:p>
            <a:pPr lvl="2">
              <a:lnSpc>
                <a:spcPct val="95000"/>
              </a:lnSpc>
            </a:pPr>
            <a:r>
              <a:rPr lang="zh-CN" altLang="en-US" sz="2800" dirty="0"/>
              <a:t>通过</a:t>
            </a:r>
            <a:r>
              <a:rPr lang="en-US" altLang="zh-CN" sz="2800" dirty="0"/>
              <a:t>CRT</a:t>
            </a:r>
            <a:r>
              <a:rPr lang="zh-CN" altLang="en-US" sz="2800" dirty="0"/>
              <a:t>终端把事务报告给定货系统</a:t>
            </a:r>
          </a:p>
          <a:p>
            <a:pPr lvl="1">
              <a:lnSpc>
                <a:spcPct val="95000"/>
              </a:lnSpc>
            </a:pPr>
            <a:r>
              <a:rPr lang="zh-CN" altLang="en-US" dirty="0">
                <a:solidFill>
                  <a:srgbClr val="000000"/>
                </a:solidFill>
              </a:rPr>
              <a:t>当某种零件的库存数量少于库存量临界值时就应该再次定货</a:t>
            </a:r>
          </a:p>
          <a:p>
            <a:pPr>
              <a:lnSpc>
                <a:spcPct val="95000"/>
              </a:lnSpc>
            </a:pPr>
            <a:r>
              <a:rPr lang="zh-CN" altLang="en-US" dirty="0">
                <a:solidFill>
                  <a:srgbClr val="FF0000"/>
                </a:solidFill>
              </a:rPr>
              <a:t>？找出外部实体，顶层数据流图</a:t>
            </a:r>
            <a:endParaRPr lang="zh-CN" altLang="en-US">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标题 11265"/>
          <p:cNvSpPr>
            <a:spLocks noGrp="1"/>
          </p:cNvSpPr>
          <p:nvPr>
            <p:ph type="title"/>
          </p:nvPr>
        </p:nvSpPr>
        <p:spPr/>
        <p:txBody>
          <a:bodyPr vert="horz" wrap="square" lIns="91440" tIns="45720" rIns="91440" bIns="45720"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a:t>
            </a:r>
          </a:p>
        </p:txBody>
      </p:sp>
      <p:sp>
        <p:nvSpPr>
          <p:cNvPr id="15362" name="文本框 11277"/>
          <p:cNvSpPr txBox="1"/>
          <p:nvPr/>
        </p:nvSpPr>
        <p:spPr>
          <a:xfrm>
            <a:off x="1260475" y="2660650"/>
            <a:ext cx="1600200" cy="366713"/>
          </a:xfrm>
          <a:prstGeom prst="rect">
            <a:avLst/>
          </a:prstGeom>
          <a:noFill/>
          <a:ln w="9525">
            <a:noFill/>
          </a:ln>
        </p:spPr>
        <p:txBody>
          <a:bodyPr anchor="t">
            <a:spAutoFit/>
          </a:bodyPr>
          <a:lstStyle/>
          <a:p>
            <a:pPr>
              <a:spcBef>
                <a:spcPct val="50000"/>
              </a:spcBef>
              <a:buClr>
                <a:schemeClr val="bg1"/>
              </a:buClr>
            </a:pPr>
            <a:r>
              <a:rPr lang="zh-CN" altLang="en-US" b="1" dirty="0">
                <a:latin typeface="Times New Roman" panose="02020603050405020304" pitchFamily="18" charset="0"/>
                <a:ea typeface="宋体" panose="02010600030101010101" pitchFamily="2" charset="-122"/>
              </a:rPr>
              <a:t>基本系统模型</a:t>
            </a:r>
          </a:p>
        </p:txBody>
      </p:sp>
      <p:sp>
        <p:nvSpPr>
          <p:cNvPr id="15363" name="文本框 11278"/>
          <p:cNvSpPr txBox="1"/>
          <p:nvPr/>
        </p:nvSpPr>
        <p:spPr>
          <a:xfrm>
            <a:off x="1116013" y="5757863"/>
            <a:ext cx="1905000" cy="366712"/>
          </a:xfrm>
          <a:prstGeom prst="rect">
            <a:avLst/>
          </a:prstGeom>
          <a:noFill/>
          <a:ln w="9525">
            <a:noFill/>
          </a:ln>
        </p:spPr>
        <p:txBody>
          <a:bodyPr anchor="t">
            <a:spAutoFit/>
          </a:bodyPr>
          <a:lstStyle/>
          <a:p>
            <a:pPr>
              <a:spcBef>
                <a:spcPct val="50000"/>
              </a:spcBef>
              <a:buClr>
                <a:schemeClr val="bg1"/>
              </a:buClr>
            </a:pPr>
            <a:r>
              <a:rPr lang="zh-CN" altLang="en-US" b="1" dirty="0">
                <a:latin typeface="Times New Roman" panose="02020603050405020304" pitchFamily="18" charset="0"/>
                <a:ea typeface="宋体" panose="02010600030101010101" pitchFamily="2" charset="-122"/>
              </a:rPr>
              <a:t>功能级数据流图</a:t>
            </a:r>
          </a:p>
        </p:txBody>
      </p:sp>
      <p:grpSp>
        <p:nvGrpSpPr>
          <p:cNvPr id="15364" name="组合 11280"/>
          <p:cNvGrpSpPr/>
          <p:nvPr/>
        </p:nvGrpSpPr>
        <p:grpSpPr>
          <a:xfrm>
            <a:off x="2146300" y="1441450"/>
            <a:ext cx="4114800" cy="1219200"/>
            <a:chOff x="2304" y="1008"/>
            <a:chExt cx="2592" cy="768"/>
          </a:xfrm>
        </p:grpSpPr>
        <p:sp>
          <p:nvSpPr>
            <p:cNvPr id="15365" name="矩形 11281"/>
            <p:cNvSpPr/>
            <p:nvPr/>
          </p:nvSpPr>
          <p:spPr>
            <a:xfrm>
              <a:off x="2304" y="1248"/>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5366" name="圆角矩形 11282"/>
            <p:cNvSpPr/>
            <p:nvPr/>
          </p:nvSpPr>
          <p:spPr>
            <a:xfrm>
              <a:off x="3264" y="1104"/>
              <a:ext cx="67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系统</a:t>
              </a:r>
            </a:p>
          </p:txBody>
        </p:sp>
        <p:sp>
          <p:nvSpPr>
            <p:cNvPr id="15367" name="矩形 11283"/>
            <p:cNvSpPr/>
            <p:nvPr/>
          </p:nvSpPr>
          <p:spPr>
            <a:xfrm>
              <a:off x="4416" y="1248"/>
              <a:ext cx="480"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5368" name="直接连接符 11284"/>
            <p:cNvSpPr/>
            <p:nvPr/>
          </p:nvSpPr>
          <p:spPr>
            <a:xfrm>
              <a:off x="2832" y="1440"/>
              <a:ext cx="432" cy="0"/>
            </a:xfrm>
            <a:prstGeom prst="line">
              <a:avLst/>
            </a:prstGeom>
            <a:ln w="9525" cap="flat" cmpd="sng">
              <a:solidFill>
                <a:schemeClr val="tx1"/>
              </a:solidFill>
              <a:prstDash val="solid"/>
              <a:round/>
              <a:headEnd type="none" w="med" len="med"/>
              <a:tailEnd type="triangle" w="lg" len="lg"/>
            </a:ln>
          </p:spPr>
        </p:sp>
        <p:sp>
          <p:nvSpPr>
            <p:cNvPr id="15369" name="直接连接符 11285"/>
            <p:cNvSpPr/>
            <p:nvPr/>
          </p:nvSpPr>
          <p:spPr>
            <a:xfrm>
              <a:off x="3936" y="1440"/>
              <a:ext cx="480" cy="0"/>
            </a:xfrm>
            <a:prstGeom prst="line">
              <a:avLst/>
            </a:prstGeom>
            <a:ln w="9525" cap="flat" cmpd="sng">
              <a:solidFill>
                <a:schemeClr val="tx1"/>
              </a:solidFill>
              <a:prstDash val="solid"/>
              <a:round/>
              <a:headEnd type="none" w="med" len="med"/>
              <a:tailEnd type="triangle" w="lg" len="lg"/>
            </a:ln>
          </p:spPr>
        </p:sp>
        <p:sp>
          <p:nvSpPr>
            <p:cNvPr id="15370" name="文本框 11286"/>
            <p:cNvSpPr txBox="1"/>
            <p:nvPr/>
          </p:nvSpPr>
          <p:spPr>
            <a:xfrm>
              <a:off x="2832" y="1200"/>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71" name="文本框 11287"/>
            <p:cNvSpPr txBox="1"/>
            <p:nvPr/>
          </p:nvSpPr>
          <p:spPr>
            <a:xfrm>
              <a:off x="3984" y="100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grpSp>
      <p:grpSp>
        <p:nvGrpSpPr>
          <p:cNvPr id="15372" name="组合 11288"/>
          <p:cNvGrpSpPr/>
          <p:nvPr/>
        </p:nvGrpSpPr>
        <p:grpSpPr>
          <a:xfrm>
            <a:off x="1841500" y="3346450"/>
            <a:ext cx="4648200" cy="2819400"/>
            <a:chOff x="2112" y="2208"/>
            <a:chExt cx="2928" cy="1776"/>
          </a:xfrm>
        </p:grpSpPr>
        <p:sp>
          <p:nvSpPr>
            <p:cNvPr id="15373" name="直接连接符 11289"/>
            <p:cNvSpPr/>
            <p:nvPr/>
          </p:nvSpPr>
          <p:spPr>
            <a:xfrm>
              <a:off x="2736" y="2208"/>
              <a:ext cx="1008" cy="0"/>
            </a:xfrm>
            <a:prstGeom prst="line">
              <a:avLst/>
            </a:prstGeom>
            <a:ln w="25400" cap="flat" cmpd="sng">
              <a:solidFill>
                <a:schemeClr val="accent1"/>
              </a:solidFill>
              <a:prstDash val="solid"/>
              <a:round/>
              <a:headEnd type="none" w="med" len="med"/>
              <a:tailEnd type="none" w="med" len="med"/>
            </a:ln>
          </p:spPr>
        </p:sp>
        <p:sp>
          <p:nvSpPr>
            <p:cNvPr id="15374" name="直接连接符 11290"/>
            <p:cNvSpPr/>
            <p:nvPr/>
          </p:nvSpPr>
          <p:spPr>
            <a:xfrm>
              <a:off x="2736" y="2208"/>
              <a:ext cx="0" cy="240"/>
            </a:xfrm>
            <a:prstGeom prst="line">
              <a:avLst/>
            </a:prstGeom>
            <a:ln w="25400" cap="flat" cmpd="sng">
              <a:solidFill>
                <a:schemeClr val="accent1"/>
              </a:solidFill>
              <a:prstDash val="solid"/>
              <a:round/>
              <a:headEnd type="none" w="med" len="med"/>
              <a:tailEnd type="none" w="med" len="med"/>
            </a:ln>
          </p:spPr>
        </p:sp>
        <p:sp>
          <p:nvSpPr>
            <p:cNvPr id="15375" name="直接连接符 11291"/>
            <p:cNvSpPr/>
            <p:nvPr/>
          </p:nvSpPr>
          <p:spPr>
            <a:xfrm>
              <a:off x="2736" y="2448"/>
              <a:ext cx="1008" cy="0"/>
            </a:xfrm>
            <a:prstGeom prst="line">
              <a:avLst/>
            </a:prstGeom>
            <a:ln w="25400" cap="flat" cmpd="sng">
              <a:solidFill>
                <a:schemeClr val="accent1"/>
              </a:solidFill>
              <a:prstDash val="solid"/>
              <a:round/>
              <a:headEnd type="none" w="med" len="med"/>
              <a:tailEnd type="none" w="med" len="med"/>
            </a:ln>
          </p:spPr>
        </p:sp>
        <p:sp>
          <p:nvSpPr>
            <p:cNvPr id="15376" name="文本框 11292"/>
            <p:cNvSpPr txBox="1"/>
            <p:nvPr/>
          </p:nvSpPr>
          <p:spPr>
            <a:xfrm>
              <a:off x="2736" y="2208"/>
              <a:ext cx="1104"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CC"/>
                  </a:solidFill>
                  <a:latin typeface="华文中宋" panose="02010600040101010101" pitchFamily="2" charset="-122"/>
                  <a:ea typeface="华文中宋" panose="02010600040101010101" pitchFamily="2" charset="-122"/>
                </a:rPr>
                <a:t>D1: </a:t>
              </a:r>
              <a:r>
                <a:rPr lang="zh-CN" altLang="en-US" b="1" dirty="0">
                  <a:solidFill>
                    <a:srgbClr val="0000CC"/>
                  </a:solidFill>
                  <a:latin typeface="华文中宋" panose="02010600040101010101" pitchFamily="2" charset="-122"/>
                  <a:ea typeface="华文中宋" panose="02010600040101010101" pitchFamily="2" charset="-122"/>
                </a:rPr>
                <a:t>库存清单</a:t>
              </a:r>
            </a:p>
          </p:txBody>
        </p:sp>
        <p:sp>
          <p:nvSpPr>
            <p:cNvPr id="15377" name="矩形 11293"/>
            <p:cNvSpPr/>
            <p:nvPr/>
          </p:nvSpPr>
          <p:spPr>
            <a:xfrm>
              <a:off x="2112" y="2880"/>
              <a:ext cx="480"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5378" name="圆角矩形 11294"/>
            <p:cNvSpPr/>
            <p:nvPr/>
          </p:nvSpPr>
          <p:spPr>
            <a:xfrm>
              <a:off x="3072" y="2736"/>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处理</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79" name="圆角矩形 11295"/>
            <p:cNvSpPr/>
            <p:nvPr/>
          </p:nvSpPr>
          <p:spPr>
            <a:xfrm>
              <a:off x="3696" y="2736"/>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产生</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报表</a:t>
              </a:r>
            </a:p>
          </p:txBody>
        </p:sp>
        <p:sp>
          <p:nvSpPr>
            <p:cNvPr id="15380" name="直接连接符 11296"/>
            <p:cNvSpPr/>
            <p:nvPr/>
          </p:nvSpPr>
          <p:spPr>
            <a:xfrm>
              <a:off x="3264" y="2448"/>
              <a:ext cx="0" cy="288"/>
            </a:xfrm>
            <a:prstGeom prst="line">
              <a:avLst/>
            </a:prstGeom>
            <a:ln w="9525" cap="flat" cmpd="sng">
              <a:solidFill>
                <a:schemeClr val="tx1"/>
              </a:solidFill>
              <a:prstDash val="solid"/>
              <a:round/>
              <a:headEnd type="triangle" w="lg" len="lg"/>
              <a:tailEnd type="triangle" w="lg" len="lg"/>
            </a:ln>
          </p:spPr>
        </p:sp>
        <p:sp>
          <p:nvSpPr>
            <p:cNvPr id="15381" name="直接连接符 11297"/>
            <p:cNvSpPr/>
            <p:nvPr/>
          </p:nvSpPr>
          <p:spPr>
            <a:xfrm>
              <a:off x="2592" y="3072"/>
              <a:ext cx="480" cy="0"/>
            </a:xfrm>
            <a:prstGeom prst="line">
              <a:avLst/>
            </a:prstGeom>
            <a:ln w="9525" cap="flat" cmpd="sng">
              <a:solidFill>
                <a:schemeClr val="tx1"/>
              </a:solidFill>
              <a:prstDash val="solid"/>
              <a:round/>
              <a:headEnd type="none" w="med" len="med"/>
              <a:tailEnd type="triangle" w="lg" len="lg"/>
            </a:ln>
          </p:spPr>
        </p:sp>
        <p:sp>
          <p:nvSpPr>
            <p:cNvPr id="15382" name="矩形 11298"/>
            <p:cNvSpPr/>
            <p:nvPr/>
          </p:nvSpPr>
          <p:spPr>
            <a:xfrm>
              <a:off x="4512" y="283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5383" name="直接连接符 11299"/>
            <p:cNvSpPr/>
            <p:nvPr/>
          </p:nvSpPr>
          <p:spPr>
            <a:xfrm>
              <a:off x="4128" y="3072"/>
              <a:ext cx="384" cy="0"/>
            </a:xfrm>
            <a:prstGeom prst="line">
              <a:avLst/>
            </a:prstGeom>
            <a:ln w="9525" cap="flat" cmpd="sng">
              <a:solidFill>
                <a:schemeClr val="tx1"/>
              </a:solidFill>
              <a:prstDash val="solid"/>
              <a:round/>
              <a:headEnd type="none" w="med" len="med"/>
              <a:tailEnd type="triangle" w="lg" len="lg"/>
            </a:ln>
          </p:spPr>
        </p:sp>
        <p:sp>
          <p:nvSpPr>
            <p:cNvPr id="15384" name="直接连接符 11300"/>
            <p:cNvSpPr/>
            <p:nvPr/>
          </p:nvSpPr>
          <p:spPr>
            <a:xfrm>
              <a:off x="3264" y="3744"/>
              <a:ext cx="1008" cy="0"/>
            </a:xfrm>
            <a:prstGeom prst="line">
              <a:avLst/>
            </a:prstGeom>
            <a:ln w="25400" cap="flat" cmpd="sng">
              <a:solidFill>
                <a:schemeClr val="accent1"/>
              </a:solidFill>
              <a:prstDash val="solid"/>
              <a:round/>
              <a:headEnd type="none" w="med" len="med"/>
              <a:tailEnd type="none" w="med" len="med"/>
            </a:ln>
          </p:spPr>
        </p:sp>
        <p:sp>
          <p:nvSpPr>
            <p:cNvPr id="15385" name="直接连接符 11301"/>
            <p:cNvSpPr/>
            <p:nvPr/>
          </p:nvSpPr>
          <p:spPr>
            <a:xfrm>
              <a:off x="3264" y="3744"/>
              <a:ext cx="0" cy="240"/>
            </a:xfrm>
            <a:prstGeom prst="line">
              <a:avLst/>
            </a:prstGeom>
            <a:ln w="25400" cap="flat" cmpd="sng">
              <a:solidFill>
                <a:schemeClr val="accent1"/>
              </a:solidFill>
              <a:prstDash val="solid"/>
              <a:round/>
              <a:headEnd type="none" w="med" len="med"/>
              <a:tailEnd type="none" w="med" len="med"/>
            </a:ln>
          </p:spPr>
        </p:sp>
        <p:sp>
          <p:nvSpPr>
            <p:cNvPr id="15386" name="直接连接符 11302"/>
            <p:cNvSpPr/>
            <p:nvPr/>
          </p:nvSpPr>
          <p:spPr>
            <a:xfrm>
              <a:off x="3264" y="3984"/>
              <a:ext cx="1008" cy="0"/>
            </a:xfrm>
            <a:prstGeom prst="line">
              <a:avLst/>
            </a:prstGeom>
            <a:ln w="25400" cap="flat" cmpd="sng">
              <a:solidFill>
                <a:schemeClr val="accent1"/>
              </a:solidFill>
              <a:prstDash val="solid"/>
              <a:round/>
              <a:headEnd type="none" w="med" len="med"/>
              <a:tailEnd type="none" w="med" len="med"/>
            </a:ln>
          </p:spPr>
        </p:sp>
        <p:sp>
          <p:nvSpPr>
            <p:cNvPr id="15387" name="文本框 11303"/>
            <p:cNvSpPr txBox="1"/>
            <p:nvPr/>
          </p:nvSpPr>
          <p:spPr>
            <a:xfrm>
              <a:off x="3312" y="3744"/>
              <a:ext cx="1152"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CC"/>
                  </a:solidFill>
                  <a:latin typeface="华文中宋" panose="02010600040101010101" pitchFamily="2" charset="-122"/>
                  <a:ea typeface="华文中宋" panose="02010600040101010101" pitchFamily="2" charset="-122"/>
                </a:rPr>
                <a:t>D2: </a:t>
              </a:r>
              <a:r>
                <a:rPr lang="zh-CN" altLang="en-US" b="1" dirty="0">
                  <a:solidFill>
                    <a:srgbClr val="0000CC"/>
                  </a:solidFill>
                  <a:latin typeface="华文中宋" panose="02010600040101010101" pitchFamily="2" charset="-122"/>
                  <a:ea typeface="华文中宋" panose="02010600040101010101" pitchFamily="2" charset="-122"/>
                </a:rPr>
                <a:t>定货信息</a:t>
              </a:r>
            </a:p>
          </p:txBody>
        </p:sp>
        <p:sp>
          <p:nvSpPr>
            <p:cNvPr id="15388" name="直接连接符 11304"/>
            <p:cNvSpPr/>
            <p:nvPr/>
          </p:nvSpPr>
          <p:spPr>
            <a:xfrm>
              <a:off x="3264" y="3408"/>
              <a:ext cx="240" cy="336"/>
            </a:xfrm>
            <a:prstGeom prst="line">
              <a:avLst/>
            </a:prstGeom>
            <a:ln w="9525" cap="flat" cmpd="sng">
              <a:solidFill>
                <a:schemeClr val="tx1"/>
              </a:solidFill>
              <a:prstDash val="solid"/>
              <a:round/>
              <a:headEnd type="none" w="med" len="med"/>
              <a:tailEnd type="triangle" w="lg" len="lg"/>
            </a:ln>
          </p:spPr>
        </p:sp>
        <p:sp>
          <p:nvSpPr>
            <p:cNvPr id="15389" name="直接连接符 11305"/>
            <p:cNvSpPr/>
            <p:nvPr/>
          </p:nvSpPr>
          <p:spPr>
            <a:xfrm flipV="1">
              <a:off x="3792" y="3408"/>
              <a:ext cx="240" cy="336"/>
            </a:xfrm>
            <a:prstGeom prst="line">
              <a:avLst/>
            </a:prstGeom>
            <a:ln w="9525" cap="flat" cmpd="sng">
              <a:solidFill>
                <a:schemeClr val="tx1"/>
              </a:solidFill>
              <a:prstDash val="solid"/>
              <a:round/>
              <a:headEnd type="none" w="med" len="med"/>
              <a:tailEnd type="triangle" w="lg" len="lg"/>
            </a:ln>
          </p:spPr>
        </p:sp>
        <p:sp>
          <p:nvSpPr>
            <p:cNvPr id="15390" name="文本框 11306"/>
            <p:cNvSpPr txBox="1"/>
            <p:nvPr/>
          </p:nvSpPr>
          <p:spPr>
            <a:xfrm>
              <a:off x="2640" y="2832"/>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5391" name="文本框 11307"/>
            <p:cNvSpPr txBox="1"/>
            <p:nvPr/>
          </p:nvSpPr>
          <p:spPr>
            <a:xfrm>
              <a:off x="4128" y="268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sp>
          <p:nvSpPr>
            <p:cNvPr id="15392" name="文本框 11308"/>
            <p:cNvSpPr txBox="1"/>
            <p:nvPr/>
          </p:nvSpPr>
          <p:spPr>
            <a:xfrm>
              <a:off x="2688" y="3408"/>
              <a:ext cx="816"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5393" name="文本框 11309"/>
            <p:cNvSpPr txBox="1"/>
            <p:nvPr/>
          </p:nvSpPr>
          <p:spPr>
            <a:xfrm>
              <a:off x="3936" y="3456"/>
              <a:ext cx="720"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5394" name="矩形 11310"/>
            <p:cNvSpPr/>
            <p:nvPr/>
          </p:nvSpPr>
          <p:spPr>
            <a:xfrm>
              <a:off x="3264" y="2458"/>
              <a:ext cx="692" cy="231"/>
            </a:xfrm>
            <a:prstGeom prst="rect">
              <a:avLst/>
            </a:prstGeom>
            <a:noFill/>
            <a:ln w="9525">
              <a:noFill/>
            </a:ln>
          </p:spPr>
          <p:txBody>
            <a:bodyPr wrap="none"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库存清单</a:t>
              </a:r>
            </a:p>
          </p:txBody>
        </p:sp>
      </p:grpSp>
      <p:sp>
        <p:nvSpPr>
          <p:cNvPr id="15395" name="下箭头 11311"/>
          <p:cNvSpPr/>
          <p:nvPr/>
        </p:nvSpPr>
        <p:spPr>
          <a:xfrm>
            <a:off x="6948488" y="2660650"/>
            <a:ext cx="381000" cy="762000"/>
          </a:xfrm>
          <a:prstGeom prst="downArrow">
            <a:avLst>
              <a:gd name="adj1" fmla="val 50000"/>
              <a:gd name="adj2" fmla="val 50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5396" name="直接连接符 11312"/>
          <p:cNvSpPr/>
          <p:nvPr/>
        </p:nvSpPr>
        <p:spPr>
          <a:xfrm>
            <a:off x="1476375" y="3092450"/>
            <a:ext cx="5257800" cy="0"/>
          </a:xfrm>
          <a:prstGeom prst="line">
            <a:avLst/>
          </a:prstGeom>
          <a:ln w="9525" cap="flat" cmpd="sng">
            <a:solidFill>
              <a:srgbClr val="000000"/>
            </a:solidFill>
            <a:prstDash val="dash"/>
            <a:round/>
            <a:headEnd type="none" w="med" len="med"/>
            <a:tailEnd type="none" w="med" len="med"/>
          </a:ln>
        </p:spPr>
      </p:sp>
      <p:sp>
        <p:nvSpPr>
          <p:cNvPr id="15397" name="下箭头 11313"/>
          <p:cNvSpPr/>
          <p:nvPr/>
        </p:nvSpPr>
        <p:spPr>
          <a:xfrm>
            <a:off x="6877050" y="4892675"/>
            <a:ext cx="381000" cy="838200"/>
          </a:xfrm>
          <a:prstGeom prst="downArrow">
            <a:avLst>
              <a:gd name="adj1" fmla="val 50000"/>
              <a:gd name="adj2" fmla="val 5500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2289"/>
          <p:cNvSpPr>
            <a:spLocks noGrp="1"/>
          </p:cNvSpPr>
          <p:nvPr>
            <p:ph type="title"/>
          </p:nvPr>
        </p:nvSpPr>
        <p:spPr/>
        <p:txBody>
          <a:bodyPr vert="horz" wrap="square" lIns="91440" tIns="45720" rIns="91440" bIns="45720"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a:t>
            </a:r>
          </a:p>
        </p:txBody>
      </p:sp>
      <p:sp>
        <p:nvSpPr>
          <p:cNvPr id="16386" name="下箭头 12291"/>
          <p:cNvSpPr/>
          <p:nvPr/>
        </p:nvSpPr>
        <p:spPr>
          <a:xfrm>
            <a:off x="6227763" y="1844675"/>
            <a:ext cx="457200" cy="1066800"/>
          </a:xfrm>
          <a:prstGeom prst="downArrow">
            <a:avLst>
              <a:gd name="adj1" fmla="val 50000"/>
              <a:gd name="adj2" fmla="val 58322"/>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pSp>
        <p:nvGrpSpPr>
          <p:cNvPr id="16387" name="组合 12292"/>
          <p:cNvGrpSpPr/>
          <p:nvPr/>
        </p:nvGrpSpPr>
        <p:grpSpPr>
          <a:xfrm>
            <a:off x="684213" y="2205038"/>
            <a:ext cx="7543800" cy="3124200"/>
            <a:chOff x="432" y="384"/>
            <a:chExt cx="4752" cy="1968"/>
          </a:xfrm>
        </p:grpSpPr>
        <p:sp>
          <p:nvSpPr>
            <p:cNvPr id="16388" name="矩形 12293"/>
            <p:cNvSpPr/>
            <p:nvPr/>
          </p:nvSpPr>
          <p:spPr>
            <a:xfrm>
              <a:off x="432" y="115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仓  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管理员</a:t>
              </a:r>
            </a:p>
          </p:txBody>
        </p:sp>
        <p:sp>
          <p:nvSpPr>
            <p:cNvPr id="16389" name="圆角矩形 12294"/>
            <p:cNvSpPr/>
            <p:nvPr/>
          </p:nvSpPr>
          <p:spPr>
            <a:xfrm>
              <a:off x="1344"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1.1</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接收</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390" name="圆角矩形 12295"/>
            <p:cNvSpPr/>
            <p:nvPr/>
          </p:nvSpPr>
          <p:spPr>
            <a:xfrm>
              <a:off x="2160" y="1008"/>
              <a:ext cx="528"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更新库</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存清单</a:t>
              </a:r>
            </a:p>
          </p:txBody>
        </p:sp>
        <p:sp>
          <p:nvSpPr>
            <p:cNvPr id="16391" name="直接连接符 12296"/>
            <p:cNvSpPr/>
            <p:nvPr/>
          </p:nvSpPr>
          <p:spPr>
            <a:xfrm>
              <a:off x="960" y="1344"/>
              <a:ext cx="384" cy="0"/>
            </a:xfrm>
            <a:prstGeom prst="line">
              <a:avLst/>
            </a:prstGeom>
            <a:ln w="9525" cap="flat" cmpd="sng">
              <a:solidFill>
                <a:schemeClr val="tx1"/>
              </a:solidFill>
              <a:prstDash val="solid"/>
              <a:round/>
              <a:headEnd type="none" w="med" len="med"/>
              <a:tailEnd type="triangle" w="med" len="med"/>
            </a:ln>
          </p:spPr>
        </p:sp>
        <p:sp>
          <p:nvSpPr>
            <p:cNvPr id="16392" name="直接连接符 12297"/>
            <p:cNvSpPr/>
            <p:nvPr/>
          </p:nvSpPr>
          <p:spPr>
            <a:xfrm>
              <a:off x="1776" y="1344"/>
              <a:ext cx="384" cy="0"/>
            </a:xfrm>
            <a:prstGeom prst="line">
              <a:avLst/>
            </a:prstGeom>
            <a:ln w="9525" cap="flat" cmpd="sng">
              <a:solidFill>
                <a:schemeClr val="tx1"/>
              </a:solidFill>
              <a:prstDash val="solid"/>
              <a:round/>
              <a:headEnd type="none" w="med" len="med"/>
              <a:tailEnd type="triangle" w="med" len="med"/>
            </a:ln>
          </p:spPr>
        </p:sp>
        <p:sp>
          <p:nvSpPr>
            <p:cNvPr id="16393" name="圆角矩形 12298"/>
            <p:cNvSpPr/>
            <p:nvPr/>
          </p:nvSpPr>
          <p:spPr>
            <a:xfrm>
              <a:off x="3120"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1.3</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处理</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a:t>
              </a:r>
            </a:p>
          </p:txBody>
        </p:sp>
        <p:sp>
          <p:nvSpPr>
            <p:cNvPr id="16394" name="直接连接符 12299"/>
            <p:cNvSpPr/>
            <p:nvPr/>
          </p:nvSpPr>
          <p:spPr>
            <a:xfrm>
              <a:off x="2688" y="1344"/>
              <a:ext cx="432" cy="0"/>
            </a:xfrm>
            <a:prstGeom prst="line">
              <a:avLst/>
            </a:prstGeom>
            <a:ln w="9525" cap="flat" cmpd="sng">
              <a:solidFill>
                <a:schemeClr val="tx1"/>
              </a:solidFill>
              <a:prstDash val="solid"/>
              <a:round/>
              <a:headEnd type="none" w="med" len="med"/>
              <a:tailEnd type="triangle" w="med" len="med"/>
            </a:ln>
          </p:spPr>
        </p:sp>
        <p:sp>
          <p:nvSpPr>
            <p:cNvPr id="16395" name="圆角矩形 12300"/>
            <p:cNvSpPr/>
            <p:nvPr/>
          </p:nvSpPr>
          <p:spPr>
            <a:xfrm>
              <a:off x="3792" y="1008"/>
              <a:ext cx="432" cy="672"/>
            </a:xfrm>
            <a:prstGeom prst="roundRect">
              <a:avLst>
                <a:gd name="adj" fmla="val 16667"/>
              </a:avLst>
            </a:prstGeom>
            <a:solidFill>
              <a:srgbClr val="CCECFF"/>
            </a:solidFill>
            <a:ln w="9525" cap="flat" cmpd="sng">
              <a:solidFill>
                <a:schemeClr val="tx1"/>
              </a:solidFill>
              <a:prstDash val="solid"/>
              <a:round/>
              <a:headEnd type="none" w="med" len="med"/>
              <a:tailEnd type="none" w="med" len="med"/>
            </a:ln>
          </p:spPr>
          <p:txBody>
            <a:bodyPr wrap="none" anchor="ctr"/>
            <a:lstStyle/>
            <a:p>
              <a:pPr algn="ctr">
                <a:buClr>
                  <a:schemeClr val="bg1"/>
                </a:buClr>
              </a:pPr>
              <a:r>
                <a:rPr lang="en-US" altLang="zh-CN" b="1">
                  <a:solidFill>
                    <a:srgbClr val="000000"/>
                  </a:solidFill>
                  <a:latin typeface="华文中宋" panose="02010600040101010101" pitchFamily="2" charset="-122"/>
                  <a:ea typeface="华文中宋" panose="02010600040101010101" pitchFamily="2" charset="-122"/>
                </a:rPr>
                <a:t>2</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产生</a:t>
              </a:r>
            </a:p>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报表</a:t>
              </a:r>
            </a:p>
          </p:txBody>
        </p:sp>
        <p:sp>
          <p:nvSpPr>
            <p:cNvPr id="16396" name="矩形 12301"/>
            <p:cNvSpPr/>
            <p:nvPr/>
          </p:nvSpPr>
          <p:spPr>
            <a:xfrm>
              <a:off x="4656" y="1152"/>
              <a:ext cx="528" cy="432"/>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lstStyle/>
            <a:p>
              <a:pPr algn="ct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采购员</a:t>
              </a:r>
            </a:p>
          </p:txBody>
        </p:sp>
        <p:sp>
          <p:nvSpPr>
            <p:cNvPr id="16397" name="直接连接符 12302"/>
            <p:cNvSpPr/>
            <p:nvPr/>
          </p:nvSpPr>
          <p:spPr>
            <a:xfrm>
              <a:off x="2112" y="384"/>
              <a:ext cx="1008" cy="0"/>
            </a:xfrm>
            <a:prstGeom prst="line">
              <a:avLst/>
            </a:prstGeom>
            <a:ln w="25400" cap="flat" cmpd="sng">
              <a:solidFill>
                <a:schemeClr val="accent1"/>
              </a:solidFill>
              <a:prstDash val="solid"/>
              <a:round/>
              <a:headEnd type="none" w="med" len="med"/>
              <a:tailEnd type="none" w="med" len="med"/>
            </a:ln>
          </p:spPr>
        </p:sp>
        <p:sp>
          <p:nvSpPr>
            <p:cNvPr id="16398" name="直接连接符 12303"/>
            <p:cNvSpPr/>
            <p:nvPr/>
          </p:nvSpPr>
          <p:spPr>
            <a:xfrm>
              <a:off x="2112" y="384"/>
              <a:ext cx="0" cy="240"/>
            </a:xfrm>
            <a:prstGeom prst="line">
              <a:avLst/>
            </a:prstGeom>
            <a:ln w="25400" cap="flat" cmpd="sng">
              <a:solidFill>
                <a:schemeClr val="accent1"/>
              </a:solidFill>
              <a:prstDash val="solid"/>
              <a:round/>
              <a:headEnd type="none" w="med" len="med"/>
              <a:tailEnd type="none" w="med" len="med"/>
            </a:ln>
          </p:spPr>
        </p:sp>
        <p:sp>
          <p:nvSpPr>
            <p:cNvPr id="16399" name="直接连接符 12304"/>
            <p:cNvSpPr/>
            <p:nvPr/>
          </p:nvSpPr>
          <p:spPr>
            <a:xfrm>
              <a:off x="2112" y="624"/>
              <a:ext cx="1008" cy="0"/>
            </a:xfrm>
            <a:prstGeom prst="line">
              <a:avLst/>
            </a:prstGeom>
            <a:ln w="25400" cap="flat" cmpd="sng">
              <a:solidFill>
                <a:schemeClr val="accent1"/>
              </a:solidFill>
              <a:prstDash val="solid"/>
              <a:round/>
              <a:headEnd type="none" w="med" len="med"/>
              <a:tailEnd type="none" w="med" len="med"/>
            </a:ln>
          </p:spPr>
        </p:sp>
        <p:sp>
          <p:nvSpPr>
            <p:cNvPr id="16400" name="文本框 12305"/>
            <p:cNvSpPr txBox="1"/>
            <p:nvPr/>
          </p:nvSpPr>
          <p:spPr>
            <a:xfrm>
              <a:off x="2112" y="384"/>
              <a:ext cx="1200"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华文中宋" panose="02010600040101010101" pitchFamily="2" charset="-122"/>
                  <a:ea typeface="华文中宋" panose="02010600040101010101" pitchFamily="2" charset="-122"/>
                </a:rPr>
                <a:t>D1: </a:t>
              </a:r>
              <a:r>
                <a:rPr lang="zh-CN" altLang="en-US" b="1" dirty="0">
                  <a:solidFill>
                    <a:srgbClr val="000000"/>
                  </a:solidFill>
                  <a:latin typeface="华文中宋" panose="02010600040101010101" pitchFamily="2" charset="-122"/>
                  <a:ea typeface="华文中宋" panose="02010600040101010101" pitchFamily="2" charset="-122"/>
                </a:rPr>
                <a:t>库存清单</a:t>
              </a:r>
            </a:p>
          </p:txBody>
        </p:sp>
        <p:sp>
          <p:nvSpPr>
            <p:cNvPr id="16401" name="直接连接符 12306"/>
            <p:cNvSpPr/>
            <p:nvPr/>
          </p:nvSpPr>
          <p:spPr>
            <a:xfrm>
              <a:off x="2352" y="624"/>
              <a:ext cx="0" cy="384"/>
            </a:xfrm>
            <a:prstGeom prst="line">
              <a:avLst/>
            </a:prstGeom>
            <a:ln w="9525" cap="flat" cmpd="sng">
              <a:solidFill>
                <a:schemeClr val="tx1"/>
              </a:solidFill>
              <a:prstDash val="solid"/>
              <a:round/>
              <a:headEnd type="triangle" w="lg" len="lg"/>
              <a:tailEnd type="triangle" w="lg" len="lg"/>
            </a:ln>
          </p:spPr>
        </p:sp>
        <p:sp>
          <p:nvSpPr>
            <p:cNvPr id="16402" name="直接连接符 12307"/>
            <p:cNvSpPr/>
            <p:nvPr/>
          </p:nvSpPr>
          <p:spPr>
            <a:xfrm>
              <a:off x="3312" y="2112"/>
              <a:ext cx="1008" cy="0"/>
            </a:xfrm>
            <a:prstGeom prst="line">
              <a:avLst/>
            </a:prstGeom>
            <a:ln w="25400" cap="flat" cmpd="sng">
              <a:solidFill>
                <a:schemeClr val="accent1"/>
              </a:solidFill>
              <a:prstDash val="solid"/>
              <a:round/>
              <a:headEnd type="none" w="med" len="med"/>
              <a:tailEnd type="none" w="med" len="med"/>
            </a:ln>
          </p:spPr>
        </p:sp>
        <p:sp>
          <p:nvSpPr>
            <p:cNvPr id="16403" name="直接连接符 12308"/>
            <p:cNvSpPr/>
            <p:nvPr/>
          </p:nvSpPr>
          <p:spPr>
            <a:xfrm>
              <a:off x="3312" y="2112"/>
              <a:ext cx="0" cy="240"/>
            </a:xfrm>
            <a:prstGeom prst="line">
              <a:avLst/>
            </a:prstGeom>
            <a:ln w="25400" cap="flat" cmpd="sng">
              <a:solidFill>
                <a:schemeClr val="accent1"/>
              </a:solidFill>
              <a:prstDash val="solid"/>
              <a:round/>
              <a:headEnd type="none" w="med" len="med"/>
              <a:tailEnd type="none" w="med" len="med"/>
            </a:ln>
          </p:spPr>
        </p:sp>
        <p:sp>
          <p:nvSpPr>
            <p:cNvPr id="16404" name="直接连接符 12309"/>
            <p:cNvSpPr/>
            <p:nvPr/>
          </p:nvSpPr>
          <p:spPr>
            <a:xfrm>
              <a:off x="3312" y="2352"/>
              <a:ext cx="1008" cy="0"/>
            </a:xfrm>
            <a:prstGeom prst="line">
              <a:avLst/>
            </a:prstGeom>
            <a:ln w="25400" cap="flat" cmpd="sng">
              <a:solidFill>
                <a:schemeClr val="accent1"/>
              </a:solidFill>
              <a:prstDash val="solid"/>
              <a:round/>
              <a:headEnd type="none" w="med" len="med"/>
              <a:tailEnd type="none" w="med" len="med"/>
            </a:ln>
          </p:spPr>
        </p:sp>
        <p:sp>
          <p:nvSpPr>
            <p:cNvPr id="16405" name="文本框 12310"/>
            <p:cNvSpPr txBox="1"/>
            <p:nvPr/>
          </p:nvSpPr>
          <p:spPr>
            <a:xfrm>
              <a:off x="3360" y="2112"/>
              <a:ext cx="1248" cy="237"/>
            </a:xfrm>
            <a:prstGeom prst="rect">
              <a:avLst/>
            </a:prstGeom>
            <a:noFill/>
            <a:ln w="9525" cap="flat" cmpd="sng">
              <a:solidFill>
                <a:srgbClr val="007A77"/>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华文中宋" panose="02010600040101010101" pitchFamily="2" charset="-122"/>
                  <a:ea typeface="华文中宋" panose="02010600040101010101" pitchFamily="2" charset="-122"/>
                </a:rPr>
                <a:t>D2: </a:t>
              </a: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06" name="直接连接符 12311"/>
            <p:cNvSpPr/>
            <p:nvPr/>
          </p:nvSpPr>
          <p:spPr>
            <a:xfrm>
              <a:off x="3264" y="1680"/>
              <a:ext cx="240" cy="432"/>
            </a:xfrm>
            <a:prstGeom prst="line">
              <a:avLst/>
            </a:prstGeom>
            <a:ln w="9525" cap="flat" cmpd="sng">
              <a:solidFill>
                <a:schemeClr val="tx1"/>
              </a:solidFill>
              <a:prstDash val="solid"/>
              <a:round/>
              <a:headEnd type="none" w="med" len="med"/>
              <a:tailEnd type="triangle" w="med" len="med"/>
            </a:ln>
          </p:spPr>
        </p:sp>
        <p:sp>
          <p:nvSpPr>
            <p:cNvPr id="16407" name="直接连接符 12312"/>
            <p:cNvSpPr/>
            <p:nvPr/>
          </p:nvSpPr>
          <p:spPr>
            <a:xfrm flipV="1">
              <a:off x="3840" y="1680"/>
              <a:ext cx="144" cy="432"/>
            </a:xfrm>
            <a:prstGeom prst="line">
              <a:avLst/>
            </a:prstGeom>
            <a:ln w="9525" cap="flat" cmpd="sng">
              <a:solidFill>
                <a:schemeClr val="tx1"/>
              </a:solidFill>
              <a:prstDash val="solid"/>
              <a:round/>
              <a:headEnd type="none" w="med" len="med"/>
              <a:tailEnd type="triangle" w="med" len="med"/>
            </a:ln>
          </p:spPr>
        </p:sp>
        <p:sp>
          <p:nvSpPr>
            <p:cNvPr id="16408" name="直接连接符 12313"/>
            <p:cNvSpPr/>
            <p:nvPr/>
          </p:nvSpPr>
          <p:spPr>
            <a:xfrm>
              <a:off x="4224" y="1344"/>
              <a:ext cx="432" cy="0"/>
            </a:xfrm>
            <a:prstGeom prst="line">
              <a:avLst/>
            </a:prstGeom>
            <a:ln w="9525" cap="flat" cmpd="sng">
              <a:solidFill>
                <a:schemeClr val="tx1"/>
              </a:solidFill>
              <a:prstDash val="solid"/>
              <a:round/>
              <a:headEnd type="none" w="med" len="med"/>
              <a:tailEnd type="triangle" w="med" len="med"/>
            </a:ln>
          </p:spPr>
        </p:sp>
        <p:sp>
          <p:nvSpPr>
            <p:cNvPr id="16409" name="文本框 12314"/>
            <p:cNvSpPr txBox="1"/>
            <p:nvPr/>
          </p:nvSpPr>
          <p:spPr>
            <a:xfrm>
              <a:off x="960" y="1104"/>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410" name="文本框 12315"/>
            <p:cNvSpPr txBox="1"/>
            <p:nvPr/>
          </p:nvSpPr>
          <p:spPr>
            <a:xfrm>
              <a:off x="1776" y="1104"/>
              <a:ext cx="432"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事务</a:t>
              </a:r>
            </a:p>
          </p:txBody>
        </p:sp>
        <p:sp>
          <p:nvSpPr>
            <p:cNvPr id="16411" name="文本框 12316"/>
            <p:cNvSpPr txBox="1"/>
            <p:nvPr/>
          </p:nvSpPr>
          <p:spPr>
            <a:xfrm>
              <a:off x="2688" y="912"/>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库存信息</a:t>
              </a:r>
            </a:p>
          </p:txBody>
        </p:sp>
        <p:sp>
          <p:nvSpPr>
            <p:cNvPr id="16412" name="文本框 12317"/>
            <p:cNvSpPr txBox="1"/>
            <p:nvPr/>
          </p:nvSpPr>
          <p:spPr>
            <a:xfrm>
              <a:off x="2976" y="1728"/>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13" name="文本框 12318"/>
            <p:cNvSpPr txBox="1"/>
            <p:nvPr/>
          </p:nvSpPr>
          <p:spPr>
            <a:xfrm>
              <a:off x="3936" y="1680"/>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定货信息</a:t>
              </a:r>
            </a:p>
          </p:txBody>
        </p:sp>
        <p:sp>
          <p:nvSpPr>
            <p:cNvPr id="16414" name="文本框 12319"/>
            <p:cNvSpPr txBox="1"/>
            <p:nvPr/>
          </p:nvSpPr>
          <p:spPr>
            <a:xfrm>
              <a:off x="4224" y="960"/>
              <a:ext cx="432" cy="404"/>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定货报表</a:t>
              </a:r>
            </a:p>
          </p:txBody>
        </p:sp>
        <p:sp>
          <p:nvSpPr>
            <p:cNvPr id="16415" name="文本框 12320"/>
            <p:cNvSpPr txBox="1"/>
            <p:nvPr/>
          </p:nvSpPr>
          <p:spPr>
            <a:xfrm>
              <a:off x="2352" y="624"/>
              <a:ext cx="816" cy="231"/>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库存清单</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标题 1"/>
          <p:cNvSpPr>
            <a:spLocks noGrp="1"/>
          </p:cNvSpPr>
          <p:nvPr>
            <p:ph type="title"/>
          </p:nvPr>
        </p:nvSpPr>
        <p:spPr/>
        <p:txBody>
          <a:bodyPr anchor="ctr"/>
          <a:lstStyle/>
          <a:p>
            <a:r>
              <a:rPr lang="zh-CN" altLang="en-US"/>
              <a:t>练习：</a:t>
            </a:r>
          </a:p>
        </p:txBody>
      </p:sp>
      <p:sp>
        <p:nvSpPr>
          <p:cNvPr id="17410" name="内容占位符 2"/>
          <p:cNvSpPr>
            <a:spLocks noGrp="1"/>
          </p:cNvSpPr>
          <p:nvPr>
            <p:ph idx="1"/>
          </p:nvPr>
        </p:nvSpPr>
        <p:spPr/>
        <p:txBody>
          <a:bodyPr anchor="t"/>
          <a:lstStyle/>
          <a:p>
            <a:r>
              <a:rPr lang="zh-CN" altLang="en-US" dirty="0"/>
              <a:t>下列要素中，不属于</a:t>
            </a:r>
            <a:r>
              <a:rPr lang="en-US" altLang="zh-CN" dirty="0"/>
              <a:t>DFD</a:t>
            </a:r>
            <a:r>
              <a:rPr lang="zh-CN" altLang="en-US" dirty="0"/>
              <a:t>的是＿＿＿。</a:t>
            </a:r>
          </a:p>
          <a:p>
            <a:r>
              <a:rPr lang="en-US" altLang="zh-CN" dirty="0"/>
              <a:t>A</a:t>
            </a:r>
            <a:r>
              <a:rPr lang="en-US" altLang="zh-CN" dirty="0">
                <a:sym typeface="楷体_GB2312" pitchFamily="49" charset="-122"/>
              </a:rPr>
              <a:t>.</a:t>
            </a:r>
            <a:r>
              <a:rPr lang="zh-CN" altLang="en-US" dirty="0"/>
              <a:t>加工  </a:t>
            </a:r>
            <a:r>
              <a:rPr lang="en-US" altLang="zh-CN" dirty="0"/>
              <a:t>B.</a:t>
            </a:r>
            <a:r>
              <a:rPr lang="zh-CN" altLang="en-US" dirty="0"/>
              <a:t>数据流   </a:t>
            </a:r>
            <a:r>
              <a:rPr lang="en-US" altLang="zh-CN" dirty="0"/>
              <a:t>C.</a:t>
            </a:r>
            <a:r>
              <a:rPr lang="zh-CN" altLang="en-US" dirty="0"/>
              <a:t>数据存储    </a:t>
            </a:r>
            <a:r>
              <a:rPr lang="en-US" altLang="zh-CN" dirty="0"/>
              <a:t>D.</a:t>
            </a:r>
            <a:r>
              <a:rPr lang="zh-CN" altLang="en-US" dirty="0"/>
              <a:t>联系 </a:t>
            </a:r>
          </a:p>
          <a:p>
            <a:endParaRPr lang="zh-CN" altLang="en-US" dirty="0"/>
          </a:p>
          <a:p>
            <a:pPr>
              <a:lnSpc>
                <a:spcPct val="90000"/>
              </a:lnSpc>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p:txBody>
          <a:bodyPr anchor="ctr"/>
          <a:lstStyle/>
          <a:p>
            <a:endParaRPr lang="zh-CN" altLang="en-US"/>
          </a:p>
        </p:txBody>
      </p:sp>
      <p:sp>
        <p:nvSpPr>
          <p:cNvPr id="18434" name="内容占位符 2"/>
          <p:cNvSpPr>
            <a:spLocks noGrp="1"/>
          </p:cNvSpPr>
          <p:nvPr>
            <p:ph idx="1"/>
          </p:nvPr>
        </p:nvSpPr>
        <p:spPr/>
        <p:txBody>
          <a:bodyPr anchor="t"/>
          <a:lstStyle/>
          <a:p>
            <a:r>
              <a:rPr lang="zh-CN" altLang="en-US" dirty="0">
                <a:solidFill>
                  <a:srgbClr val="7030A0"/>
                </a:solidFill>
                <a:latin typeface="华文彩云" panose="02010800040101010101" charset="-122"/>
                <a:ea typeface="华文彩云" panose="02010800040101010101" charset="-122"/>
                <a:sym typeface="楷体_GB2312" pitchFamily="49" charset="-122"/>
              </a:rPr>
              <a:t>解析：</a:t>
            </a:r>
            <a:r>
              <a:rPr lang="zh-CN" altLang="en-US" dirty="0">
                <a:sym typeface="楷体_GB2312" pitchFamily="49" charset="-122"/>
              </a:rPr>
              <a:t>数据流图</a:t>
            </a:r>
            <a:r>
              <a:rPr lang="en-US" altLang="zh-CN" dirty="0">
                <a:sym typeface="楷体_GB2312" pitchFamily="49" charset="-122"/>
              </a:rPr>
              <a:t>DFD</a:t>
            </a:r>
            <a:r>
              <a:rPr lang="zh-CN" altLang="en-US" dirty="0">
                <a:sym typeface="楷体_GB2312" pitchFamily="49" charset="-122"/>
              </a:rPr>
              <a:t>的基本成分有四个，分别为加工、数据流、数据存储和外部实体。外部实体是指存在于软件系统之外的人员或组织，它指出系统所需的数据的源地和系统所产生的数据归宿地。</a:t>
            </a:r>
            <a:endParaRPr lang="zh-CN" altLang="en-US"/>
          </a:p>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92161"/>
          <p:cNvSpPr>
            <a:spLocks noGrp="1"/>
          </p:cNvSpPr>
          <p:nvPr>
            <p:ph type="title"/>
          </p:nvPr>
        </p:nvSpPr>
        <p:spPr/>
        <p:txBody>
          <a:bodyPr anchor="ctr"/>
          <a:lstStyle/>
          <a:p>
            <a:r>
              <a:rPr lang="zh-CN" altLang="en-US" dirty="0">
                <a:solidFill>
                  <a:schemeClr val="tx2"/>
                </a:solidFill>
              </a:rPr>
              <a:t>实例</a:t>
            </a:r>
            <a:r>
              <a:rPr lang="en-US" altLang="zh-CN" dirty="0">
                <a:solidFill>
                  <a:schemeClr val="tx2"/>
                </a:solidFill>
              </a:rPr>
              <a:t>:</a:t>
            </a:r>
            <a:r>
              <a:rPr lang="zh-CN" altLang="en-US" dirty="0">
                <a:solidFill>
                  <a:schemeClr val="tx2"/>
                </a:solidFill>
              </a:rPr>
              <a:t>考务处理系统的功能</a:t>
            </a:r>
          </a:p>
        </p:txBody>
      </p:sp>
      <p:sp>
        <p:nvSpPr>
          <p:cNvPr id="19458" name="文本占位符 92162"/>
          <p:cNvSpPr>
            <a:spLocks noGrp="1"/>
          </p:cNvSpPr>
          <p:nvPr>
            <p:ph idx="1"/>
          </p:nvPr>
        </p:nvSpPr>
        <p:spPr>
          <a:xfrm>
            <a:off x="457200" y="1700213"/>
            <a:ext cx="8218488" cy="4824412"/>
          </a:xfrm>
        </p:spPr>
        <p:txBody>
          <a:bodyPr anchor="t"/>
          <a:lstStyle/>
          <a:p>
            <a:r>
              <a:rPr lang="zh-CN" altLang="en-US" sz="2800" dirty="0">
                <a:solidFill>
                  <a:schemeClr val="tx2"/>
                </a:solidFill>
              </a:rPr>
              <a:t>报名单处理</a:t>
            </a:r>
          </a:p>
          <a:p>
            <a:pPr lvl="1">
              <a:buNone/>
            </a:pPr>
            <a:r>
              <a:rPr lang="en-US" altLang="zh-CN" sz="2400">
                <a:solidFill>
                  <a:schemeClr val="tx2"/>
                </a:solidFill>
              </a:rPr>
              <a:t>(1)</a:t>
            </a:r>
            <a:r>
              <a:rPr lang="en-US" altLang="zh-CN" sz="2400" dirty="0"/>
              <a:t> </a:t>
            </a:r>
            <a:r>
              <a:rPr lang="zh-CN" altLang="en-US" sz="2400" dirty="0"/>
              <a:t>对</a:t>
            </a:r>
            <a:r>
              <a:rPr lang="zh-CN" altLang="en-US" sz="2400" dirty="0">
                <a:solidFill>
                  <a:srgbClr val="3333FF"/>
                </a:solidFill>
              </a:rPr>
              <a:t>考生</a:t>
            </a:r>
            <a:r>
              <a:rPr lang="zh-CN" altLang="en-US" sz="2400" dirty="0"/>
              <a:t>送来的报名单进行检查</a:t>
            </a:r>
            <a:r>
              <a:rPr lang="en-US" altLang="zh-CN" sz="2400"/>
              <a:t>;</a:t>
            </a:r>
          </a:p>
          <a:p>
            <a:pPr lvl="1">
              <a:buNone/>
            </a:pPr>
            <a:r>
              <a:rPr lang="en-US" altLang="zh-CN" sz="2400">
                <a:solidFill>
                  <a:schemeClr val="tx2"/>
                </a:solidFill>
              </a:rPr>
              <a:t>(2)</a:t>
            </a:r>
            <a:r>
              <a:rPr lang="en-US" altLang="zh-CN" sz="2400" dirty="0"/>
              <a:t> </a:t>
            </a:r>
            <a:r>
              <a:rPr lang="zh-CN" altLang="en-US" sz="2400" dirty="0"/>
              <a:t>对合格的报名单编好准考证号后将准考证送给</a:t>
            </a:r>
            <a:r>
              <a:rPr lang="zh-CN" altLang="en-US" sz="2400" dirty="0">
                <a:solidFill>
                  <a:srgbClr val="3333FF"/>
                </a:solidFill>
              </a:rPr>
              <a:t>考生</a:t>
            </a:r>
            <a:r>
              <a:rPr lang="zh-CN" altLang="en-US" sz="2400" dirty="0"/>
              <a:t>，并将</a:t>
            </a:r>
            <a:r>
              <a:rPr lang="zh-CN" altLang="en-US" sz="2400" dirty="0">
                <a:solidFill>
                  <a:srgbClr val="FF0000"/>
                </a:solidFill>
              </a:rPr>
              <a:t>汇总</a:t>
            </a:r>
            <a:r>
              <a:rPr lang="zh-CN" altLang="en-US" sz="2400" dirty="0"/>
              <a:t>后的考生名单送给</a:t>
            </a:r>
            <a:r>
              <a:rPr lang="zh-CN" altLang="en-US" sz="2400" dirty="0">
                <a:solidFill>
                  <a:srgbClr val="3333FF"/>
                </a:solidFill>
              </a:rPr>
              <a:t>阅卷站</a:t>
            </a:r>
            <a:r>
              <a:rPr lang="en-US" altLang="zh-CN" sz="2400"/>
              <a:t>;</a:t>
            </a:r>
          </a:p>
          <a:p>
            <a:r>
              <a:rPr lang="zh-CN" altLang="en-US" sz="2800" dirty="0"/>
              <a:t>成绩单处理</a:t>
            </a:r>
            <a:endParaRPr lang="zh-CN" altLang="en-US" sz="2800"/>
          </a:p>
          <a:p>
            <a:pPr lvl="1">
              <a:buNone/>
            </a:pPr>
            <a:r>
              <a:rPr lang="en-US" altLang="zh-CN" sz="2400">
                <a:solidFill>
                  <a:schemeClr val="tx2"/>
                </a:solidFill>
              </a:rPr>
              <a:t>(3)</a:t>
            </a:r>
            <a:r>
              <a:rPr lang="en-US" altLang="zh-CN" sz="2400" dirty="0"/>
              <a:t> </a:t>
            </a:r>
            <a:r>
              <a:rPr lang="zh-CN" altLang="en-US" sz="2400" dirty="0"/>
              <a:t>对</a:t>
            </a:r>
            <a:r>
              <a:rPr lang="zh-CN" altLang="en-US" sz="2400" dirty="0">
                <a:solidFill>
                  <a:srgbClr val="3333FF"/>
                </a:solidFill>
              </a:rPr>
              <a:t>阅卷站</a:t>
            </a:r>
            <a:r>
              <a:rPr lang="zh-CN" altLang="en-US" sz="2400" dirty="0"/>
              <a:t>送来的成绩单进行检查，并根据</a:t>
            </a:r>
            <a:r>
              <a:rPr lang="zh-CN" altLang="en-US" sz="2400" dirty="0">
                <a:solidFill>
                  <a:srgbClr val="3333FF"/>
                </a:solidFill>
              </a:rPr>
              <a:t>考试中心</a:t>
            </a:r>
            <a:r>
              <a:rPr lang="zh-CN" altLang="en-US" sz="2400" dirty="0"/>
              <a:t>制定的合格标准审定合格者</a:t>
            </a:r>
            <a:r>
              <a:rPr lang="en-US" altLang="zh-CN" sz="2400"/>
              <a:t>;</a:t>
            </a:r>
          </a:p>
          <a:p>
            <a:pPr lvl="1">
              <a:buNone/>
            </a:pPr>
            <a:r>
              <a:rPr lang="en-US" altLang="zh-CN" sz="2400">
                <a:solidFill>
                  <a:schemeClr val="tx2"/>
                </a:solidFill>
              </a:rPr>
              <a:t>(4)</a:t>
            </a:r>
            <a:r>
              <a:rPr lang="en-US" altLang="zh-CN" sz="2400" dirty="0"/>
              <a:t> </a:t>
            </a:r>
            <a:r>
              <a:rPr lang="zh-CN" altLang="en-US" sz="2400" dirty="0"/>
              <a:t>制作考生通知单 </a:t>
            </a:r>
            <a:r>
              <a:rPr lang="en-US" altLang="zh-CN" sz="2400" dirty="0"/>
              <a:t>(</a:t>
            </a:r>
            <a:r>
              <a:rPr lang="zh-CN" altLang="en-US" sz="2400" dirty="0"/>
              <a:t>含成绩及合格</a:t>
            </a:r>
            <a:r>
              <a:rPr lang="en-US" altLang="zh-CN" sz="2400" dirty="0"/>
              <a:t>/</a:t>
            </a:r>
            <a:r>
              <a:rPr lang="zh-CN" altLang="en-US" sz="2400" dirty="0"/>
              <a:t>不合格标志</a:t>
            </a:r>
            <a:r>
              <a:rPr lang="en-US" altLang="zh-CN" sz="2400" dirty="0"/>
              <a:t>) </a:t>
            </a:r>
            <a:r>
              <a:rPr lang="zh-CN" altLang="en-US" sz="2400" dirty="0"/>
              <a:t>送给</a:t>
            </a:r>
            <a:r>
              <a:rPr lang="zh-CN" altLang="en-US" sz="2400" dirty="0">
                <a:solidFill>
                  <a:srgbClr val="3333FF"/>
                </a:solidFill>
              </a:rPr>
              <a:t>考生</a:t>
            </a:r>
            <a:r>
              <a:rPr lang="en-US" altLang="zh-CN" sz="2400"/>
              <a:t>;</a:t>
            </a:r>
          </a:p>
          <a:p>
            <a:pPr lvl="1">
              <a:buNone/>
            </a:pPr>
            <a:r>
              <a:rPr lang="en-US" altLang="zh-CN" sz="2400">
                <a:solidFill>
                  <a:schemeClr val="tx2"/>
                </a:solidFill>
              </a:rPr>
              <a:t>(5)</a:t>
            </a:r>
            <a:r>
              <a:rPr lang="en-US" altLang="zh-CN" sz="2400" dirty="0"/>
              <a:t> </a:t>
            </a:r>
            <a:r>
              <a:rPr lang="zh-CN" altLang="en-US" sz="2400" dirty="0"/>
              <a:t>按地区进行成绩分类统计和试题难度分析，产生统计分析表给</a:t>
            </a:r>
            <a:r>
              <a:rPr lang="zh-CN" altLang="en-US" sz="2400" dirty="0">
                <a:solidFill>
                  <a:srgbClr val="3333FF"/>
                </a:solidFill>
              </a:rPr>
              <a:t>考试中心</a:t>
            </a:r>
            <a:r>
              <a:rPr lang="zh-CN" altLang="en-US" sz="2400" dirty="0"/>
              <a:t>。</a:t>
            </a:r>
          </a:p>
          <a:p>
            <a:endParaRPr lang="zh-CN" alt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87074"/>
          <p:cNvSpPr>
            <a:spLocks noGrp="1"/>
          </p:cNvSpPr>
          <p:nvPr>
            <p:ph type="title"/>
          </p:nvPr>
        </p:nvSpPr>
        <p:spPr/>
        <p:txBody>
          <a:bodyPr anchor="ctr"/>
          <a:lstStyle/>
          <a:p>
            <a:r>
              <a:rPr lang="zh-CN" altLang="en-US" dirty="0">
                <a:solidFill>
                  <a:srgbClr val="CC0000"/>
                </a:solidFill>
              </a:rPr>
              <a:t>顶层数据流图</a:t>
            </a:r>
          </a:p>
        </p:txBody>
      </p:sp>
      <p:grpSp>
        <p:nvGrpSpPr>
          <p:cNvPr id="20482" name="组合 87076"/>
          <p:cNvGrpSpPr/>
          <p:nvPr/>
        </p:nvGrpSpPr>
        <p:grpSpPr>
          <a:xfrm>
            <a:off x="827088" y="1227138"/>
            <a:ext cx="7115175" cy="4405312"/>
            <a:chOff x="521" y="773"/>
            <a:chExt cx="4482" cy="2775"/>
          </a:xfrm>
        </p:grpSpPr>
        <p:sp>
          <p:nvSpPr>
            <p:cNvPr id="20483" name="直接连接符 87042"/>
            <p:cNvSpPr/>
            <p:nvPr/>
          </p:nvSpPr>
          <p:spPr>
            <a:xfrm flipH="1">
              <a:off x="3337" y="1658"/>
              <a:ext cx="1339" cy="0"/>
            </a:xfrm>
            <a:prstGeom prst="line">
              <a:avLst/>
            </a:prstGeom>
            <a:ln w="31750" cap="flat" cmpd="sng">
              <a:solidFill>
                <a:srgbClr val="0000FF"/>
              </a:solidFill>
              <a:prstDash val="solid"/>
              <a:round/>
              <a:headEnd type="none" w="sm" len="sm"/>
              <a:tailEnd type="stealth" w="med" len="lg"/>
            </a:ln>
          </p:spPr>
        </p:sp>
        <p:sp>
          <p:nvSpPr>
            <p:cNvPr id="20484" name="直接连接符 87043"/>
            <p:cNvSpPr/>
            <p:nvPr/>
          </p:nvSpPr>
          <p:spPr>
            <a:xfrm flipV="1">
              <a:off x="3208" y="1103"/>
              <a:ext cx="1368" cy="343"/>
            </a:xfrm>
            <a:prstGeom prst="line">
              <a:avLst/>
            </a:prstGeom>
            <a:ln w="31750" cap="flat" cmpd="sng">
              <a:solidFill>
                <a:srgbClr val="0000FF"/>
              </a:solidFill>
              <a:prstDash val="solid"/>
              <a:round/>
              <a:headEnd type="none" w="sm" len="sm"/>
              <a:tailEnd type="stealth" w="med" len="lg"/>
            </a:ln>
          </p:spPr>
        </p:sp>
        <p:grpSp>
          <p:nvGrpSpPr>
            <p:cNvPr id="20485" name="组合 87045"/>
            <p:cNvGrpSpPr/>
            <p:nvPr/>
          </p:nvGrpSpPr>
          <p:grpSpPr>
            <a:xfrm>
              <a:off x="521" y="1138"/>
              <a:ext cx="415" cy="999"/>
              <a:chOff x="187" y="924"/>
              <a:chExt cx="439" cy="1079"/>
            </a:xfrm>
          </p:grpSpPr>
          <p:sp>
            <p:nvSpPr>
              <p:cNvPr id="20486" name="矩形 87046"/>
              <p:cNvSpPr/>
              <p:nvPr/>
            </p:nvSpPr>
            <p:spPr>
              <a:xfrm>
                <a:off x="187" y="924"/>
                <a:ext cx="437" cy="1079"/>
              </a:xfrm>
              <a:prstGeom prst="rect">
                <a:avLst/>
              </a:prstGeom>
              <a:solidFill>
                <a:srgbClr val="FFFF99"/>
              </a:solidFill>
              <a:ln w="25400" cap="flat" cmpd="sng">
                <a:solidFill>
                  <a:srgbClr val="777777"/>
                </a:solidFill>
                <a:prstDash val="solid"/>
                <a:miter/>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0487" name="矩形 87047"/>
              <p:cNvSpPr/>
              <p:nvPr/>
            </p:nvSpPr>
            <p:spPr>
              <a:xfrm>
                <a:off x="254" y="1132"/>
                <a:ext cx="372" cy="602"/>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2C1A88"/>
                    </a:solidFill>
                    <a:latin typeface="仿宋_GB2312" pitchFamily="49" charset="-122"/>
                    <a:ea typeface="仿宋_GB2312" pitchFamily="49" charset="-122"/>
                  </a:rPr>
                  <a:t>考</a:t>
                </a:r>
              </a:p>
              <a:p>
                <a:pPr eaLnBrk="0" hangingPunct="0">
                  <a:buClr>
                    <a:schemeClr val="bg1"/>
                  </a:buClr>
                </a:pPr>
                <a:r>
                  <a:rPr lang="zh-CN" altLang="en-US" sz="2600" b="1" dirty="0">
                    <a:solidFill>
                      <a:srgbClr val="2C1A88"/>
                    </a:solidFill>
                    <a:latin typeface="仿宋_GB2312" pitchFamily="49" charset="-122"/>
                    <a:ea typeface="仿宋_GB2312" pitchFamily="49" charset="-122"/>
                  </a:rPr>
                  <a:t>生</a:t>
                </a:r>
              </a:p>
            </p:txBody>
          </p:sp>
        </p:grpSp>
        <p:grpSp>
          <p:nvGrpSpPr>
            <p:cNvPr id="20488" name="组合 87048"/>
            <p:cNvGrpSpPr/>
            <p:nvPr/>
          </p:nvGrpSpPr>
          <p:grpSpPr>
            <a:xfrm>
              <a:off x="2263" y="1113"/>
              <a:ext cx="1098" cy="981"/>
              <a:chOff x="2582" y="1348"/>
              <a:chExt cx="1160" cy="1060"/>
            </a:xfrm>
          </p:grpSpPr>
          <p:sp>
            <p:nvSpPr>
              <p:cNvPr id="20489" name="椭圆 87049"/>
              <p:cNvSpPr/>
              <p:nvPr/>
            </p:nvSpPr>
            <p:spPr>
              <a:xfrm>
                <a:off x="2582" y="1348"/>
                <a:ext cx="1123" cy="1060"/>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0490" name="矩形 87050"/>
              <p:cNvSpPr/>
              <p:nvPr/>
            </p:nvSpPr>
            <p:spPr>
              <a:xfrm>
                <a:off x="2595" y="1514"/>
                <a:ext cx="1147" cy="602"/>
              </a:xfrm>
              <a:prstGeom prst="rect">
                <a:avLst/>
              </a:prstGeom>
              <a:noFill/>
              <a:ln w="9525">
                <a:noFill/>
              </a:ln>
            </p:spPr>
            <p:txBody>
              <a:bodyPr lIns="92075" tIns="46038" rIns="92075" bIns="46038" anchor="t">
                <a:spAutoFit/>
              </a:bodyPr>
              <a:lstStyle/>
              <a:p>
                <a:pPr algn="ctr" eaLnBrk="0" hangingPunct="0">
                  <a:buClr>
                    <a:schemeClr val="bg1"/>
                  </a:buClr>
                </a:pPr>
                <a:r>
                  <a:rPr lang="zh-CN" altLang="en-US" sz="2600" b="1" dirty="0">
                    <a:solidFill>
                      <a:srgbClr val="2C1A88"/>
                    </a:solidFill>
                    <a:latin typeface="仿宋_GB2312" pitchFamily="49" charset="-122"/>
                    <a:ea typeface="仿宋_GB2312" pitchFamily="49" charset="-122"/>
                  </a:rPr>
                  <a:t>考务</a:t>
                </a:r>
              </a:p>
              <a:p>
                <a:pPr algn="ctr" eaLnBrk="0" hangingPunct="0">
                  <a:buClr>
                    <a:schemeClr val="bg1"/>
                  </a:buClr>
                </a:pPr>
                <a:r>
                  <a:rPr lang="zh-CN" altLang="en-US" sz="2600" b="1" dirty="0">
                    <a:solidFill>
                      <a:srgbClr val="2C1A88"/>
                    </a:solidFill>
                    <a:latin typeface="仿宋_GB2312" pitchFamily="49" charset="-122"/>
                    <a:ea typeface="仿宋_GB2312" pitchFamily="49" charset="-122"/>
                  </a:rPr>
                  <a:t>处理系统</a:t>
                </a:r>
              </a:p>
            </p:txBody>
          </p:sp>
        </p:grpSp>
        <p:grpSp>
          <p:nvGrpSpPr>
            <p:cNvPr id="20491" name="组合 87051"/>
            <p:cNvGrpSpPr/>
            <p:nvPr/>
          </p:nvGrpSpPr>
          <p:grpSpPr>
            <a:xfrm>
              <a:off x="4580" y="860"/>
              <a:ext cx="423" cy="1075"/>
              <a:chOff x="4827" y="999"/>
              <a:chExt cx="447" cy="1161"/>
            </a:xfrm>
          </p:grpSpPr>
          <p:sp>
            <p:nvSpPr>
              <p:cNvPr id="20492" name="矩形 87052"/>
              <p:cNvSpPr/>
              <p:nvPr/>
            </p:nvSpPr>
            <p:spPr>
              <a:xfrm>
                <a:off x="4827" y="999"/>
                <a:ext cx="447" cy="1161"/>
              </a:xfrm>
              <a:prstGeom prst="rect">
                <a:avLst/>
              </a:prstGeom>
              <a:solidFill>
                <a:srgbClr val="FFFF99"/>
              </a:solidFill>
              <a:ln w="25400" cap="flat" cmpd="sng">
                <a:solidFill>
                  <a:srgbClr val="777777"/>
                </a:solidFill>
                <a:prstDash val="solid"/>
                <a:miter/>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0493" name="矩形 87053"/>
              <p:cNvSpPr/>
              <p:nvPr/>
            </p:nvSpPr>
            <p:spPr>
              <a:xfrm>
                <a:off x="4883" y="1083"/>
                <a:ext cx="374" cy="1035"/>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600" b="1" dirty="0">
                    <a:solidFill>
                      <a:srgbClr val="2C1A88"/>
                    </a:solidFill>
                    <a:latin typeface="仿宋_GB2312" pitchFamily="49" charset="-122"/>
                    <a:ea typeface="仿宋_GB2312" pitchFamily="49" charset="-122"/>
                  </a:rPr>
                  <a:t>考</a:t>
                </a:r>
              </a:p>
              <a:p>
                <a:pPr eaLnBrk="0" hangingPunct="0">
                  <a:lnSpc>
                    <a:spcPct val="90000"/>
                  </a:lnSpc>
                  <a:buClr>
                    <a:schemeClr val="bg1"/>
                  </a:buClr>
                </a:pPr>
                <a:r>
                  <a:rPr lang="zh-CN" altLang="en-US" sz="2600" b="1" dirty="0">
                    <a:solidFill>
                      <a:srgbClr val="2C1A88"/>
                    </a:solidFill>
                    <a:latin typeface="仿宋_GB2312" pitchFamily="49" charset="-122"/>
                    <a:ea typeface="仿宋_GB2312" pitchFamily="49" charset="-122"/>
                  </a:rPr>
                  <a:t>试</a:t>
                </a:r>
              </a:p>
              <a:p>
                <a:pPr eaLnBrk="0" hangingPunct="0">
                  <a:lnSpc>
                    <a:spcPct val="90000"/>
                  </a:lnSpc>
                  <a:buClr>
                    <a:schemeClr val="bg1"/>
                  </a:buClr>
                </a:pPr>
                <a:r>
                  <a:rPr lang="zh-CN" altLang="en-US" sz="2600" b="1" dirty="0">
                    <a:solidFill>
                      <a:srgbClr val="2C1A88"/>
                    </a:solidFill>
                    <a:latin typeface="仿宋_GB2312" pitchFamily="49" charset="-122"/>
                    <a:ea typeface="仿宋_GB2312" pitchFamily="49" charset="-122"/>
                  </a:rPr>
                  <a:t>中</a:t>
                </a:r>
              </a:p>
              <a:p>
                <a:pPr eaLnBrk="0" hangingPunct="0">
                  <a:lnSpc>
                    <a:spcPct val="90000"/>
                  </a:lnSpc>
                  <a:buClr>
                    <a:schemeClr val="bg1"/>
                  </a:buClr>
                </a:pPr>
                <a:r>
                  <a:rPr lang="zh-CN" altLang="en-US" sz="2600" b="1" dirty="0">
                    <a:solidFill>
                      <a:srgbClr val="2C1A88"/>
                    </a:solidFill>
                    <a:latin typeface="仿宋_GB2312" pitchFamily="49" charset="-122"/>
                    <a:ea typeface="仿宋_GB2312" pitchFamily="49" charset="-122"/>
                  </a:rPr>
                  <a:t>心</a:t>
                </a:r>
              </a:p>
            </p:txBody>
          </p:sp>
        </p:grpSp>
        <p:grpSp>
          <p:nvGrpSpPr>
            <p:cNvPr id="20494" name="组合 87054"/>
            <p:cNvGrpSpPr/>
            <p:nvPr/>
          </p:nvGrpSpPr>
          <p:grpSpPr>
            <a:xfrm>
              <a:off x="2490" y="3192"/>
              <a:ext cx="1205" cy="356"/>
              <a:chOff x="2525" y="3414"/>
              <a:chExt cx="1274" cy="384"/>
            </a:xfrm>
          </p:grpSpPr>
          <p:sp>
            <p:nvSpPr>
              <p:cNvPr id="20495" name="矩形 87055"/>
              <p:cNvSpPr/>
              <p:nvPr/>
            </p:nvSpPr>
            <p:spPr>
              <a:xfrm>
                <a:off x="2525" y="3414"/>
                <a:ext cx="1274" cy="381"/>
              </a:xfrm>
              <a:prstGeom prst="rect">
                <a:avLst/>
              </a:prstGeom>
              <a:solidFill>
                <a:srgbClr val="FFFF99"/>
              </a:solidFill>
              <a:ln w="25400" cap="flat" cmpd="sng">
                <a:solidFill>
                  <a:srgbClr val="777777"/>
                </a:solidFill>
                <a:prstDash val="solid"/>
                <a:miter/>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0496" name="矩形 87056"/>
              <p:cNvSpPr/>
              <p:nvPr/>
            </p:nvSpPr>
            <p:spPr>
              <a:xfrm>
                <a:off x="2751" y="3445"/>
                <a:ext cx="840" cy="353"/>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6600"/>
                    </a:solidFill>
                    <a:latin typeface="Times New Roman" panose="02020603050405020304" pitchFamily="18" charset="0"/>
                    <a:ea typeface="仿宋_GB2312" pitchFamily="49" charset="-122"/>
                  </a:rPr>
                  <a:t>阅卷站</a:t>
                </a:r>
              </a:p>
            </p:txBody>
          </p:sp>
        </p:grpSp>
        <p:sp>
          <p:nvSpPr>
            <p:cNvPr id="20497" name="直接连接符 87057"/>
            <p:cNvSpPr/>
            <p:nvPr/>
          </p:nvSpPr>
          <p:spPr>
            <a:xfrm>
              <a:off x="950" y="1603"/>
              <a:ext cx="1329" cy="0"/>
            </a:xfrm>
            <a:prstGeom prst="line">
              <a:avLst/>
            </a:prstGeom>
            <a:ln w="31750" cap="flat" cmpd="sng">
              <a:solidFill>
                <a:srgbClr val="0000FF"/>
              </a:solidFill>
              <a:prstDash val="solid"/>
              <a:round/>
              <a:headEnd type="none" w="sm" len="sm"/>
              <a:tailEnd type="stealth" w="med" len="lg"/>
            </a:ln>
          </p:spPr>
        </p:sp>
        <p:sp>
          <p:nvSpPr>
            <p:cNvPr id="20498" name="直接连接符 87058"/>
            <p:cNvSpPr/>
            <p:nvPr/>
          </p:nvSpPr>
          <p:spPr>
            <a:xfrm>
              <a:off x="2737" y="2094"/>
              <a:ext cx="4" cy="1096"/>
            </a:xfrm>
            <a:prstGeom prst="line">
              <a:avLst/>
            </a:prstGeom>
            <a:ln w="31750" cap="flat" cmpd="sng">
              <a:solidFill>
                <a:srgbClr val="0000FF"/>
              </a:solidFill>
              <a:prstDash val="solid"/>
              <a:round/>
              <a:headEnd type="none" w="sm" len="sm"/>
              <a:tailEnd type="stealth" w="med" len="lg"/>
            </a:ln>
          </p:spPr>
        </p:sp>
        <p:sp>
          <p:nvSpPr>
            <p:cNvPr id="20499" name="矩形 87059"/>
            <p:cNvSpPr/>
            <p:nvPr/>
          </p:nvSpPr>
          <p:spPr>
            <a:xfrm>
              <a:off x="998" y="773"/>
              <a:ext cx="1680"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不合格报名表</a:t>
              </a:r>
            </a:p>
          </p:txBody>
        </p:sp>
        <p:sp>
          <p:nvSpPr>
            <p:cNvPr id="20500" name="矩形 87060"/>
            <p:cNvSpPr/>
            <p:nvPr/>
          </p:nvSpPr>
          <p:spPr>
            <a:xfrm>
              <a:off x="1255" y="1278"/>
              <a:ext cx="790"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报名表</a:t>
              </a:r>
            </a:p>
          </p:txBody>
        </p:sp>
        <p:sp>
          <p:nvSpPr>
            <p:cNvPr id="20501" name="矩形 87061"/>
            <p:cNvSpPr/>
            <p:nvPr/>
          </p:nvSpPr>
          <p:spPr>
            <a:xfrm>
              <a:off x="1264" y="1697"/>
              <a:ext cx="1089"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准考证</a:t>
              </a:r>
            </a:p>
          </p:txBody>
        </p:sp>
        <p:sp>
          <p:nvSpPr>
            <p:cNvPr id="20502" name="矩形 87062"/>
            <p:cNvSpPr/>
            <p:nvPr/>
          </p:nvSpPr>
          <p:spPr>
            <a:xfrm>
              <a:off x="955" y="2304"/>
              <a:ext cx="1499"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考生通知单</a:t>
              </a:r>
            </a:p>
          </p:txBody>
        </p:sp>
        <p:sp>
          <p:nvSpPr>
            <p:cNvPr id="20503" name="直接连接符 87063"/>
            <p:cNvSpPr/>
            <p:nvPr/>
          </p:nvSpPr>
          <p:spPr>
            <a:xfrm>
              <a:off x="2901" y="2090"/>
              <a:ext cx="170" cy="1107"/>
            </a:xfrm>
            <a:prstGeom prst="line">
              <a:avLst/>
            </a:prstGeom>
            <a:ln w="31750" cap="flat" cmpd="sng">
              <a:solidFill>
                <a:srgbClr val="0000FF"/>
              </a:solidFill>
              <a:prstDash val="solid"/>
              <a:round/>
              <a:headEnd type="stealth" w="med" len="lg"/>
              <a:tailEnd type="none" w="med" len="med"/>
            </a:ln>
          </p:spPr>
        </p:sp>
        <p:sp>
          <p:nvSpPr>
            <p:cNvPr id="20504" name="矩形 87064"/>
            <p:cNvSpPr/>
            <p:nvPr/>
          </p:nvSpPr>
          <p:spPr>
            <a:xfrm rot="-469879">
              <a:off x="2998" y="2404"/>
              <a:ext cx="409" cy="732"/>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成</a:t>
              </a:r>
            </a:p>
            <a:p>
              <a:pP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绩</a:t>
              </a:r>
            </a:p>
            <a:p>
              <a:pP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单</a:t>
              </a:r>
            </a:p>
          </p:txBody>
        </p:sp>
        <p:sp>
          <p:nvSpPr>
            <p:cNvPr id="20505" name="矩形 87065"/>
            <p:cNvSpPr/>
            <p:nvPr/>
          </p:nvSpPr>
          <p:spPr>
            <a:xfrm>
              <a:off x="3456" y="1656"/>
              <a:ext cx="1042"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合格标准</a:t>
              </a:r>
            </a:p>
          </p:txBody>
        </p:sp>
        <p:sp>
          <p:nvSpPr>
            <p:cNvPr id="20506" name="矩形 87066"/>
            <p:cNvSpPr/>
            <p:nvPr/>
          </p:nvSpPr>
          <p:spPr>
            <a:xfrm>
              <a:off x="3340" y="2399"/>
              <a:ext cx="1229" cy="283"/>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错误成绩单</a:t>
              </a:r>
            </a:p>
          </p:txBody>
        </p:sp>
        <p:sp>
          <p:nvSpPr>
            <p:cNvPr id="20507" name="矩形 87067"/>
            <p:cNvSpPr/>
            <p:nvPr/>
          </p:nvSpPr>
          <p:spPr>
            <a:xfrm>
              <a:off x="2408" y="2135"/>
              <a:ext cx="409" cy="958"/>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考生名</a:t>
              </a:r>
            </a:p>
            <a:p>
              <a:pPr eaLnBrk="0" hangingPunct="0">
                <a:lnSpc>
                  <a:spcPct val="90000"/>
                </a:lnSpc>
                <a:buClr>
                  <a:schemeClr val="bg1"/>
                </a:buClr>
              </a:pPr>
              <a:r>
                <a:rPr lang="zh-CN" altLang="en-US" sz="2600" b="1" dirty="0">
                  <a:solidFill>
                    <a:srgbClr val="006600"/>
                  </a:solidFill>
                  <a:latin typeface="仿宋_GB2312" pitchFamily="49" charset="-122"/>
                  <a:ea typeface="仿宋_GB2312" pitchFamily="49" charset="-122"/>
                </a:rPr>
                <a:t>单</a:t>
              </a:r>
            </a:p>
          </p:txBody>
        </p:sp>
        <p:sp>
          <p:nvSpPr>
            <p:cNvPr id="20508" name="矩形 87068"/>
            <p:cNvSpPr/>
            <p:nvPr/>
          </p:nvSpPr>
          <p:spPr>
            <a:xfrm rot="-793918">
              <a:off x="3277" y="915"/>
              <a:ext cx="1407" cy="308"/>
            </a:xfrm>
            <a:prstGeom prst="rect">
              <a:avLst/>
            </a:prstGeom>
            <a:noFill/>
            <a:ln w="9525">
              <a:noFill/>
            </a:ln>
          </p:spPr>
          <p:txBody>
            <a:bodyPr lIns="92075" tIns="46038" rIns="92075" bIns="46038" anchor="t">
              <a:spAutoFit/>
            </a:bodyPr>
            <a:lstStyle/>
            <a:p>
              <a:pPr eaLnBrk="0" hangingPunct="0">
                <a:buClr>
                  <a:schemeClr val="bg1"/>
                </a:buClr>
              </a:pPr>
              <a:r>
                <a:rPr lang="zh-CN" altLang="en-US" sz="2600" b="1" dirty="0">
                  <a:solidFill>
                    <a:srgbClr val="006600"/>
                  </a:solidFill>
                  <a:latin typeface="仿宋_GB2312" pitchFamily="49" charset="-122"/>
                  <a:ea typeface="仿宋_GB2312" pitchFamily="49" charset="-122"/>
                </a:rPr>
                <a:t>统计分析表</a:t>
              </a:r>
            </a:p>
          </p:txBody>
        </p:sp>
        <p:sp>
          <p:nvSpPr>
            <p:cNvPr id="20509" name="任意多边形 87069"/>
            <p:cNvSpPr/>
            <p:nvPr/>
          </p:nvSpPr>
          <p:spPr>
            <a:xfrm>
              <a:off x="950" y="1085"/>
              <a:ext cx="1452" cy="189"/>
            </a:xfrm>
            <a:custGeom>
              <a:avLst/>
              <a:gdLst/>
              <a:ahLst/>
              <a:cxnLst/>
              <a:rect l="0" t="0" r="0" b="0"/>
              <a:pathLst>
                <a:path w="1485" h="204">
                  <a:moveTo>
                    <a:pt x="1485" y="204"/>
                  </a:moveTo>
                  <a:cubicBezTo>
                    <a:pt x="1415" y="161"/>
                    <a:pt x="1346" y="119"/>
                    <a:pt x="1267" y="89"/>
                  </a:cubicBezTo>
                  <a:cubicBezTo>
                    <a:pt x="1188" y="59"/>
                    <a:pt x="1100" y="40"/>
                    <a:pt x="1011" y="25"/>
                  </a:cubicBezTo>
                  <a:cubicBezTo>
                    <a:pt x="922" y="10"/>
                    <a:pt x="824" y="0"/>
                    <a:pt x="730" y="0"/>
                  </a:cubicBezTo>
                  <a:cubicBezTo>
                    <a:pt x="636" y="0"/>
                    <a:pt x="533" y="8"/>
                    <a:pt x="448" y="25"/>
                  </a:cubicBezTo>
                  <a:cubicBezTo>
                    <a:pt x="363" y="42"/>
                    <a:pt x="293" y="74"/>
                    <a:pt x="218" y="102"/>
                  </a:cubicBezTo>
                  <a:cubicBezTo>
                    <a:pt x="143" y="130"/>
                    <a:pt x="40" y="173"/>
                    <a:pt x="0" y="192"/>
                  </a:cubicBezTo>
                </a:path>
              </a:pathLst>
            </a:custGeom>
            <a:noFill/>
            <a:ln w="31750" cap="flat" cmpd="sng">
              <a:solidFill>
                <a:srgbClr val="0000FF"/>
              </a:solidFill>
              <a:prstDash val="solid"/>
              <a:round/>
              <a:headEnd type="none" w="med" len="med"/>
              <a:tailEnd type="stealth" w="med" len="lg"/>
            </a:ln>
          </p:spPr>
          <p:txBody>
            <a:bodyPr/>
            <a:lstStyle/>
            <a:p>
              <a:endParaRPr lang="zh-CN" altLang="en-US"/>
            </a:p>
          </p:txBody>
        </p:sp>
        <p:sp>
          <p:nvSpPr>
            <p:cNvPr id="20510" name="任意多边形 87070"/>
            <p:cNvSpPr/>
            <p:nvPr/>
          </p:nvSpPr>
          <p:spPr>
            <a:xfrm>
              <a:off x="949" y="1843"/>
              <a:ext cx="1392" cy="198"/>
            </a:xfrm>
            <a:custGeom>
              <a:avLst/>
              <a:gdLst/>
              <a:ahLst/>
              <a:cxnLst/>
              <a:rect l="0" t="0" r="0" b="0"/>
              <a:pathLst>
                <a:path w="1472" h="213">
                  <a:moveTo>
                    <a:pt x="1472" y="0"/>
                  </a:moveTo>
                  <a:cubicBezTo>
                    <a:pt x="1393" y="53"/>
                    <a:pt x="1314" y="107"/>
                    <a:pt x="1216" y="141"/>
                  </a:cubicBezTo>
                  <a:cubicBezTo>
                    <a:pt x="1118" y="175"/>
                    <a:pt x="990" y="197"/>
                    <a:pt x="883" y="205"/>
                  </a:cubicBezTo>
                  <a:cubicBezTo>
                    <a:pt x="776" y="213"/>
                    <a:pt x="704" y="211"/>
                    <a:pt x="576" y="192"/>
                  </a:cubicBezTo>
                  <a:cubicBezTo>
                    <a:pt x="448" y="173"/>
                    <a:pt x="211" y="110"/>
                    <a:pt x="115" y="89"/>
                  </a:cubicBezTo>
                  <a:cubicBezTo>
                    <a:pt x="19" y="68"/>
                    <a:pt x="19" y="68"/>
                    <a:pt x="0" y="64"/>
                  </a:cubicBezTo>
                </a:path>
              </a:pathLst>
            </a:custGeom>
            <a:noFill/>
            <a:ln w="31750" cap="flat" cmpd="sng">
              <a:solidFill>
                <a:srgbClr val="0000FF"/>
              </a:solidFill>
              <a:prstDash val="solid"/>
              <a:round/>
              <a:headEnd type="none" w="med" len="med"/>
              <a:tailEnd type="stealth" w="med" len="lg"/>
            </a:ln>
          </p:spPr>
          <p:txBody>
            <a:bodyPr/>
            <a:lstStyle/>
            <a:p>
              <a:endParaRPr lang="zh-CN" altLang="en-US"/>
            </a:p>
          </p:txBody>
        </p:sp>
        <p:sp>
          <p:nvSpPr>
            <p:cNvPr id="20511" name="任意多边形 87071"/>
            <p:cNvSpPr/>
            <p:nvPr/>
          </p:nvSpPr>
          <p:spPr>
            <a:xfrm>
              <a:off x="937" y="1974"/>
              <a:ext cx="1525" cy="369"/>
            </a:xfrm>
            <a:custGeom>
              <a:avLst/>
              <a:gdLst/>
              <a:ahLst/>
              <a:cxnLst/>
              <a:rect l="0" t="0" r="0" b="0"/>
              <a:pathLst>
                <a:path w="1587" h="399">
                  <a:moveTo>
                    <a:pt x="1587" y="0"/>
                  </a:moveTo>
                  <a:cubicBezTo>
                    <a:pt x="1532" y="83"/>
                    <a:pt x="1478" y="166"/>
                    <a:pt x="1357" y="230"/>
                  </a:cubicBezTo>
                  <a:cubicBezTo>
                    <a:pt x="1236" y="294"/>
                    <a:pt x="1019" y="369"/>
                    <a:pt x="857" y="384"/>
                  </a:cubicBezTo>
                  <a:cubicBezTo>
                    <a:pt x="695" y="399"/>
                    <a:pt x="527" y="367"/>
                    <a:pt x="384" y="320"/>
                  </a:cubicBezTo>
                  <a:cubicBezTo>
                    <a:pt x="241" y="273"/>
                    <a:pt x="64" y="141"/>
                    <a:pt x="0" y="102"/>
                  </a:cubicBezTo>
                </a:path>
              </a:pathLst>
            </a:custGeom>
            <a:noFill/>
            <a:ln w="31750" cap="flat" cmpd="sng">
              <a:solidFill>
                <a:srgbClr val="0000FF"/>
              </a:solidFill>
              <a:prstDash val="solid"/>
              <a:round/>
              <a:headEnd type="none" w="med" len="med"/>
              <a:tailEnd type="stealth" w="med" len="lg"/>
            </a:ln>
          </p:spPr>
          <p:txBody>
            <a:bodyPr/>
            <a:lstStyle/>
            <a:p>
              <a:endParaRPr lang="zh-CN" altLang="en-US"/>
            </a:p>
          </p:txBody>
        </p:sp>
        <p:sp>
          <p:nvSpPr>
            <p:cNvPr id="20512" name="任意多边形 87072"/>
            <p:cNvSpPr/>
            <p:nvPr/>
          </p:nvSpPr>
          <p:spPr>
            <a:xfrm>
              <a:off x="3055" y="2056"/>
              <a:ext cx="364" cy="1150"/>
            </a:xfrm>
            <a:custGeom>
              <a:avLst/>
              <a:gdLst/>
              <a:ahLst/>
              <a:cxnLst/>
              <a:rect l="0" t="0" r="0" b="0"/>
              <a:pathLst>
                <a:path w="448" h="1203">
                  <a:moveTo>
                    <a:pt x="0" y="0"/>
                  </a:moveTo>
                  <a:cubicBezTo>
                    <a:pt x="75" y="47"/>
                    <a:pt x="150" y="94"/>
                    <a:pt x="218" y="205"/>
                  </a:cubicBezTo>
                  <a:cubicBezTo>
                    <a:pt x="286" y="316"/>
                    <a:pt x="372" y="500"/>
                    <a:pt x="410" y="666"/>
                  </a:cubicBezTo>
                  <a:cubicBezTo>
                    <a:pt x="448" y="832"/>
                    <a:pt x="444" y="1114"/>
                    <a:pt x="448" y="1203"/>
                  </a:cubicBezTo>
                </a:path>
              </a:pathLst>
            </a:custGeom>
            <a:noFill/>
            <a:ln w="31750" cap="flat" cmpd="sng">
              <a:solidFill>
                <a:srgbClr val="0000FF"/>
              </a:solidFill>
              <a:prstDash val="solid"/>
              <a:round/>
              <a:headEnd type="none" w="med" len="med"/>
              <a:tailEnd type="stealth" w="med" len="lg"/>
            </a:ln>
          </p:spPr>
          <p:txBody>
            <a:bodyPr/>
            <a:lstStyle/>
            <a:p>
              <a:endParaRPr lang="zh-CN" altLang="en-US"/>
            </a:p>
          </p:txBody>
        </p:sp>
      </p:grpSp>
      <p:sp>
        <p:nvSpPr>
          <p:cNvPr id="20513" name="文本占位符 87075"/>
          <p:cNvSpPr>
            <a:spLocks noGrp="1"/>
          </p:cNvSpPr>
          <p:nvPr>
            <p:ph idx="1"/>
          </p:nvPr>
        </p:nvSpPr>
        <p:spPr>
          <a:xfrm>
            <a:off x="457200" y="5734050"/>
            <a:ext cx="8229600" cy="1008063"/>
          </a:xfrm>
        </p:spPr>
        <p:txBody>
          <a:bodyPr anchor="t"/>
          <a:lstStyle/>
          <a:p>
            <a:r>
              <a:rPr lang="zh-CN" altLang="en-US" sz="2800" dirty="0"/>
              <a:t>根据考务处理业务，画出顶层数据流图，以反映最主要业务处理流程及系统与外界的关系</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93185"/>
          <p:cNvSpPr>
            <a:spLocks noGrp="1"/>
          </p:cNvSpPr>
          <p:nvPr>
            <p:ph type="title"/>
          </p:nvPr>
        </p:nvSpPr>
        <p:spPr/>
        <p:txBody>
          <a:bodyPr anchor="ctr"/>
          <a:lstStyle/>
          <a:p>
            <a:r>
              <a:rPr lang="zh-CN" altLang="en-US" dirty="0">
                <a:solidFill>
                  <a:srgbClr val="CC0000"/>
                </a:solidFill>
              </a:rPr>
              <a:t>第</a:t>
            </a:r>
            <a:r>
              <a:rPr lang="en-US" altLang="zh-CN" dirty="0">
                <a:solidFill>
                  <a:srgbClr val="CC0000"/>
                </a:solidFill>
              </a:rPr>
              <a:t>0</a:t>
            </a:r>
            <a:r>
              <a:rPr lang="zh-CN" altLang="en-US" dirty="0">
                <a:solidFill>
                  <a:srgbClr val="CC0000"/>
                </a:solidFill>
              </a:rPr>
              <a:t>层数据流图</a:t>
            </a:r>
          </a:p>
        </p:txBody>
      </p:sp>
      <p:sp>
        <p:nvSpPr>
          <p:cNvPr id="21506" name="文本占位符 93186"/>
          <p:cNvSpPr>
            <a:spLocks noGrp="1"/>
          </p:cNvSpPr>
          <p:nvPr>
            <p:ph idx="1"/>
          </p:nvPr>
        </p:nvSpPr>
        <p:spPr/>
        <p:txBody>
          <a:bodyPr anchor="t"/>
          <a:lstStyle/>
          <a:p>
            <a:r>
              <a:rPr lang="zh-CN" altLang="en-US" dirty="0"/>
              <a:t>考务业务处理</a:t>
            </a:r>
          </a:p>
          <a:p>
            <a:pPr lvl="1"/>
            <a:r>
              <a:rPr lang="zh-CN" altLang="en-US" sz="3200" dirty="0">
                <a:solidFill>
                  <a:srgbClr val="3333FF"/>
                </a:solidFill>
              </a:rPr>
              <a:t>主要处理</a:t>
            </a:r>
          </a:p>
          <a:p>
            <a:pPr lvl="2"/>
            <a:r>
              <a:rPr lang="zh-CN" altLang="en-US" sz="3200" dirty="0">
                <a:solidFill>
                  <a:schemeClr val="tx2"/>
                </a:solidFill>
              </a:rPr>
              <a:t>登记报名表</a:t>
            </a:r>
            <a:endParaRPr lang="zh-CN" altLang="en-US" sz="3200" dirty="0"/>
          </a:p>
          <a:p>
            <a:pPr lvl="2"/>
            <a:r>
              <a:rPr lang="zh-CN" altLang="en-US" sz="3200" dirty="0">
                <a:solidFill>
                  <a:schemeClr val="tx2"/>
                </a:solidFill>
              </a:rPr>
              <a:t>统计成绩</a:t>
            </a:r>
            <a:endParaRPr lang="zh-CN" altLang="en-US" sz="3200" dirty="0"/>
          </a:p>
          <a:p>
            <a:pPr lvl="1"/>
            <a:r>
              <a:rPr lang="zh-CN" altLang="en-US" sz="3200" dirty="0">
                <a:solidFill>
                  <a:srgbClr val="3333FF"/>
                </a:solidFill>
              </a:rPr>
              <a:t>输入的源点和输出终点</a:t>
            </a:r>
          </a:p>
          <a:p>
            <a:pPr lvl="2"/>
            <a:r>
              <a:rPr lang="zh-CN" altLang="en-US" sz="3200" dirty="0"/>
              <a:t>考生、考试中心和阅卷站</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29" name="组合 89123"/>
          <p:cNvGrpSpPr/>
          <p:nvPr/>
        </p:nvGrpSpPr>
        <p:grpSpPr>
          <a:xfrm>
            <a:off x="1187450" y="1939925"/>
            <a:ext cx="7129463" cy="3716338"/>
            <a:chOff x="431" y="956"/>
            <a:chExt cx="5196" cy="2609"/>
          </a:xfrm>
        </p:grpSpPr>
        <p:sp>
          <p:nvSpPr>
            <p:cNvPr id="22530" name="直接连接符 89090"/>
            <p:cNvSpPr/>
            <p:nvPr/>
          </p:nvSpPr>
          <p:spPr>
            <a:xfrm>
              <a:off x="530" y="997"/>
              <a:ext cx="1158" cy="614"/>
            </a:xfrm>
            <a:prstGeom prst="line">
              <a:avLst/>
            </a:prstGeom>
            <a:ln w="31750" cap="flat" cmpd="sng">
              <a:solidFill>
                <a:srgbClr val="0000FF"/>
              </a:solidFill>
              <a:prstDash val="solid"/>
              <a:round/>
              <a:headEnd type="none" w="sm" len="sm"/>
              <a:tailEnd type="stealth" w="med" len="lg"/>
            </a:ln>
          </p:spPr>
        </p:sp>
        <p:sp>
          <p:nvSpPr>
            <p:cNvPr id="22531" name="直接连接符 89091"/>
            <p:cNvSpPr/>
            <p:nvPr/>
          </p:nvSpPr>
          <p:spPr>
            <a:xfrm flipV="1">
              <a:off x="560" y="2099"/>
              <a:ext cx="1113" cy="755"/>
            </a:xfrm>
            <a:prstGeom prst="line">
              <a:avLst/>
            </a:prstGeom>
            <a:ln w="31750" cap="flat" cmpd="sng">
              <a:solidFill>
                <a:srgbClr val="0000FF"/>
              </a:solidFill>
              <a:prstDash val="solid"/>
              <a:round/>
              <a:headEnd type="stealth" w="med" len="lg"/>
              <a:tailEnd type="none" w="med" len="lg"/>
            </a:ln>
          </p:spPr>
        </p:sp>
        <p:sp>
          <p:nvSpPr>
            <p:cNvPr id="22532" name="矩形 89092"/>
            <p:cNvSpPr/>
            <p:nvPr/>
          </p:nvSpPr>
          <p:spPr>
            <a:xfrm rot="1531870">
              <a:off x="800" y="956"/>
              <a:ext cx="824" cy="321"/>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报名表</a:t>
              </a:r>
            </a:p>
          </p:txBody>
        </p:sp>
        <p:sp>
          <p:nvSpPr>
            <p:cNvPr id="22533" name="矩形 89093"/>
            <p:cNvSpPr/>
            <p:nvPr/>
          </p:nvSpPr>
          <p:spPr>
            <a:xfrm rot="-2096117">
              <a:off x="546" y="2191"/>
              <a:ext cx="875" cy="321"/>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准考证</a:t>
              </a:r>
            </a:p>
          </p:txBody>
        </p:sp>
        <p:sp>
          <p:nvSpPr>
            <p:cNvPr id="22534" name="直接连接符 89094"/>
            <p:cNvSpPr/>
            <p:nvPr/>
          </p:nvSpPr>
          <p:spPr>
            <a:xfrm flipH="1">
              <a:off x="1093" y="2269"/>
              <a:ext cx="755" cy="1098"/>
            </a:xfrm>
            <a:prstGeom prst="line">
              <a:avLst/>
            </a:prstGeom>
            <a:ln w="31750" cap="flat" cmpd="sng">
              <a:solidFill>
                <a:srgbClr val="0000FF"/>
              </a:solidFill>
              <a:prstDash val="solid"/>
              <a:round/>
              <a:headEnd type="none" w="sm" len="sm"/>
              <a:tailEnd type="stealth" w="med" len="lg"/>
            </a:ln>
          </p:spPr>
        </p:sp>
        <p:grpSp>
          <p:nvGrpSpPr>
            <p:cNvPr id="22535" name="组合 89095"/>
            <p:cNvGrpSpPr/>
            <p:nvPr/>
          </p:nvGrpSpPr>
          <p:grpSpPr>
            <a:xfrm>
              <a:off x="1609" y="1393"/>
              <a:ext cx="972" cy="951"/>
              <a:chOff x="1290" y="1296"/>
              <a:chExt cx="1006" cy="967"/>
            </a:xfrm>
          </p:grpSpPr>
          <p:sp>
            <p:nvSpPr>
              <p:cNvPr id="22536" name="椭圆 89096"/>
              <p:cNvSpPr/>
              <p:nvPr/>
            </p:nvSpPr>
            <p:spPr>
              <a:xfrm>
                <a:off x="1290" y="1296"/>
                <a:ext cx="1006" cy="967"/>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2537" name="矩形 89097"/>
              <p:cNvSpPr/>
              <p:nvPr/>
            </p:nvSpPr>
            <p:spPr>
              <a:xfrm>
                <a:off x="1325" y="1341"/>
                <a:ext cx="963" cy="76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rgbClr val="CC0000"/>
                    </a:solidFill>
                    <a:latin typeface="仿宋_GB2312" pitchFamily="49" charset="-122"/>
                    <a:ea typeface="仿宋_GB2312" pitchFamily="49" charset="-122"/>
                  </a:rPr>
                  <a:t>1</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登记</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报名表</a:t>
                </a:r>
              </a:p>
            </p:txBody>
          </p:sp>
        </p:grpSp>
        <p:grpSp>
          <p:nvGrpSpPr>
            <p:cNvPr id="22538" name="组合 89098"/>
            <p:cNvGrpSpPr/>
            <p:nvPr/>
          </p:nvGrpSpPr>
          <p:grpSpPr>
            <a:xfrm>
              <a:off x="2906" y="1396"/>
              <a:ext cx="934" cy="956"/>
              <a:chOff x="2880" y="1299"/>
              <a:chExt cx="967" cy="972"/>
            </a:xfrm>
          </p:grpSpPr>
          <p:sp>
            <p:nvSpPr>
              <p:cNvPr id="22539" name="椭圆 89099"/>
              <p:cNvSpPr/>
              <p:nvPr/>
            </p:nvSpPr>
            <p:spPr>
              <a:xfrm>
                <a:off x="2880" y="1299"/>
                <a:ext cx="967" cy="972"/>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2540" name="矩形 89100"/>
              <p:cNvSpPr/>
              <p:nvPr/>
            </p:nvSpPr>
            <p:spPr>
              <a:xfrm>
                <a:off x="3024" y="1362"/>
                <a:ext cx="714" cy="770"/>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rgbClr val="CC0000"/>
                    </a:solidFill>
                    <a:latin typeface="Times New Roman" panose="02020603050405020304" pitchFamily="18" charset="0"/>
                    <a:ea typeface="仿宋_GB2312" pitchFamily="49" charset="-122"/>
                  </a:rPr>
                  <a:t>2</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统计</a:t>
                </a:r>
              </a:p>
              <a:p>
                <a:pPr algn="ctr" eaLnBrk="0" hangingPunct="0">
                  <a:lnSpc>
                    <a:spcPct val="90000"/>
                  </a:lnSpc>
                  <a:buClr>
                    <a:schemeClr val="bg1"/>
                  </a:buClr>
                </a:pPr>
                <a:r>
                  <a:rPr lang="zh-CN" altLang="en-US" sz="2400" b="1" dirty="0">
                    <a:solidFill>
                      <a:srgbClr val="2C1A88"/>
                    </a:solidFill>
                    <a:latin typeface="仿宋_GB2312" pitchFamily="49" charset="-122"/>
                    <a:ea typeface="仿宋_GB2312" pitchFamily="49" charset="-122"/>
                  </a:rPr>
                  <a:t>成绩</a:t>
                </a:r>
              </a:p>
            </p:txBody>
          </p:sp>
        </p:grpSp>
        <p:sp>
          <p:nvSpPr>
            <p:cNvPr id="22541" name="直接连接符 89101"/>
            <p:cNvSpPr/>
            <p:nvPr/>
          </p:nvSpPr>
          <p:spPr>
            <a:xfrm>
              <a:off x="2241" y="2340"/>
              <a:ext cx="348" cy="843"/>
            </a:xfrm>
            <a:prstGeom prst="line">
              <a:avLst/>
            </a:prstGeom>
            <a:ln w="31750" cap="flat" cmpd="sng">
              <a:solidFill>
                <a:srgbClr val="0000FF"/>
              </a:solidFill>
              <a:prstDash val="solid"/>
              <a:round/>
              <a:headEnd type="none" w="sm" len="sm"/>
              <a:tailEnd type="stealth" w="med" len="lg"/>
            </a:ln>
          </p:spPr>
        </p:sp>
        <p:sp>
          <p:nvSpPr>
            <p:cNvPr id="22542" name="直接连接符 89102"/>
            <p:cNvSpPr/>
            <p:nvPr/>
          </p:nvSpPr>
          <p:spPr>
            <a:xfrm flipV="1">
              <a:off x="2881" y="2317"/>
              <a:ext cx="371" cy="844"/>
            </a:xfrm>
            <a:prstGeom prst="line">
              <a:avLst/>
            </a:prstGeom>
            <a:ln w="31750" cap="flat" cmpd="sng">
              <a:solidFill>
                <a:srgbClr val="0000FF"/>
              </a:solidFill>
              <a:prstDash val="solid"/>
              <a:round/>
              <a:headEnd type="none" w="sm" len="sm"/>
              <a:tailEnd type="stealth" w="med" len="lg"/>
            </a:ln>
          </p:spPr>
        </p:sp>
        <p:sp>
          <p:nvSpPr>
            <p:cNvPr id="22543" name="矩形 89103"/>
            <p:cNvSpPr/>
            <p:nvPr/>
          </p:nvSpPr>
          <p:spPr>
            <a:xfrm rot="-476325">
              <a:off x="443" y="1440"/>
              <a:ext cx="837" cy="526"/>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不合格</a:t>
              </a:r>
            </a:p>
            <a:p>
              <a:pPr eaLnBrk="0" hangingPunct="0">
                <a:lnSpc>
                  <a:spcPct val="90000"/>
                </a:lnSpc>
                <a:buClr>
                  <a:schemeClr val="bg1"/>
                </a:buClr>
              </a:pPr>
              <a:r>
                <a:rPr lang="zh-CN" altLang="en-US" sz="2400" b="1" dirty="0">
                  <a:latin typeface="仿宋_GB2312" pitchFamily="49" charset="-122"/>
                  <a:ea typeface="仿宋_GB2312" pitchFamily="49" charset="-122"/>
                </a:rPr>
                <a:t>报名表</a:t>
              </a:r>
            </a:p>
          </p:txBody>
        </p:sp>
        <p:sp>
          <p:nvSpPr>
            <p:cNvPr id="22544" name="直接连接符 89104"/>
            <p:cNvSpPr/>
            <p:nvPr/>
          </p:nvSpPr>
          <p:spPr>
            <a:xfrm flipV="1">
              <a:off x="3797" y="1063"/>
              <a:ext cx="1251" cy="614"/>
            </a:xfrm>
            <a:prstGeom prst="line">
              <a:avLst/>
            </a:prstGeom>
            <a:ln w="31750" cap="flat" cmpd="sng">
              <a:solidFill>
                <a:srgbClr val="0000FF"/>
              </a:solidFill>
              <a:prstDash val="solid"/>
              <a:round/>
              <a:headEnd type="none" w="sm" len="sm"/>
              <a:tailEnd type="stealth" w="med" len="lg"/>
            </a:ln>
          </p:spPr>
        </p:sp>
        <p:sp>
          <p:nvSpPr>
            <p:cNvPr id="22545" name="矩形 89105"/>
            <p:cNvSpPr/>
            <p:nvPr/>
          </p:nvSpPr>
          <p:spPr>
            <a:xfrm rot="-1508164">
              <a:off x="3718" y="1037"/>
              <a:ext cx="1261" cy="321"/>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考生通知单</a:t>
              </a:r>
            </a:p>
          </p:txBody>
        </p:sp>
        <p:sp>
          <p:nvSpPr>
            <p:cNvPr id="22546" name="直接连接符 89106"/>
            <p:cNvSpPr/>
            <p:nvPr/>
          </p:nvSpPr>
          <p:spPr>
            <a:xfrm flipH="1" flipV="1">
              <a:off x="3491" y="2330"/>
              <a:ext cx="136" cy="1227"/>
            </a:xfrm>
            <a:prstGeom prst="line">
              <a:avLst/>
            </a:prstGeom>
            <a:ln w="31750" cap="flat" cmpd="sng">
              <a:solidFill>
                <a:srgbClr val="0000FF"/>
              </a:solidFill>
              <a:prstDash val="solid"/>
              <a:round/>
              <a:headEnd type="none" w="sm" len="sm"/>
              <a:tailEnd type="stealth" w="med" len="lg"/>
            </a:ln>
          </p:spPr>
        </p:sp>
        <p:sp>
          <p:nvSpPr>
            <p:cNvPr id="22547" name="直接连接符 89107"/>
            <p:cNvSpPr/>
            <p:nvPr/>
          </p:nvSpPr>
          <p:spPr>
            <a:xfrm>
              <a:off x="3804" y="2111"/>
              <a:ext cx="1128" cy="1222"/>
            </a:xfrm>
            <a:prstGeom prst="line">
              <a:avLst/>
            </a:prstGeom>
            <a:ln w="31750" cap="flat" cmpd="sng">
              <a:solidFill>
                <a:srgbClr val="0000FF"/>
              </a:solidFill>
              <a:prstDash val="solid"/>
              <a:round/>
              <a:headEnd type="none" w="sm" len="sm"/>
              <a:tailEnd type="stealth" w="med" len="lg"/>
            </a:ln>
          </p:spPr>
        </p:sp>
        <p:sp>
          <p:nvSpPr>
            <p:cNvPr id="22548" name="直接连接符 89108"/>
            <p:cNvSpPr/>
            <p:nvPr/>
          </p:nvSpPr>
          <p:spPr>
            <a:xfrm flipV="1">
              <a:off x="3856" y="1916"/>
              <a:ext cx="1458" cy="0"/>
            </a:xfrm>
            <a:prstGeom prst="line">
              <a:avLst/>
            </a:prstGeom>
            <a:ln w="31750" cap="flat" cmpd="sng">
              <a:solidFill>
                <a:srgbClr val="0000FF"/>
              </a:solidFill>
              <a:prstDash val="solid"/>
              <a:round/>
              <a:headEnd type="none" w="sm" len="sm"/>
              <a:tailEnd type="stealth" w="med" len="lg"/>
            </a:ln>
          </p:spPr>
        </p:sp>
        <p:sp>
          <p:nvSpPr>
            <p:cNvPr id="22549" name="矩形 89109"/>
            <p:cNvSpPr/>
            <p:nvPr/>
          </p:nvSpPr>
          <p:spPr>
            <a:xfrm rot="-1729366">
              <a:off x="4125" y="2618"/>
              <a:ext cx="354" cy="756"/>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成绩单</a:t>
              </a:r>
              <a:endParaRPr lang="zh-CN" altLang="en-US" sz="2400" b="1">
                <a:latin typeface="仿宋_GB2312" pitchFamily="49" charset="-122"/>
                <a:ea typeface="仿宋_GB2312" pitchFamily="49" charset="-122"/>
              </a:endParaRPr>
            </a:p>
          </p:txBody>
        </p:sp>
        <p:sp>
          <p:nvSpPr>
            <p:cNvPr id="22550" name="矩形 89110"/>
            <p:cNvSpPr/>
            <p:nvPr/>
          </p:nvSpPr>
          <p:spPr>
            <a:xfrm>
              <a:off x="4050" y="1567"/>
              <a:ext cx="1577" cy="321"/>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latin typeface="仿宋_GB2312" pitchFamily="49" charset="-122"/>
                  <a:ea typeface="仿宋_GB2312" pitchFamily="49" charset="-122"/>
                </a:rPr>
                <a:t>统计分析表</a:t>
              </a:r>
              <a:endParaRPr lang="zh-CN" altLang="en-US" sz="2400" b="1">
                <a:latin typeface="仿宋_GB2312" pitchFamily="49" charset="-122"/>
                <a:ea typeface="仿宋_GB2312" pitchFamily="49" charset="-122"/>
              </a:endParaRPr>
            </a:p>
          </p:txBody>
        </p:sp>
        <p:sp>
          <p:nvSpPr>
            <p:cNvPr id="22551" name="矩形 89112"/>
            <p:cNvSpPr/>
            <p:nvPr/>
          </p:nvSpPr>
          <p:spPr>
            <a:xfrm>
              <a:off x="2224" y="3162"/>
              <a:ext cx="1023" cy="295"/>
            </a:xfrm>
            <a:prstGeom prst="rect">
              <a:avLst/>
            </a:prstGeom>
            <a:noFill/>
            <a:ln w="9525">
              <a:noFill/>
            </a:ln>
          </p:spPr>
          <p:txBody>
            <a:bodyPr wrap="none"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考生名册</a:t>
              </a:r>
            </a:p>
          </p:txBody>
        </p:sp>
        <p:grpSp>
          <p:nvGrpSpPr>
            <p:cNvPr id="22552" name="组合 89113"/>
            <p:cNvGrpSpPr/>
            <p:nvPr/>
          </p:nvGrpSpPr>
          <p:grpSpPr>
            <a:xfrm>
              <a:off x="2227" y="3498"/>
              <a:ext cx="999" cy="63"/>
              <a:chOff x="2099" y="3696"/>
              <a:chExt cx="1034" cy="64"/>
            </a:xfrm>
          </p:grpSpPr>
          <p:sp>
            <p:nvSpPr>
              <p:cNvPr id="22553" name="直接连接符 89114"/>
              <p:cNvSpPr/>
              <p:nvPr/>
            </p:nvSpPr>
            <p:spPr>
              <a:xfrm>
                <a:off x="2103" y="3696"/>
                <a:ext cx="1030" cy="0"/>
              </a:xfrm>
              <a:prstGeom prst="line">
                <a:avLst/>
              </a:prstGeom>
              <a:ln w="38100" cap="flat" cmpd="sng">
                <a:solidFill>
                  <a:srgbClr val="008000"/>
                </a:solidFill>
                <a:prstDash val="solid"/>
                <a:round/>
                <a:headEnd type="none" w="sm" len="sm"/>
                <a:tailEnd type="none" w="sm" len="sm"/>
              </a:ln>
            </p:spPr>
          </p:sp>
          <p:sp>
            <p:nvSpPr>
              <p:cNvPr id="22554" name="直接连接符 89115"/>
              <p:cNvSpPr/>
              <p:nvPr/>
            </p:nvSpPr>
            <p:spPr>
              <a:xfrm>
                <a:off x="2099" y="3760"/>
                <a:ext cx="1033" cy="0"/>
              </a:xfrm>
              <a:prstGeom prst="line">
                <a:avLst/>
              </a:prstGeom>
              <a:ln w="38100" cap="flat" cmpd="sng">
                <a:solidFill>
                  <a:srgbClr val="008000"/>
                </a:solidFill>
                <a:prstDash val="solid"/>
                <a:round/>
                <a:headEnd type="none" w="sm" len="sm"/>
                <a:tailEnd type="none" w="sm" len="sm"/>
              </a:ln>
            </p:spPr>
          </p:sp>
        </p:grpSp>
        <p:sp>
          <p:nvSpPr>
            <p:cNvPr id="22555" name="直接连接符 89116"/>
            <p:cNvSpPr/>
            <p:nvPr/>
          </p:nvSpPr>
          <p:spPr>
            <a:xfrm flipH="1" flipV="1">
              <a:off x="3645" y="2243"/>
              <a:ext cx="775" cy="1296"/>
            </a:xfrm>
            <a:prstGeom prst="line">
              <a:avLst/>
            </a:prstGeom>
            <a:ln w="31750" cap="flat" cmpd="sng">
              <a:solidFill>
                <a:srgbClr val="0000FF"/>
              </a:solidFill>
              <a:prstDash val="solid"/>
              <a:round/>
              <a:headEnd type="none" w="sm" len="sm"/>
              <a:tailEnd type="stealth" w="med" len="lg"/>
            </a:ln>
          </p:spPr>
        </p:sp>
        <p:sp>
          <p:nvSpPr>
            <p:cNvPr id="22556" name="矩形 89117"/>
            <p:cNvSpPr/>
            <p:nvPr/>
          </p:nvSpPr>
          <p:spPr>
            <a:xfrm rot="-350847">
              <a:off x="3588" y="2578"/>
              <a:ext cx="417" cy="987"/>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合</a:t>
              </a:r>
            </a:p>
            <a:p>
              <a:pPr eaLnBrk="0" hangingPunct="0">
                <a:lnSpc>
                  <a:spcPct val="90000"/>
                </a:lnSpc>
                <a:buClr>
                  <a:schemeClr val="bg1"/>
                </a:buClr>
              </a:pPr>
              <a:r>
                <a:rPr lang="zh-CN" altLang="en-US" sz="2400" b="1" dirty="0">
                  <a:latin typeface="仿宋_GB2312" pitchFamily="49" charset="-122"/>
                  <a:ea typeface="仿宋_GB2312" pitchFamily="49" charset="-122"/>
                </a:rPr>
                <a:t>格</a:t>
              </a:r>
            </a:p>
            <a:p>
              <a:pPr eaLnBrk="0" hangingPunct="0">
                <a:lnSpc>
                  <a:spcPct val="90000"/>
                </a:lnSpc>
                <a:buClr>
                  <a:schemeClr val="bg1"/>
                </a:buClr>
              </a:pPr>
              <a:r>
                <a:rPr lang="zh-CN" altLang="en-US" sz="2400" b="1" dirty="0">
                  <a:latin typeface="仿宋_GB2312" pitchFamily="49" charset="-122"/>
                  <a:ea typeface="仿宋_GB2312" pitchFamily="49" charset="-122"/>
                </a:rPr>
                <a:t>标</a:t>
              </a:r>
            </a:p>
            <a:p>
              <a:pPr eaLnBrk="0" hangingPunct="0">
                <a:lnSpc>
                  <a:spcPct val="90000"/>
                </a:lnSpc>
                <a:buClr>
                  <a:schemeClr val="bg1"/>
                </a:buClr>
              </a:pPr>
              <a:r>
                <a:rPr lang="zh-CN" altLang="en-US" sz="2400" b="1" dirty="0">
                  <a:latin typeface="仿宋_GB2312" pitchFamily="49" charset="-122"/>
                  <a:ea typeface="仿宋_GB2312" pitchFamily="49" charset="-122"/>
                </a:rPr>
                <a:t>准</a:t>
              </a:r>
            </a:p>
          </p:txBody>
        </p:sp>
        <p:sp>
          <p:nvSpPr>
            <p:cNvPr id="22557" name="矩形 89118"/>
            <p:cNvSpPr/>
            <p:nvPr/>
          </p:nvSpPr>
          <p:spPr>
            <a:xfrm rot="2044263">
              <a:off x="1466" y="2384"/>
              <a:ext cx="355" cy="987"/>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考生名</a:t>
              </a:r>
            </a:p>
            <a:p>
              <a:pPr eaLnBrk="0" hangingPunct="0">
                <a:lnSpc>
                  <a:spcPct val="90000"/>
                </a:lnSpc>
                <a:buClr>
                  <a:schemeClr val="bg1"/>
                </a:buClr>
              </a:pPr>
              <a:r>
                <a:rPr lang="zh-CN" altLang="en-US" sz="2400" b="1" dirty="0">
                  <a:latin typeface="仿宋_GB2312" pitchFamily="49" charset="-122"/>
                  <a:ea typeface="仿宋_GB2312" pitchFamily="49" charset="-122"/>
                </a:rPr>
                <a:t>单</a:t>
              </a:r>
            </a:p>
          </p:txBody>
        </p:sp>
        <p:sp>
          <p:nvSpPr>
            <p:cNvPr id="22558" name="直接连接符 89119"/>
            <p:cNvSpPr/>
            <p:nvPr/>
          </p:nvSpPr>
          <p:spPr>
            <a:xfrm flipV="1">
              <a:off x="431" y="1884"/>
              <a:ext cx="1183" cy="202"/>
            </a:xfrm>
            <a:prstGeom prst="line">
              <a:avLst/>
            </a:prstGeom>
            <a:ln w="31750" cap="flat" cmpd="sng">
              <a:solidFill>
                <a:srgbClr val="0000FF"/>
              </a:solidFill>
              <a:prstDash val="solid"/>
              <a:round/>
              <a:headEnd type="stealth" w="med" len="lg"/>
              <a:tailEnd type="none" w="med" len="lg"/>
            </a:ln>
          </p:spPr>
        </p:sp>
        <p:sp>
          <p:nvSpPr>
            <p:cNvPr id="22559" name="矩形 89120"/>
            <p:cNvSpPr/>
            <p:nvPr/>
          </p:nvSpPr>
          <p:spPr>
            <a:xfrm rot="-2599276">
              <a:off x="4426" y="2058"/>
              <a:ext cx="353" cy="1218"/>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latin typeface="仿宋_GB2312" pitchFamily="49" charset="-122"/>
                  <a:ea typeface="仿宋_GB2312" pitchFamily="49" charset="-122"/>
                </a:rPr>
                <a:t>错误成绩单</a:t>
              </a:r>
            </a:p>
          </p:txBody>
        </p:sp>
      </p:grpSp>
      <p:sp>
        <p:nvSpPr>
          <p:cNvPr id="22560" name="标题 89121"/>
          <p:cNvSpPr>
            <a:spLocks noGrp="1"/>
          </p:cNvSpPr>
          <p:nvPr>
            <p:ph type="title"/>
          </p:nvPr>
        </p:nvSpPr>
        <p:spPr/>
        <p:txBody>
          <a:bodyPr anchor="ctr"/>
          <a:lstStyle/>
          <a:p>
            <a:r>
              <a:rPr lang="zh-CN" altLang="en-US" dirty="0">
                <a:solidFill>
                  <a:srgbClr val="CC0000"/>
                </a:solidFill>
              </a:rPr>
              <a:t>第</a:t>
            </a:r>
            <a:r>
              <a:rPr lang="en-US" altLang="zh-CN" dirty="0">
                <a:solidFill>
                  <a:srgbClr val="CC0000"/>
                </a:solidFill>
              </a:rPr>
              <a:t>0</a:t>
            </a:r>
            <a:r>
              <a:rPr lang="zh-CN" altLang="en-US" dirty="0">
                <a:solidFill>
                  <a:srgbClr val="CC0000"/>
                </a:solidFill>
              </a:rPr>
              <a:t>层数据流图</a:t>
            </a:r>
            <a:endParaRPr lang="zh-CN" altLang="en-US" dirty="0">
              <a:solidFill>
                <a:schemeClr val="tx2"/>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标题 4097"/>
          <p:cNvSpPr>
            <a:spLocks noGrp="1"/>
          </p:cNvSpPr>
          <p:nvPr>
            <p:ph type="title"/>
          </p:nvPr>
        </p:nvSpPr>
        <p:spPr/>
        <p:txBody>
          <a:bodyPr vert="horz" wrap="square" lIns="91440" tIns="45720" rIns="91440" bIns="45720" anchor="ctr"/>
          <a:lstStyle/>
          <a:p>
            <a:pPr>
              <a:lnSpc>
                <a:spcPct val="150000"/>
              </a:lnSpc>
              <a:spcBef>
                <a:spcPct val="50000"/>
              </a:spcBef>
            </a:pPr>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2.1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可行性研究的任务</a:t>
            </a:r>
          </a:p>
        </p:txBody>
      </p:sp>
      <p:sp>
        <p:nvSpPr>
          <p:cNvPr id="5122" name="文本占位符 4098"/>
          <p:cNvSpPr>
            <a:spLocks noGrp="1"/>
          </p:cNvSpPr>
          <p:nvPr>
            <p:ph idx="1"/>
          </p:nvPr>
        </p:nvSpPr>
        <p:spPr/>
        <p:txBody>
          <a:bodyPr anchor="t"/>
          <a:lstStyle/>
          <a:p>
            <a:r>
              <a:rPr lang="zh-CN" altLang="en-US" sz="2800" dirty="0"/>
              <a:t>用最小的代价在尽可能短的时间内确定问题是否能够解决。</a:t>
            </a:r>
          </a:p>
        </p:txBody>
      </p:sp>
      <p:sp>
        <p:nvSpPr>
          <p:cNvPr id="5123" name="文本框 4099"/>
          <p:cNvSpPr txBox="1"/>
          <p:nvPr/>
        </p:nvSpPr>
        <p:spPr>
          <a:xfrm>
            <a:off x="977900" y="2941638"/>
            <a:ext cx="685800" cy="650875"/>
          </a:xfrm>
          <a:prstGeom prst="rect">
            <a:avLst/>
          </a:prstGeom>
          <a:solidFill>
            <a:srgbClr val="CCFFCC"/>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问题定义</a:t>
            </a:r>
          </a:p>
        </p:txBody>
      </p:sp>
      <p:sp>
        <p:nvSpPr>
          <p:cNvPr id="5124" name="文本框 4100"/>
          <p:cNvSpPr txBox="1"/>
          <p:nvPr/>
        </p:nvSpPr>
        <p:spPr>
          <a:xfrm>
            <a:off x="2349500" y="3017838"/>
            <a:ext cx="762000" cy="457200"/>
          </a:xfrm>
          <a:prstGeom prst="rect">
            <a:avLst/>
          </a:prstGeom>
          <a:noFill/>
          <a:ln w="9525">
            <a:noFill/>
          </a:ln>
        </p:spPr>
        <p:txBody>
          <a:bodyPr anchor="t">
            <a:spAutoFit/>
          </a:bodyPr>
          <a:lstStyle/>
          <a:p>
            <a:pPr>
              <a:spcBef>
                <a:spcPct val="50000"/>
              </a:spcBef>
              <a:buClr>
                <a:schemeClr val="bg1"/>
              </a:buClr>
            </a:pPr>
            <a:endParaRPr lang="zh-CN" sz="2400" b="1" dirty="0">
              <a:solidFill>
                <a:srgbClr val="000000"/>
              </a:solidFill>
              <a:latin typeface="Times New Roman" panose="02020603050405020304" pitchFamily="18" charset="0"/>
              <a:ea typeface="宋体" panose="02010600030101010101" pitchFamily="2" charset="-122"/>
            </a:endParaRPr>
          </a:p>
        </p:txBody>
      </p:sp>
      <p:sp>
        <p:nvSpPr>
          <p:cNvPr id="5125" name="文本框 4101"/>
          <p:cNvSpPr txBox="1"/>
          <p:nvPr/>
        </p:nvSpPr>
        <p:spPr>
          <a:xfrm>
            <a:off x="3721100" y="2941638"/>
            <a:ext cx="9906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Times New Roman" panose="02020603050405020304" pitchFamily="18" charset="0"/>
                <a:ea typeface="宋体" panose="02010600030101010101" pitchFamily="2" charset="-122"/>
              </a:rPr>
              <a:t>  </a:t>
            </a:r>
            <a:r>
              <a:rPr lang="zh-CN" altLang="en-US" b="1" dirty="0">
                <a:solidFill>
                  <a:srgbClr val="000000"/>
                </a:solidFill>
                <a:latin typeface="Times New Roman" panose="02020603050405020304" pitchFamily="18" charset="0"/>
                <a:ea typeface="宋体" panose="02010600030101010101" pitchFamily="2" charset="-122"/>
              </a:rPr>
              <a:t>可行性研究</a:t>
            </a:r>
          </a:p>
        </p:txBody>
      </p:sp>
      <p:sp>
        <p:nvSpPr>
          <p:cNvPr id="5126" name="文本框 4102"/>
          <p:cNvSpPr txBox="1"/>
          <p:nvPr/>
        </p:nvSpPr>
        <p:spPr>
          <a:xfrm>
            <a:off x="2044700" y="4008438"/>
            <a:ext cx="1143000" cy="925512"/>
          </a:xfrm>
          <a:prstGeom prst="rect">
            <a:avLst/>
          </a:prstGeom>
          <a:solidFill>
            <a:schemeClr val="folHlink"/>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问题定义    正    确 ？</a:t>
            </a:r>
          </a:p>
        </p:txBody>
      </p:sp>
      <p:sp>
        <p:nvSpPr>
          <p:cNvPr id="5127" name="直接连接符 4103"/>
          <p:cNvSpPr/>
          <p:nvPr/>
        </p:nvSpPr>
        <p:spPr>
          <a:xfrm flipH="1">
            <a:off x="1282700" y="4313238"/>
            <a:ext cx="762000" cy="0"/>
          </a:xfrm>
          <a:prstGeom prst="line">
            <a:avLst/>
          </a:prstGeom>
          <a:ln w="9525" cap="flat" cmpd="sng">
            <a:solidFill>
              <a:schemeClr val="tx1"/>
            </a:solidFill>
            <a:prstDash val="solid"/>
            <a:round/>
            <a:headEnd type="none" w="med" len="med"/>
            <a:tailEnd type="none" w="med" len="med"/>
          </a:ln>
        </p:spPr>
      </p:sp>
      <p:sp>
        <p:nvSpPr>
          <p:cNvPr id="5128" name="直接连接符 4104"/>
          <p:cNvSpPr/>
          <p:nvPr/>
        </p:nvSpPr>
        <p:spPr>
          <a:xfrm flipV="1">
            <a:off x="1282700" y="3551238"/>
            <a:ext cx="0" cy="762000"/>
          </a:xfrm>
          <a:prstGeom prst="line">
            <a:avLst/>
          </a:prstGeom>
          <a:ln w="9525" cap="flat" cmpd="sng">
            <a:solidFill>
              <a:schemeClr val="tx1"/>
            </a:solidFill>
            <a:prstDash val="solid"/>
            <a:round/>
            <a:headEnd type="none" w="med" len="med"/>
            <a:tailEnd type="triangle" w="lg" len="lg"/>
          </a:ln>
        </p:spPr>
      </p:sp>
      <p:sp>
        <p:nvSpPr>
          <p:cNvPr id="5129" name="直接连接符 4105"/>
          <p:cNvSpPr/>
          <p:nvPr/>
        </p:nvSpPr>
        <p:spPr>
          <a:xfrm>
            <a:off x="1663700" y="3246438"/>
            <a:ext cx="838200" cy="0"/>
          </a:xfrm>
          <a:prstGeom prst="line">
            <a:avLst/>
          </a:prstGeom>
          <a:ln w="9525" cap="flat" cmpd="sng">
            <a:solidFill>
              <a:schemeClr val="tx1"/>
            </a:solidFill>
            <a:prstDash val="solid"/>
            <a:round/>
            <a:headEnd type="none" w="med" len="med"/>
            <a:tailEnd type="none" w="med" len="med"/>
          </a:ln>
        </p:spPr>
      </p:sp>
      <p:sp>
        <p:nvSpPr>
          <p:cNvPr id="5130" name="直接连接符 4106"/>
          <p:cNvSpPr/>
          <p:nvPr/>
        </p:nvSpPr>
        <p:spPr>
          <a:xfrm>
            <a:off x="2501900" y="3246438"/>
            <a:ext cx="0" cy="762000"/>
          </a:xfrm>
          <a:prstGeom prst="line">
            <a:avLst/>
          </a:prstGeom>
          <a:ln w="9525" cap="flat" cmpd="sng">
            <a:solidFill>
              <a:schemeClr val="tx1"/>
            </a:solidFill>
            <a:prstDash val="solid"/>
            <a:round/>
            <a:headEnd type="none" w="med" len="med"/>
            <a:tailEnd type="triangle" w="lg" len="lg"/>
          </a:ln>
        </p:spPr>
      </p:sp>
      <p:sp>
        <p:nvSpPr>
          <p:cNvPr id="5131" name="直接连接符 4107"/>
          <p:cNvSpPr/>
          <p:nvPr/>
        </p:nvSpPr>
        <p:spPr>
          <a:xfrm>
            <a:off x="3187700" y="4237038"/>
            <a:ext cx="914400" cy="0"/>
          </a:xfrm>
          <a:prstGeom prst="line">
            <a:avLst/>
          </a:prstGeom>
          <a:ln w="9525" cap="flat" cmpd="sng">
            <a:solidFill>
              <a:schemeClr val="tx1"/>
            </a:solidFill>
            <a:prstDash val="solid"/>
            <a:round/>
            <a:headEnd type="none" w="med" len="med"/>
            <a:tailEnd type="none" w="med" len="med"/>
          </a:ln>
        </p:spPr>
      </p:sp>
      <p:sp>
        <p:nvSpPr>
          <p:cNvPr id="5132" name="直接连接符 4108"/>
          <p:cNvSpPr/>
          <p:nvPr/>
        </p:nvSpPr>
        <p:spPr>
          <a:xfrm flipV="1">
            <a:off x="4102100" y="3551238"/>
            <a:ext cx="0" cy="685800"/>
          </a:xfrm>
          <a:prstGeom prst="line">
            <a:avLst/>
          </a:prstGeom>
          <a:ln w="9525" cap="flat" cmpd="sng">
            <a:solidFill>
              <a:schemeClr val="tx1"/>
            </a:solidFill>
            <a:prstDash val="solid"/>
            <a:round/>
            <a:headEnd type="none" w="med" len="med"/>
            <a:tailEnd type="triangle" w="lg" len="lg"/>
          </a:ln>
        </p:spPr>
      </p:sp>
      <p:sp>
        <p:nvSpPr>
          <p:cNvPr id="5133" name="矩形 4109"/>
          <p:cNvSpPr/>
          <p:nvPr/>
        </p:nvSpPr>
        <p:spPr>
          <a:xfrm>
            <a:off x="3263900" y="2636838"/>
            <a:ext cx="152400" cy="2819400"/>
          </a:xfrm>
          <a:prstGeom prst="rect">
            <a:avLst/>
          </a:prstGeom>
          <a:solidFill>
            <a:srgbClr val="FF006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34" name="直接连接符 4110"/>
          <p:cNvSpPr/>
          <p:nvPr/>
        </p:nvSpPr>
        <p:spPr>
          <a:xfrm>
            <a:off x="977900" y="4922838"/>
            <a:ext cx="2286000" cy="0"/>
          </a:xfrm>
          <a:prstGeom prst="line">
            <a:avLst/>
          </a:prstGeom>
          <a:ln w="31750" cap="flat" cmpd="sng">
            <a:solidFill>
              <a:srgbClr val="0000FF"/>
            </a:solidFill>
            <a:prstDash val="solid"/>
            <a:round/>
            <a:headEnd type="none" w="med" len="med"/>
            <a:tailEnd type="triangle" w="lg" len="lg"/>
          </a:ln>
        </p:spPr>
      </p:sp>
      <p:sp>
        <p:nvSpPr>
          <p:cNvPr id="5135" name="文本框 4111"/>
          <p:cNvSpPr txBox="1"/>
          <p:nvPr/>
        </p:nvSpPr>
        <p:spPr>
          <a:xfrm>
            <a:off x="1206500" y="4922838"/>
            <a:ext cx="1600200" cy="366712"/>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问题定义阶段</a:t>
            </a:r>
          </a:p>
        </p:txBody>
      </p:sp>
      <p:sp>
        <p:nvSpPr>
          <p:cNvPr id="5136" name="文本框 4112"/>
          <p:cNvSpPr txBox="1"/>
          <p:nvPr/>
        </p:nvSpPr>
        <p:spPr>
          <a:xfrm>
            <a:off x="3340100" y="4922838"/>
            <a:ext cx="685800" cy="376237"/>
          </a:xfrm>
          <a:prstGeom prst="rect">
            <a:avLst/>
          </a:prstGeom>
          <a:solidFill>
            <a:srgbClr val="FF0066"/>
          </a:solidFill>
          <a:ln w="9525" cap="flat" cmpd="sng">
            <a:solidFill>
              <a:schemeClr val="bg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审查</a:t>
            </a:r>
          </a:p>
        </p:txBody>
      </p:sp>
      <p:sp>
        <p:nvSpPr>
          <p:cNvPr id="5137" name="右箭头 4113"/>
          <p:cNvSpPr/>
          <p:nvPr/>
        </p:nvSpPr>
        <p:spPr>
          <a:xfrm>
            <a:off x="4711700" y="3094038"/>
            <a:ext cx="533400" cy="304800"/>
          </a:xfrm>
          <a:prstGeom prst="rightArrow">
            <a:avLst>
              <a:gd name="adj1" fmla="val 50000"/>
              <a:gd name="adj2" fmla="val 43750"/>
            </a:avLst>
          </a:prstGeom>
          <a:solidFill>
            <a:srgbClr val="00FFFF"/>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38" name="文本框 4114"/>
          <p:cNvSpPr txBox="1"/>
          <p:nvPr/>
        </p:nvSpPr>
        <p:spPr>
          <a:xfrm>
            <a:off x="5245100" y="2941638"/>
            <a:ext cx="1143000" cy="650875"/>
          </a:xfrm>
          <a:prstGeom prst="rect">
            <a:avLst/>
          </a:prstGeom>
          <a:solidFill>
            <a:srgbClr val="FFFF00"/>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系  统  的逻辑模型</a:t>
            </a:r>
          </a:p>
        </p:txBody>
      </p:sp>
      <p:sp>
        <p:nvSpPr>
          <p:cNvPr id="5139" name="直接连接符 4115"/>
          <p:cNvSpPr/>
          <p:nvPr/>
        </p:nvSpPr>
        <p:spPr>
          <a:xfrm>
            <a:off x="4787900" y="2636838"/>
            <a:ext cx="0" cy="2667000"/>
          </a:xfrm>
          <a:prstGeom prst="line">
            <a:avLst/>
          </a:prstGeom>
          <a:ln w="9525" cap="flat" cmpd="sng">
            <a:solidFill>
              <a:schemeClr val="tx1"/>
            </a:solidFill>
            <a:prstDash val="sysDot"/>
            <a:round/>
            <a:headEnd type="none" w="med" len="med"/>
            <a:tailEnd type="none" w="med" len="med"/>
          </a:ln>
        </p:spPr>
      </p:sp>
      <p:sp>
        <p:nvSpPr>
          <p:cNvPr id="5140" name="直接连接符 4116"/>
          <p:cNvSpPr/>
          <p:nvPr/>
        </p:nvSpPr>
        <p:spPr>
          <a:xfrm>
            <a:off x="4787900" y="2636838"/>
            <a:ext cx="3810000" cy="0"/>
          </a:xfrm>
          <a:prstGeom prst="line">
            <a:avLst/>
          </a:prstGeom>
          <a:ln w="9525" cap="flat" cmpd="sng">
            <a:solidFill>
              <a:schemeClr val="tx1"/>
            </a:solidFill>
            <a:prstDash val="sysDot"/>
            <a:round/>
            <a:headEnd type="none" w="med" len="med"/>
            <a:tailEnd type="none" w="med" len="med"/>
          </a:ln>
        </p:spPr>
      </p:sp>
      <p:sp>
        <p:nvSpPr>
          <p:cNvPr id="5141" name="直接连接符 4117"/>
          <p:cNvSpPr/>
          <p:nvPr/>
        </p:nvSpPr>
        <p:spPr>
          <a:xfrm>
            <a:off x="8597900" y="2636838"/>
            <a:ext cx="0" cy="2667000"/>
          </a:xfrm>
          <a:prstGeom prst="line">
            <a:avLst/>
          </a:prstGeom>
          <a:ln w="9525" cap="flat" cmpd="sng">
            <a:solidFill>
              <a:schemeClr val="tx1"/>
            </a:solidFill>
            <a:prstDash val="sysDot"/>
            <a:round/>
            <a:headEnd type="none" w="med" len="med"/>
            <a:tailEnd type="none" w="med" len="med"/>
          </a:ln>
        </p:spPr>
      </p:sp>
      <p:sp>
        <p:nvSpPr>
          <p:cNvPr id="5142" name="直接连接符 4118"/>
          <p:cNvSpPr/>
          <p:nvPr/>
        </p:nvSpPr>
        <p:spPr>
          <a:xfrm>
            <a:off x="4787900" y="5303838"/>
            <a:ext cx="3810000" cy="0"/>
          </a:xfrm>
          <a:prstGeom prst="line">
            <a:avLst/>
          </a:prstGeom>
          <a:ln w="9525" cap="flat" cmpd="sng">
            <a:solidFill>
              <a:schemeClr val="tx1"/>
            </a:solidFill>
            <a:prstDash val="sysDot"/>
            <a:round/>
            <a:headEnd type="none" w="med" len="med"/>
            <a:tailEnd type="none" w="med" len="med"/>
          </a:ln>
        </p:spPr>
      </p:sp>
      <p:sp>
        <p:nvSpPr>
          <p:cNvPr id="5143" name="文本框 4119"/>
          <p:cNvSpPr txBox="1"/>
          <p:nvPr/>
        </p:nvSpPr>
        <p:spPr>
          <a:xfrm>
            <a:off x="7073900" y="3398838"/>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技术可行性</a:t>
            </a:r>
          </a:p>
        </p:txBody>
      </p:sp>
      <p:sp>
        <p:nvSpPr>
          <p:cNvPr id="5144" name="文本框 4120"/>
          <p:cNvSpPr txBox="1"/>
          <p:nvPr/>
        </p:nvSpPr>
        <p:spPr>
          <a:xfrm>
            <a:off x="7073900" y="4084638"/>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经济可行性</a:t>
            </a:r>
          </a:p>
        </p:txBody>
      </p:sp>
      <p:sp>
        <p:nvSpPr>
          <p:cNvPr id="5145" name="文本框 4121"/>
          <p:cNvSpPr txBox="1"/>
          <p:nvPr/>
        </p:nvSpPr>
        <p:spPr>
          <a:xfrm>
            <a:off x="7073900" y="4770438"/>
            <a:ext cx="1447800" cy="376237"/>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操作可行性</a:t>
            </a:r>
          </a:p>
        </p:txBody>
      </p:sp>
      <p:sp>
        <p:nvSpPr>
          <p:cNvPr id="5146" name="文本框 4122"/>
          <p:cNvSpPr txBox="1"/>
          <p:nvPr/>
        </p:nvSpPr>
        <p:spPr>
          <a:xfrm>
            <a:off x="4178300" y="4389438"/>
            <a:ext cx="1143000" cy="650875"/>
          </a:xfrm>
          <a:prstGeom prst="rect">
            <a:avLst/>
          </a:prstGeom>
          <a:solidFill>
            <a:srgbClr val="00FFFF"/>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实  际  的物理系统</a:t>
            </a:r>
          </a:p>
        </p:txBody>
      </p:sp>
      <p:sp>
        <p:nvSpPr>
          <p:cNvPr id="5147" name="上箭头 4123"/>
          <p:cNvSpPr/>
          <p:nvPr/>
        </p:nvSpPr>
        <p:spPr>
          <a:xfrm>
            <a:off x="4483100" y="3627438"/>
            <a:ext cx="228600" cy="762000"/>
          </a:xfrm>
          <a:prstGeom prst="upArrow">
            <a:avLst>
              <a:gd name="adj1" fmla="val 50000"/>
              <a:gd name="adj2" fmla="val 83317"/>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48" name="文本框 4124"/>
          <p:cNvSpPr txBox="1"/>
          <p:nvPr/>
        </p:nvSpPr>
        <p:spPr>
          <a:xfrm>
            <a:off x="1663700" y="4313238"/>
            <a:ext cx="381000" cy="366712"/>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否</a:t>
            </a:r>
          </a:p>
        </p:txBody>
      </p:sp>
      <p:sp>
        <p:nvSpPr>
          <p:cNvPr id="5149" name="文本框 4125"/>
          <p:cNvSpPr txBox="1"/>
          <p:nvPr/>
        </p:nvSpPr>
        <p:spPr>
          <a:xfrm>
            <a:off x="3340100" y="3856038"/>
            <a:ext cx="381000" cy="366712"/>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是</a:t>
            </a:r>
          </a:p>
        </p:txBody>
      </p:sp>
      <p:sp>
        <p:nvSpPr>
          <p:cNvPr id="5150" name="文本框 4126"/>
          <p:cNvSpPr txBox="1"/>
          <p:nvPr/>
        </p:nvSpPr>
        <p:spPr>
          <a:xfrm>
            <a:off x="5473700" y="4084638"/>
            <a:ext cx="1295400" cy="711200"/>
          </a:xfrm>
          <a:prstGeom prst="rect">
            <a:avLst/>
          </a:prstGeom>
          <a:solidFill>
            <a:srgbClr val="FF006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sz="2000" b="1" dirty="0">
                <a:solidFill>
                  <a:srgbClr val="000000"/>
                </a:solidFill>
                <a:latin typeface="Times New Roman" panose="02020603050405020304" pitchFamily="18" charset="0"/>
                <a:ea typeface="宋体" panose="02010600030101010101" pitchFamily="2" charset="-122"/>
              </a:rPr>
              <a:t>系统实现方案若干</a:t>
            </a:r>
          </a:p>
        </p:txBody>
      </p:sp>
      <p:sp>
        <p:nvSpPr>
          <p:cNvPr id="5151" name="下箭头 4127"/>
          <p:cNvSpPr/>
          <p:nvPr/>
        </p:nvSpPr>
        <p:spPr>
          <a:xfrm>
            <a:off x="5778500" y="3627438"/>
            <a:ext cx="228600" cy="457200"/>
          </a:xfrm>
          <a:prstGeom prst="downArrow">
            <a:avLst>
              <a:gd name="adj1" fmla="val 50000"/>
              <a:gd name="adj2" fmla="val 50000"/>
            </a:avLst>
          </a:prstGeom>
          <a:solidFill>
            <a:srgbClr val="FF006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52" name="直接连接符 4128"/>
          <p:cNvSpPr/>
          <p:nvPr/>
        </p:nvSpPr>
        <p:spPr>
          <a:xfrm flipV="1">
            <a:off x="6540500" y="3551238"/>
            <a:ext cx="0" cy="533400"/>
          </a:xfrm>
          <a:prstGeom prst="line">
            <a:avLst/>
          </a:prstGeom>
          <a:ln w="9525" cap="flat" cmpd="sng">
            <a:solidFill>
              <a:schemeClr val="tx1"/>
            </a:solidFill>
            <a:prstDash val="solid"/>
            <a:round/>
            <a:headEnd type="none" w="med" len="med"/>
            <a:tailEnd type="none" w="med" len="med"/>
          </a:ln>
        </p:spPr>
      </p:sp>
      <p:sp>
        <p:nvSpPr>
          <p:cNvPr id="5153" name="直接连接符 4129"/>
          <p:cNvSpPr/>
          <p:nvPr/>
        </p:nvSpPr>
        <p:spPr>
          <a:xfrm>
            <a:off x="6540500" y="3551238"/>
            <a:ext cx="533400" cy="0"/>
          </a:xfrm>
          <a:prstGeom prst="line">
            <a:avLst/>
          </a:prstGeom>
          <a:ln w="9525" cap="flat" cmpd="sng">
            <a:solidFill>
              <a:schemeClr val="tx1"/>
            </a:solidFill>
            <a:prstDash val="solid"/>
            <a:round/>
            <a:headEnd type="none" w="med" len="med"/>
            <a:tailEnd type="triangle" w="lg" len="lg"/>
          </a:ln>
        </p:spPr>
      </p:sp>
      <p:sp>
        <p:nvSpPr>
          <p:cNvPr id="5154" name="直接连接符 4130"/>
          <p:cNvSpPr/>
          <p:nvPr/>
        </p:nvSpPr>
        <p:spPr>
          <a:xfrm>
            <a:off x="6769100" y="4313238"/>
            <a:ext cx="304800" cy="0"/>
          </a:xfrm>
          <a:prstGeom prst="line">
            <a:avLst/>
          </a:prstGeom>
          <a:ln w="9525" cap="flat" cmpd="sng">
            <a:solidFill>
              <a:schemeClr val="tx1"/>
            </a:solidFill>
            <a:prstDash val="solid"/>
            <a:round/>
            <a:headEnd type="none" w="med" len="med"/>
            <a:tailEnd type="triangle" w="lg" len="lg"/>
          </a:ln>
        </p:spPr>
      </p:sp>
      <p:sp>
        <p:nvSpPr>
          <p:cNvPr id="5155" name="直接连接符 4131"/>
          <p:cNvSpPr/>
          <p:nvPr/>
        </p:nvSpPr>
        <p:spPr>
          <a:xfrm>
            <a:off x="6540500" y="4770438"/>
            <a:ext cx="0" cy="304800"/>
          </a:xfrm>
          <a:prstGeom prst="line">
            <a:avLst/>
          </a:prstGeom>
          <a:ln w="9525" cap="flat" cmpd="sng">
            <a:solidFill>
              <a:schemeClr val="tx1"/>
            </a:solidFill>
            <a:prstDash val="solid"/>
            <a:round/>
            <a:headEnd type="none" w="med" len="med"/>
            <a:tailEnd type="none" w="med" len="med"/>
          </a:ln>
        </p:spPr>
      </p:sp>
      <p:sp>
        <p:nvSpPr>
          <p:cNvPr id="5156" name="直接连接符 4132"/>
          <p:cNvSpPr/>
          <p:nvPr/>
        </p:nvSpPr>
        <p:spPr>
          <a:xfrm>
            <a:off x="6540500" y="5075238"/>
            <a:ext cx="533400" cy="0"/>
          </a:xfrm>
          <a:prstGeom prst="line">
            <a:avLst/>
          </a:prstGeom>
          <a:ln w="9525" cap="flat" cmpd="sng">
            <a:solidFill>
              <a:schemeClr val="tx1"/>
            </a:solidFill>
            <a:prstDash val="solid"/>
            <a:round/>
            <a:headEnd type="none" w="med" len="med"/>
            <a:tailEnd type="triangle" w="lg" len="lg"/>
          </a:ln>
        </p:spPr>
      </p:sp>
      <p:sp>
        <p:nvSpPr>
          <p:cNvPr id="5157" name="文本框 4133"/>
          <p:cNvSpPr txBox="1"/>
          <p:nvPr/>
        </p:nvSpPr>
        <p:spPr>
          <a:xfrm>
            <a:off x="6997700" y="5684838"/>
            <a:ext cx="13716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lgn="ct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可行性研究的结论</a:t>
            </a:r>
          </a:p>
        </p:txBody>
      </p:sp>
      <p:sp>
        <p:nvSpPr>
          <p:cNvPr id="5158" name="矩形 4134"/>
          <p:cNvSpPr/>
          <p:nvPr/>
        </p:nvSpPr>
        <p:spPr>
          <a:xfrm>
            <a:off x="7759700" y="3779838"/>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59" name="矩形 4135"/>
          <p:cNvSpPr/>
          <p:nvPr/>
        </p:nvSpPr>
        <p:spPr>
          <a:xfrm>
            <a:off x="7759700" y="4465638"/>
            <a:ext cx="152400" cy="304800"/>
          </a:xfrm>
          <a:prstGeom prst="rect">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60" name="下箭头 4136"/>
          <p:cNvSpPr/>
          <p:nvPr/>
        </p:nvSpPr>
        <p:spPr>
          <a:xfrm>
            <a:off x="7683500" y="5151438"/>
            <a:ext cx="304800" cy="533400"/>
          </a:xfrm>
          <a:prstGeom prst="downArrow">
            <a:avLst>
              <a:gd name="adj1" fmla="val 50000"/>
              <a:gd name="adj2" fmla="val 43750"/>
            </a:avLst>
          </a:prstGeom>
          <a:solidFill>
            <a:schemeClr val="accent1"/>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5161" name="文本框 4137"/>
          <p:cNvSpPr txBox="1"/>
          <p:nvPr/>
        </p:nvSpPr>
        <p:spPr>
          <a:xfrm>
            <a:off x="2273300" y="5761038"/>
            <a:ext cx="3063875" cy="366712"/>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华文中宋" panose="02010600040101010101" pitchFamily="2" charset="-122"/>
                <a:ea typeface="华文中宋" panose="02010600040101010101" pitchFamily="2" charset="-122"/>
              </a:rPr>
              <a:t>可行性研究阶段任务</a:t>
            </a:r>
            <a:r>
              <a:rPr lang="en-US" altLang="zh-CN" b="1" dirty="0">
                <a:solidFill>
                  <a:srgbClr val="000000"/>
                </a:solidFill>
                <a:latin typeface="华文中宋" panose="02010600040101010101" pitchFamily="2" charset="-122"/>
                <a:ea typeface="华文中宋" panose="02010600040101010101" pitchFamily="2" charset="-122"/>
              </a:rPr>
              <a:t>(</a:t>
            </a:r>
            <a:r>
              <a:rPr lang="zh-CN" altLang="en-US" b="1" dirty="0">
                <a:solidFill>
                  <a:srgbClr val="000000"/>
                </a:solidFill>
                <a:latin typeface="华文中宋" panose="02010600040101010101" pitchFamily="2" charset="-122"/>
                <a:ea typeface="华文中宋" panose="02010600040101010101" pitchFamily="2" charset="-122"/>
              </a:rPr>
              <a:t>示意图</a:t>
            </a:r>
            <a:r>
              <a:rPr lang="en-US" altLang="zh-CN" b="1">
                <a:solidFill>
                  <a:srgbClr val="000000"/>
                </a:solidFill>
                <a:latin typeface="华文中宋" panose="02010600040101010101" pitchFamily="2" charset="-122"/>
                <a:ea typeface="华文中宋" panose="02010600040101010101" pitchFamily="2" charset="-122"/>
              </a:rPr>
              <a:t>)</a:t>
            </a:r>
          </a:p>
        </p:txBody>
      </p:sp>
      <p:sp>
        <p:nvSpPr>
          <p:cNvPr id="5162" name="矩形 4138">
            <a:hlinkClick r:id="rId2" action="ppaction://hlinksldjump"/>
          </p:cNvPr>
          <p:cNvSpPr/>
          <p:nvPr/>
        </p:nvSpPr>
        <p:spPr>
          <a:xfrm>
            <a:off x="8027988" y="6353175"/>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3" name="组合 90113"/>
          <p:cNvGrpSpPr/>
          <p:nvPr/>
        </p:nvGrpSpPr>
        <p:grpSpPr>
          <a:xfrm>
            <a:off x="676275" y="763588"/>
            <a:ext cx="7856538" cy="3654425"/>
            <a:chOff x="488" y="665"/>
            <a:chExt cx="4809" cy="3148"/>
          </a:xfrm>
        </p:grpSpPr>
        <p:sp>
          <p:nvSpPr>
            <p:cNvPr id="23554" name="矩形 90114"/>
            <p:cNvSpPr/>
            <p:nvPr/>
          </p:nvSpPr>
          <p:spPr>
            <a:xfrm>
              <a:off x="1578" y="665"/>
              <a:ext cx="2601" cy="394"/>
            </a:xfrm>
            <a:prstGeom prst="rect">
              <a:avLst/>
            </a:prstGeom>
            <a:noFill/>
            <a:ln w="9525">
              <a:noFill/>
            </a:ln>
          </p:spPr>
          <p:txBody>
            <a:bodyPr lIns="92075" tIns="46038" rIns="92075" bIns="46038" anchor="t">
              <a:spAutoFit/>
            </a:bodyPr>
            <a:lstStyle/>
            <a:p>
              <a:pPr algn="r" eaLnBrk="0" hangingPunct="0">
                <a:buClr>
                  <a:schemeClr val="bg1"/>
                </a:buClr>
              </a:pPr>
              <a:r>
                <a:rPr lang="zh-CN" altLang="en-US" sz="2400" b="1" dirty="0">
                  <a:solidFill>
                    <a:srgbClr val="CC0000"/>
                  </a:solidFill>
                  <a:latin typeface="华文新魏" panose="02010800040101010101" pitchFamily="2" charset="-122"/>
                  <a:ea typeface="华文新魏" panose="02010800040101010101" pitchFamily="2" charset="-122"/>
                </a:rPr>
                <a:t>第一层数据流图 </a:t>
              </a:r>
              <a:r>
                <a:rPr lang="en-US" altLang="zh-CN" sz="2400" b="1">
                  <a:solidFill>
                    <a:srgbClr val="CC0000"/>
                  </a:solidFill>
                  <a:latin typeface="华文新魏" panose="02010800040101010101" pitchFamily="2" charset="-122"/>
                  <a:ea typeface="华文新魏" panose="02010800040101010101" pitchFamily="2" charset="-122"/>
                </a:rPr>
                <a:t>(a)</a:t>
              </a:r>
            </a:p>
          </p:txBody>
        </p:sp>
        <p:sp>
          <p:nvSpPr>
            <p:cNvPr id="23555" name="椭圆 90115"/>
            <p:cNvSpPr/>
            <p:nvPr/>
          </p:nvSpPr>
          <p:spPr>
            <a:xfrm>
              <a:off x="1317" y="1201"/>
              <a:ext cx="1013" cy="979"/>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3556" name="矩形 90116"/>
            <p:cNvSpPr/>
            <p:nvPr/>
          </p:nvSpPr>
          <p:spPr>
            <a:xfrm>
              <a:off x="1266" y="1261"/>
              <a:ext cx="1150" cy="92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1.1</a:t>
              </a:r>
              <a:r>
                <a:rPr lang="en-US" altLang="zh-CN" sz="2400" b="1">
                  <a:solidFill>
                    <a:srgbClr val="006600"/>
                  </a:solidFill>
                  <a:latin typeface="Times New Roman" panose="02020603050405020304" pitchFamily="18" charset="0"/>
                  <a:ea typeface="仿宋_GB2312" pitchFamily="49" charset="-122"/>
                </a:rPr>
                <a:t> </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检查</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报名表</a:t>
              </a:r>
            </a:p>
          </p:txBody>
        </p:sp>
        <p:sp>
          <p:nvSpPr>
            <p:cNvPr id="23557" name="直接连接符 90117"/>
            <p:cNvSpPr/>
            <p:nvPr/>
          </p:nvSpPr>
          <p:spPr>
            <a:xfrm flipV="1">
              <a:off x="605" y="2000"/>
              <a:ext cx="844" cy="647"/>
            </a:xfrm>
            <a:prstGeom prst="line">
              <a:avLst/>
            </a:prstGeom>
            <a:ln w="31750" cap="flat" cmpd="sng">
              <a:solidFill>
                <a:srgbClr val="0000FF"/>
              </a:solidFill>
              <a:prstDash val="solid"/>
              <a:round/>
              <a:headEnd type="none" w="sm" len="sm"/>
              <a:tailEnd type="stealth" w="med" len="lg"/>
            </a:ln>
          </p:spPr>
        </p:sp>
        <p:sp>
          <p:nvSpPr>
            <p:cNvPr id="23558" name="直接连接符 90118"/>
            <p:cNvSpPr/>
            <p:nvPr/>
          </p:nvSpPr>
          <p:spPr>
            <a:xfrm flipH="1" flipV="1">
              <a:off x="2330" y="1661"/>
              <a:ext cx="945" cy="12"/>
            </a:xfrm>
            <a:prstGeom prst="line">
              <a:avLst/>
            </a:prstGeom>
            <a:ln w="31750" cap="flat" cmpd="sng">
              <a:solidFill>
                <a:srgbClr val="0000FF"/>
              </a:solidFill>
              <a:prstDash val="solid"/>
              <a:round/>
              <a:headEnd type="stealth" w="med" len="lg"/>
              <a:tailEnd type="none" w="med" len="lg"/>
            </a:ln>
          </p:spPr>
        </p:sp>
        <p:sp>
          <p:nvSpPr>
            <p:cNvPr id="23559" name="矩形 90119"/>
            <p:cNvSpPr/>
            <p:nvPr/>
          </p:nvSpPr>
          <p:spPr>
            <a:xfrm rot="-2147636">
              <a:off x="488" y="2013"/>
              <a:ext cx="891" cy="394"/>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报名表</a:t>
              </a:r>
            </a:p>
          </p:txBody>
        </p:sp>
        <p:sp>
          <p:nvSpPr>
            <p:cNvPr id="23560" name="矩形 90120"/>
            <p:cNvSpPr/>
            <p:nvPr/>
          </p:nvSpPr>
          <p:spPr>
            <a:xfrm>
              <a:off x="4282" y="1324"/>
              <a:ext cx="833" cy="394"/>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准考证</a:t>
              </a:r>
            </a:p>
          </p:txBody>
        </p:sp>
        <p:sp>
          <p:nvSpPr>
            <p:cNvPr id="23561" name="直接连接符 90121"/>
            <p:cNvSpPr/>
            <p:nvPr/>
          </p:nvSpPr>
          <p:spPr>
            <a:xfrm>
              <a:off x="4217" y="3292"/>
              <a:ext cx="1080" cy="0"/>
            </a:xfrm>
            <a:prstGeom prst="line">
              <a:avLst/>
            </a:prstGeom>
            <a:ln w="31750" cap="flat" cmpd="sng">
              <a:solidFill>
                <a:srgbClr val="0000FF"/>
              </a:solidFill>
              <a:prstDash val="solid"/>
              <a:round/>
              <a:headEnd type="none" w="sm" len="sm"/>
              <a:tailEnd type="stealth" w="med" len="lg"/>
            </a:ln>
          </p:spPr>
        </p:sp>
        <p:sp>
          <p:nvSpPr>
            <p:cNvPr id="23562" name="椭圆 90122"/>
            <p:cNvSpPr/>
            <p:nvPr/>
          </p:nvSpPr>
          <p:spPr>
            <a:xfrm>
              <a:off x="3229" y="1208"/>
              <a:ext cx="973" cy="968"/>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3563" name="矩形 90123"/>
            <p:cNvSpPr/>
            <p:nvPr/>
          </p:nvSpPr>
          <p:spPr>
            <a:xfrm>
              <a:off x="3239" y="1284"/>
              <a:ext cx="968" cy="92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1.2</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编准考证号码</a:t>
              </a:r>
              <a:endParaRPr lang="zh-CN" altLang="en-US" sz="2400" b="1">
                <a:solidFill>
                  <a:srgbClr val="2C1A88"/>
                </a:solidFill>
                <a:latin typeface="Times New Roman" panose="02020603050405020304" pitchFamily="18" charset="0"/>
                <a:ea typeface="仿宋_GB2312" pitchFamily="49" charset="-122"/>
              </a:endParaRPr>
            </a:p>
          </p:txBody>
        </p:sp>
        <p:sp>
          <p:nvSpPr>
            <p:cNvPr id="23564" name="直接连接符 90124"/>
            <p:cNvSpPr/>
            <p:nvPr/>
          </p:nvSpPr>
          <p:spPr>
            <a:xfrm flipH="1">
              <a:off x="2567" y="3295"/>
              <a:ext cx="687" cy="164"/>
            </a:xfrm>
            <a:prstGeom prst="line">
              <a:avLst/>
            </a:prstGeom>
            <a:ln w="31750" cap="flat" cmpd="sng">
              <a:solidFill>
                <a:srgbClr val="0000FF"/>
              </a:solidFill>
              <a:prstDash val="solid"/>
              <a:round/>
              <a:headEnd type="none" w="sm" len="sm"/>
              <a:tailEnd type="stealth" w="med" len="lg"/>
            </a:ln>
          </p:spPr>
        </p:sp>
        <p:sp>
          <p:nvSpPr>
            <p:cNvPr id="23565" name="直接连接符 90125"/>
            <p:cNvSpPr/>
            <p:nvPr/>
          </p:nvSpPr>
          <p:spPr>
            <a:xfrm flipV="1">
              <a:off x="3733" y="2180"/>
              <a:ext cx="0" cy="654"/>
            </a:xfrm>
            <a:prstGeom prst="line">
              <a:avLst/>
            </a:prstGeom>
            <a:ln w="31750" cap="flat" cmpd="sng">
              <a:solidFill>
                <a:srgbClr val="0000FF"/>
              </a:solidFill>
              <a:prstDash val="solid"/>
              <a:round/>
              <a:headEnd type="stealth" w="med" len="lg"/>
              <a:tailEnd type="none" w="med" len="lg"/>
            </a:ln>
          </p:spPr>
        </p:sp>
        <p:sp>
          <p:nvSpPr>
            <p:cNvPr id="23566" name="矩形 90126"/>
            <p:cNvSpPr/>
            <p:nvPr/>
          </p:nvSpPr>
          <p:spPr>
            <a:xfrm>
              <a:off x="1613" y="2365"/>
              <a:ext cx="831" cy="645"/>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不合格</a:t>
              </a:r>
            </a:p>
            <a:p>
              <a:pP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报名表</a:t>
              </a:r>
            </a:p>
          </p:txBody>
        </p:sp>
        <p:sp>
          <p:nvSpPr>
            <p:cNvPr id="23567" name="矩形 90127"/>
            <p:cNvSpPr/>
            <p:nvPr/>
          </p:nvSpPr>
          <p:spPr>
            <a:xfrm>
              <a:off x="1572" y="3271"/>
              <a:ext cx="859" cy="394"/>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考生名册</a:t>
              </a:r>
            </a:p>
          </p:txBody>
        </p:sp>
        <p:sp>
          <p:nvSpPr>
            <p:cNvPr id="23568" name="直接连接符 90128"/>
            <p:cNvSpPr/>
            <p:nvPr/>
          </p:nvSpPr>
          <p:spPr>
            <a:xfrm>
              <a:off x="1628" y="3592"/>
              <a:ext cx="914" cy="0"/>
            </a:xfrm>
            <a:prstGeom prst="line">
              <a:avLst/>
            </a:prstGeom>
            <a:ln w="38100" cap="flat" cmpd="sng">
              <a:solidFill>
                <a:srgbClr val="006600"/>
              </a:solidFill>
              <a:prstDash val="solid"/>
              <a:round/>
              <a:headEnd type="none" w="sm" len="sm"/>
              <a:tailEnd type="none" w="sm" len="sm"/>
            </a:ln>
          </p:spPr>
        </p:sp>
        <p:sp>
          <p:nvSpPr>
            <p:cNvPr id="23569" name="直接连接符 90129"/>
            <p:cNvSpPr/>
            <p:nvPr/>
          </p:nvSpPr>
          <p:spPr>
            <a:xfrm>
              <a:off x="1625" y="3641"/>
              <a:ext cx="917" cy="0"/>
            </a:xfrm>
            <a:prstGeom prst="line">
              <a:avLst/>
            </a:prstGeom>
            <a:ln w="38100" cap="flat" cmpd="sng">
              <a:solidFill>
                <a:srgbClr val="006600"/>
              </a:solidFill>
              <a:prstDash val="solid"/>
              <a:round/>
              <a:headEnd type="none" w="sm" len="sm"/>
              <a:tailEnd type="none" w="sm" len="sm"/>
            </a:ln>
          </p:spPr>
        </p:sp>
        <p:sp>
          <p:nvSpPr>
            <p:cNvPr id="23570" name="矩形 90130"/>
            <p:cNvSpPr/>
            <p:nvPr/>
          </p:nvSpPr>
          <p:spPr>
            <a:xfrm>
              <a:off x="4196" y="2945"/>
              <a:ext cx="1038" cy="393"/>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考生名单</a:t>
              </a:r>
            </a:p>
          </p:txBody>
        </p:sp>
        <p:sp>
          <p:nvSpPr>
            <p:cNvPr id="23571" name="直接连接符 90131"/>
            <p:cNvSpPr/>
            <p:nvPr/>
          </p:nvSpPr>
          <p:spPr>
            <a:xfrm flipV="1">
              <a:off x="1273" y="2180"/>
              <a:ext cx="427" cy="895"/>
            </a:xfrm>
            <a:prstGeom prst="line">
              <a:avLst/>
            </a:prstGeom>
            <a:ln w="31750" cap="flat" cmpd="sng">
              <a:solidFill>
                <a:srgbClr val="0000FF"/>
              </a:solidFill>
              <a:prstDash val="solid"/>
              <a:round/>
              <a:headEnd type="stealth" w="med" len="lg"/>
              <a:tailEnd type="none" w="med" len="lg"/>
            </a:ln>
          </p:spPr>
        </p:sp>
        <p:sp>
          <p:nvSpPr>
            <p:cNvPr id="23572" name="矩形 90132"/>
            <p:cNvSpPr/>
            <p:nvPr/>
          </p:nvSpPr>
          <p:spPr>
            <a:xfrm>
              <a:off x="2241" y="1066"/>
              <a:ext cx="1057" cy="645"/>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合格</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报名表</a:t>
              </a:r>
            </a:p>
          </p:txBody>
        </p:sp>
        <p:sp>
          <p:nvSpPr>
            <p:cNvPr id="23573" name="直接连接符 90133"/>
            <p:cNvSpPr/>
            <p:nvPr/>
          </p:nvSpPr>
          <p:spPr>
            <a:xfrm flipH="1" flipV="1">
              <a:off x="4233" y="1674"/>
              <a:ext cx="995" cy="13"/>
            </a:xfrm>
            <a:prstGeom prst="line">
              <a:avLst/>
            </a:prstGeom>
            <a:ln w="31750" cap="flat" cmpd="sng">
              <a:solidFill>
                <a:srgbClr val="0000FF"/>
              </a:solidFill>
              <a:prstDash val="solid"/>
              <a:round/>
              <a:headEnd type="stealth" w="med" len="lg"/>
              <a:tailEnd type="none" w="med" len="lg"/>
            </a:ln>
          </p:spPr>
        </p:sp>
        <p:sp>
          <p:nvSpPr>
            <p:cNvPr id="23574" name="椭圆 90134"/>
            <p:cNvSpPr/>
            <p:nvPr/>
          </p:nvSpPr>
          <p:spPr>
            <a:xfrm>
              <a:off x="3264" y="2828"/>
              <a:ext cx="925" cy="917"/>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3575" name="矩形 90135"/>
            <p:cNvSpPr/>
            <p:nvPr/>
          </p:nvSpPr>
          <p:spPr>
            <a:xfrm>
              <a:off x="3256" y="2885"/>
              <a:ext cx="966" cy="928"/>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1.3</a:t>
              </a:r>
            </a:p>
            <a:p>
              <a:pPr algn="ctr" eaLnBrk="0" hangingPunct="0">
                <a:lnSpc>
                  <a:spcPct val="90000"/>
                </a:lnSpc>
                <a:buClr>
                  <a:schemeClr val="bg1"/>
                </a:buClr>
              </a:pPr>
              <a:r>
                <a:rPr lang="zh-CN" altLang="en-US" sz="2400" b="1" dirty="0">
                  <a:latin typeface="Times New Roman" panose="02020603050405020304" pitchFamily="18" charset="0"/>
                  <a:ea typeface="仿宋_GB2312" pitchFamily="49" charset="-122"/>
                </a:rPr>
                <a:t>登记</a:t>
              </a:r>
            </a:p>
            <a:p>
              <a:pPr algn="ctr" eaLnBrk="0" hangingPunct="0">
                <a:lnSpc>
                  <a:spcPct val="90000"/>
                </a:lnSpc>
                <a:buClr>
                  <a:schemeClr val="bg1"/>
                </a:buClr>
              </a:pPr>
              <a:r>
                <a:rPr lang="zh-CN" altLang="en-US" sz="2400" b="1" dirty="0">
                  <a:latin typeface="Times New Roman" panose="02020603050405020304" pitchFamily="18" charset="0"/>
                  <a:ea typeface="仿宋_GB2312" pitchFamily="49" charset="-122"/>
                </a:rPr>
                <a:t>考生</a:t>
              </a:r>
            </a:p>
          </p:txBody>
        </p:sp>
        <p:sp>
          <p:nvSpPr>
            <p:cNvPr id="23576" name="文本框 90136"/>
            <p:cNvSpPr txBox="1"/>
            <p:nvPr/>
          </p:nvSpPr>
          <p:spPr>
            <a:xfrm>
              <a:off x="3753" y="2321"/>
              <a:ext cx="1046" cy="394"/>
            </a:xfrm>
            <a:prstGeom prst="rect">
              <a:avLst/>
            </a:prstGeom>
            <a:noFill/>
            <a:ln w="9525">
              <a:noFill/>
            </a:ln>
          </p:spPr>
          <p:txBody>
            <a:bodyPr wrap="none" anchor="t">
              <a:spAutoFit/>
            </a:bodyPr>
            <a:lstStyle/>
            <a:p>
              <a:pPr>
                <a:buClr>
                  <a:schemeClr val="bg1"/>
                </a:buClr>
              </a:pPr>
              <a:r>
                <a:rPr lang="zh-CN" altLang="en-US" sz="2400" b="1" dirty="0">
                  <a:solidFill>
                    <a:srgbClr val="006600"/>
                  </a:solidFill>
                  <a:latin typeface="Times New Roman" panose="02020603050405020304" pitchFamily="18" charset="0"/>
                  <a:ea typeface="仿宋_GB2312" pitchFamily="49" charset="-122"/>
                </a:rPr>
                <a:t>合格报名表</a:t>
              </a:r>
              <a:endParaRPr lang="zh-CN" altLang="en-US" sz="2400" b="1">
                <a:solidFill>
                  <a:srgbClr val="006600"/>
                </a:solidFill>
                <a:latin typeface="Times New Roman" panose="02020603050405020304" pitchFamily="18" charset="0"/>
                <a:ea typeface="仿宋_GB2312" pitchFamily="49" charset="-122"/>
              </a:endParaRPr>
            </a:p>
          </p:txBody>
        </p:sp>
      </p:grpSp>
      <p:sp>
        <p:nvSpPr>
          <p:cNvPr id="23577" name="标题 90138"/>
          <p:cNvSpPr>
            <a:spLocks noGrp="1"/>
          </p:cNvSpPr>
          <p:nvPr>
            <p:ph type="title"/>
          </p:nvPr>
        </p:nvSpPr>
        <p:spPr/>
        <p:txBody>
          <a:bodyPr anchor="ctr"/>
          <a:lstStyle/>
          <a:p>
            <a:r>
              <a:rPr lang="zh-CN" altLang="en-US" dirty="0">
                <a:solidFill>
                  <a:schemeClr val="tx2"/>
                </a:solidFill>
              </a:rPr>
              <a:t>报名单处理</a:t>
            </a:r>
          </a:p>
        </p:txBody>
      </p:sp>
      <p:sp>
        <p:nvSpPr>
          <p:cNvPr id="23578" name="文本占位符 90139"/>
          <p:cNvSpPr>
            <a:spLocks noGrp="1"/>
          </p:cNvSpPr>
          <p:nvPr>
            <p:ph idx="1"/>
          </p:nvPr>
        </p:nvSpPr>
        <p:spPr>
          <a:xfrm>
            <a:off x="457200" y="4581525"/>
            <a:ext cx="8229600" cy="1871663"/>
          </a:xfrm>
        </p:spPr>
        <p:txBody>
          <a:bodyPr anchor="t"/>
          <a:lstStyle/>
          <a:p>
            <a:pPr lvl="1">
              <a:buNone/>
            </a:pPr>
            <a:r>
              <a:rPr lang="en-US" altLang="zh-CN">
                <a:solidFill>
                  <a:schemeClr val="tx2"/>
                </a:solidFill>
              </a:rPr>
              <a:t>(1)</a:t>
            </a:r>
            <a:r>
              <a:rPr lang="en-US" altLang="zh-CN" dirty="0"/>
              <a:t> </a:t>
            </a:r>
            <a:r>
              <a:rPr lang="zh-CN" altLang="en-US" dirty="0"/>
              <a:t>对</a:t>
            </a:r>
            <a:r>
              <a:rPr lang="zh-CN" altLang="en-US" dirty="0">
                <a:solidFill>
                  <a:srgbClr val="3333FF"/>
                </a:solidFill>
              </a:rPr>
              <a:t>考生</a:t>
            </a:r>
            <a:r>
              <a:rPr lang="zh-CN" altLang="en-US" dirty="0"/>
              <a:t>送来的报名单进行检查</a:t>
            </a:r>
            <a:r>
              <a:rPr lang="en-US" altLang="zh-CN"/>
              <a:t>;</a:t>
            </a:r>
          </a:p>
          <a:p>
            <a:pPr lvl="1">
              <a:buNone/>
            </a:pPr>
            <a:r>
              <a:rPr lang="en-US" altLang="zh-CN">
                <a:solidFill>
                  <a:schemeClr val="tx2"/>
                </a:solidFill>
              </a:rPr>
              <a:t>(2)</a:t>
            </a:r>
            <a:r>
              <a:rPr lang="en-US" altLang="zh-CN" dirty="0"/>
              <a:t> </a:t>
            </a:r>
            <a:r>
              <a:rPr lang="zh-CN" altLang="en-US" dirty="0"/>
              <a:t>对合格的报名单编好准考证号后将准考证送给</a:t>
            </a:r>
            <a:r>
              <a:rPr lang="zh-CN" altLang="en-US" dirty="0">
                <a:solidFill>
                  <a:srgbClr val="3333FF"/>
                </a:solidFill>
              </a:rPr>
              <a:t>考生</a:t>
            </a:r>
            <a:r>
              <a:rPr lang="zh-CN" altLang="en-US" dirty="0"/>
              <a:t>，并将</a:t>
            </a:r>
            <a:r>
              <a:rPr lang="zh-CN" altLang="en-US" dirty="0">
                <a:solidFill>
                  <a:srgbClr val="FF0000"/>
                </a:solidFill>
              </a:rPr>
              <a:t>汇总</a:t>
            </a:r>
            <a:r>
              <a:rPr lang="zh-CN" altLang="en-US" dirty="0"/>
              <a:t>后的考生名单送给</a:t>
            </a:r>
            <a:r>
              <a:rPr lang="zh-CN" altLang="en-US" dirty="0">
                <a:solidFill>
                  <a:srgbClr val="3333FF"/>
                </a:solidFill>
              </a:rPr>
              <a:t>阅卷站</a:t>
            </a:r>
            <a:r>
              <a:rPr lang="en-US" altLang="zh-CN"/>
              <a:t>;</a:t>
            </a:r>
          </a:p>
          <a:p>
            <a:endParaRPr lang="en-US" altLang="zh-CN"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占位符 91178"/>
          <p:cNvSpPr>
            <a:spLocks noGrp="1"/>
          </p:cNvSpPr>
          <p:nvPr>
            <p:ph idx="1"/>
          </p:nvPr>
        </p:nvSpPr>
        <p:spPr>
          <a:xfrm>
            <a:off x="468313" y="981075"/>
            <a:ext cx="8362950" cy="1944688"/>
          </a:xfrm>
        </p:spPr>
        <p:txBody>
          <a:bodyPr anchor="t"/>
          <a:lstStyle/>
          <a:p>
            <a:pPr>
              <a:lnSpc>
                <a:spcPct val="90000"/>
              </a:lnSpc>
              <a:buNone/>
            </a:pPr>
            <a:r>
              <a:rPr lang="en-US" altLang="zh-CN" sz="2400">
                <a:solidFill>
                  <a:schemeClr val="tx2"/>
                </a:solidFill>
              </a:rPr>
              <a:t>(3)</a:t>
            </a:r>
            <a:r>
              <a:rPr lang="en-US" altLang="zh-CN" sz="2400" dirty="0"/>
              <a:t> </a:t>
            </a:r>
            <a:r>
              <a:rPr lang="zh-CN" altLang="en-US" sz="2400" dirty="0"/>
              <a:t>对</a:t>
            </a:r>
            <a:r>
              <a:rPr lang="zh-CN" altLang="en-US" sz="2400" dirty="0">
                <a:solidFill>
                  <a:srgbClr val="3333FF"/>
                </a:solidFill>
              </a:rPr>
              <a:t>阅卷站</a:t>
            </a:r>
            <a:r>
              <a:rPr lang="zh-CN" altLang="en-US" sz="2400" dirty="0"/>
              <a:t>送来的成绩单进行检查，并根据</a:t>
            </a:r>
            <a:r>
              <a:rPr lang="zh-CN" altLang="en-US" sz="2400" dirty="0">
                <a:solidFill>
                  <a:srgbClr val="3333FF"/>
                </a:solidFill>
              </a:rPr>
              <a:t>考试中心</a:t>
            </a:r>
            <a:r>
              <a:rPr lang="zh-CN" altLang="en-US" sz="2400" dirty="0"/>
              <a:t>制定的合格标准审定合格者</a:t>
            </a:r>
            <a:r>
              <a:rPr lang="en-US" altLang="zh-CN" sz="2400"/>
              <a:t>;</a:t>
            </a:r>
          </a:p>
          <a:p>
            <a:pPr>
              <a:lnSpc>
                <a:spcPct val="90000"/>
              </a:lnSpc>
              <a:buNone/>
            </a:pPr>
            <a:r>
              <a:rPr lang="en-US" altLang="zh-CN" sz="2400">
                <a:solidFill>
                  <a:schemeClr val="tx2"/>
                </a:solidFill>
              </a:rPr>
              <a:t>(4)</a:t>
            </a:r>
            <a:r>
              <a:rPr lang="en-US" altLang="zh-CN" sz="2400" dirty="0"/>
              <a:t> </a:t>
            </a:r>
            <a:r>
              <a:rPr lang="zh-CN" altLang="en-US" sz="2400" dirty="0"/>
              <a:t>制作考生通知单 </a:t>
            </a:r>
            <a:r>
              <a:rPr lang="en-US" altLang="zh-CN" sz="2400" dirty="0"/>
              <a:t>(</a:t>
            </a:r>
            <a:r>
              <a:rPr lang="zh-CN" altLang="en-US" sz="2400" dirty="0"/>
              <a:t>含成绩及合格</a:t>
            </a:r>
            <a:r>
              <a:rPr lang="en-US" altLang="zh-CN" sz="2400" dirty="0"/>
              <a:t>/</a:t>
            </a:r>
            <a:r>
              <a:rPr lang="zh-CN" altLang="en-US" sz="2400" dirty="0"/>
              <a:t>不合格标志</a:t>
            </a:r>
            <a:r>
              <a:rPr lang="en-US" altLang="zh-CN" sz="2400" dirty="0"/>
              <a:t>) </a:t>
            </a:r>
            <a:r>
              <a:rPr lang="zh-CN" altLang="en-US" sz="2400" dirty="0"/>
              <a:t>送给</a:t>
            </a:r>
            <a:r>
              <a:rPr lang="zh-CN" altLang="en-US" sz="2400" dirty="0">
                <a:solidFill>
                  <a:srgbClr val="3333FF"/>
                </a:solidFill>
              </a:rPr>
              <a:t>考生</a:t>
            </a:r>
            <a:r>
              <a:rPr lang="en-US" altLang="zh-CN" sz="2400"/>
              <a:t>;</a:t>
            </a:r>
          </a:p>
          <a:p>
            <a:pPr>
              <a:lnSpc>
                <a:spcPct val="90000"/>
              </a:lnSpc>
              <a:buNone/>
            </a:pPr>
            <a:r>
              <a:rPr lang="en-US" altLang="zh-CN" sz="2400">
                <a:solidFill>
                  <a:schemeClr val="tx2"/>
                </a:solidFill>
              </a:rPr>
              <a:t>(5)</a:t>
            </a:r>
            <a:r>
              <a:rPr lang="en-US" altLang="zh-CN" sz="2400" dirty="0"/>
              <a:t> </a:t>
            </a:r>
            <a:r>
              <a:rPr lang="zh-CN" altLang="en-US" sz="2400" dirty="0"/>
              <a:t>按地区进行成绩分类统计和试题难度分析，产生统计分析表给</a:t>
            </a:r>
            <a:r>
              <a:rPr lang="zh-CN" altLang="en-US" sz="2400" dirty="0">
                <a:solidFill>
                  <a:srgbClr val="3333FF"/>
                </a:solidFill>
              </a:rPr>
              <a:t>考试中心</a:t>
            </a:r>
            <a:r>
              <a:rPr lang="zh-CN" altLang="en-US" sz="2400" dirty="0"/>
              <a:t>。</a:t>
            </a:r>
          </a:p>
        </p:txBody>
      </p:sp>
      <p:sp>
        <p:nvSpPr>
          <p:cNvPr id="24578" name="矩形 91138"/>
          <p:cNvSpPr/>
          <p:nvPr/>
        </p:nvSpPr>
        <p:spPr>
          <a:xfrm>
            <a:off x="179388" y="3716338"/>
            <a:ext cx="863600" cy="1917700"/>
          </a:xfrm>
          <a:prstGeom prst="rect">
            <a:avLst/>
          </a:prstGeom>
          <a:noFill/>
          <a:ln w="9525">
            <a:noFill/>
          </a:ln>
        </p:spPr>
        <p:txBody>
          <a:bodyPr lIns="92075" tIns="46038" rIns="92075" bIns="46038" anchor="t">
            <a:spAutoFit/>
          </a:bodyPr>
          <a:lstStyle/>
          <a:p>
            <a:pPr algn="ctr" eaLnBrk="0" hangingPunct="0">
              <a:buClr>
                <a:schemeClr val="bg1"/>
              </a:buClr>
            </a:pPr>
            <a:r>
              <a:rPr lang="zh-CN" altLang="en-US" sz="2400" b="1" dirty="0">
                <a:solidFill>
                  <a:srgbClr val="FF0000"/>
                </a:solidFill>
                <a:latin typeface="华文新魏" panose="02010800040101010101" pitchFamily="2" charset="-122"/>
                <a:ea typeface="华文新魏" panose="02010800040101010101" pitchFamily="2" charset="-122"/>
              </a:rPr>
              <a:t>第一层数据流图 </a:t>
            </a:r>
            <a:r>
              <a:rPr lang="en-US" altLang="zh-CN" sz="2400" b="1">
                <a:solidFill>
                  <a:srgbClr val="FF0000"/>
                </a:solidFill>
                <a:latin typeface="华文新魏" panose="02010800040101010101" pitchFamily="2" charset="-122"/>
                <a:ea typeface="华文新魏" panose="02010800040101010101" pitchFamily="2" charset="-122"/>
              </a:rPr>
              <a:t>(b)</a:t>
            </a:r>
          </a:p>
        </p:txBody>
      </p:sp>
      <p:grpSp>
        <p:nvGrpSpPr>
          <p:cNvPr id="24579" name="组合 91179"/>
          <p:cNvGrpSpPr/>
          <p:nvPr/>
        </p:nvGrpSpPr>
        <p:grpSpPr>
          <a:xfrm>
            <a:off x="1187450" y="2643188"/>
            <a:ext cx="7502525" cy="3954462"/>
            <a:chOff x="748" y="1626"/>
            <a:chExt cx="4726" cy="2491"/>
          </a:xfrm>
        </p:grpSpPr>
        <p:sp>
          <p:nvSpPr>
            <p:cNvPr id="24580" name="椭圆 91139"/>
            <p:cNvSpPr/>
            <p:nvPr/>
          </p:nvSpPr>
          <p:spPr>
            <a:xfrm>
              <a:off x="1862" y="1693"/>
              <a:ext cx="891" cy="695"/>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4581" name="矩形 91140"/>
            <p:cNvSpPr/>
            <p:nvPr/>
          </p:nvSpPr>
          <p:spPr>
            <a:xfrm>
              <a:off x="1928" y="1718"/>
              <a:ext cx="804" cy="67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2.1</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检查</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成绩单</a:t>
              </a:r>
            </a:p>
          </p:txBody>
        </p:sp>
        <p:sp>
          <p:nvSpPr>
            <p:cNvPr id="24582" name="直接连接符 91141"/>
            <p:cNvSpPr/>
            <p:nvPr/>
          </p:nvSpPr>
          <p:spPr>
            <a:xfrm flipH="1">
              <a:off x="2768" y="2052"/>
              <a:ext cx="954" cy="9"/>
            </a:xfrm>
            <a:prstGeom prst="line">
              <a:avLst/>
            </a:prstGeom>
            <a:ln w="31750" cap="flat" cmpd="sng">
              <a:solidFill>
                <a:srgbClr val="0000FF"/>
              </a:solidFill>
              <a:prstDash val="solid"/>
              <a:round/>
              <a:headEnd type="stealth" w="med" len="lg"/>
              <a:tailEnd type="none" w="med" len="lg"/>
            </a:ln>
          </p:spPr>
        </p:sp>
        <p:sp>
          <p:nvSpPr>
            <p:cNvPr id="24583" name="椭圆 91142"/>
            <p:cNvSpPr/>
            <p:nvPr/>
          </p:nvSpPr>
          <p:spPr>
            <a:xfrm>
              <a:off x="3726" y="1696"/>
              <a:ext cx="926" cy="709"/>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4584" name="矩形 91143"/>
            <p:cNvSpPr/>
            <p:nvPr/>
          </p:nvSpPr>
          <p:spPr>
            <a:xfrm>
              <a:off x="3797" y="1749"/>
              <a:ext cx="812" cy="67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2.2</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审定</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合格者</a:t>
              </a:r>
            </a:p>
          </p:txBody>
        </p:sp>
        <p:sp>
          <p:nvSpPr>
            <p:cNvPr id="24585" name="直接连接符 91144"/>
            <p:cNvSpPr/>
            <p:nvPr/>
          </p:nvSpPr>
          <p:spPr>
            <a:xfrm flipH="1">
              <a:off x="1730" y="2665"/>
              <a:ext cx="1279" cy="260"/>
            </a:xfrm>
            <a:prstGeom prst="line">
              <a:avLst/>
            </a:prstGeom>
            <a:ln w="31750" cap="flat" cmpd="sng">
              <a:solidFill>
                <a:srgbClr val="0000FF"/>
              </a:solidFill>
              <a:prstDash val="solid"/>
              <a:round/>
              <a:headEnd type="none" w="sm" len="sm"/>
              <a:tailEnd type="stealth" w="med" len="lg"/>
            </a:ln>
          </p:spPr>
        </p:sp>
        <p:sp>
          <p:nvSpPr>
            <p:cNvPr id="24586" name="直接连接符 91145"/>
            <p:cNvSpPr/>
            <p:nvPr/>
          </p:nvSpPr>
          <p:spPr>
            <a:xfrm flipV="1">
              <a:off x="4202" y="2418"/>
              <a:ext cx="0" cy="400"/>
            </a:xfrm>
            <a:prstGeom prst="line">
              <a:avLst/>
            </a:prstGeom>
            <a:ln w="31750" cap="flat" cmpd="sng">
              <a:solidFill>
                <a:srgbClr val="0000FF"/>
              </a:solidFill>
              <a:prstDash val="solid"/>
              <a:round/>
              <a:headEnd type="stealth" w="med" len="lg"/>
              <a:tailEnd type="none" w="med" len="lg"/>
            </a:ln>
          </p:spPr>
        </p:sp>
        <p:sp>
          <p:nvSpPr>
            <p:cNvPr id="24587" name="矩形 91146"/>
            <p:cNvSpPr/>
            <p:nvPr/>
          </p:nvSpPr>
          <p:spPr>
            <a:xfrm>
              <a:off x="3025" y="3762"/>
              <a:ext cx="884" cy="28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考生名册</a:t>
              </a:r>
            </a:p>
          </p:txBody>
        </p:sp>
        <p:sp>
          <p:nvSpPr>
            <p:cNvPr id="24588" name="直接连接符 91147"/>
            <p:cNvSpPr/>
            <p:nvPr/>
          </p:nvSpPr>
          <p:spPr>
            <a:xfrm flipV="1">
              <a:off x="3095" y="3996"/>
              <a:ext cx="858" cy="0"/>
            </a:xfrm>
            <a:prstGeom prst="line">
              <a:avLst/>
            </a:prstGeom>
            <a:ln w="31750" cap="flat" cmpd="sng">
              <a:solidFill>
                <a:srgbClr val="0000FF"/>
              </a:solidFill>
              <a:prstDash val="solid"/>
              <a:round/>
              <a:headEnd type="none" w="sm" len="sm"/>
              <a:tailEnd type="none" w="sm" len="sm"/>
            </a:ln>
          </p:spPr>
        </p:sp>
        <p:sp>
          <p:nvSpPr>
            <p:cNvPr id="24589" name="直接连接符 91148"/>
            <p:cNvSpPr/>
            <p:nvPr/>
          </p:nvSpPr>
          <p:spPr>
            <a:xfrm>
              <a:off x="3095" y="4043"/>
              <a:ext cx="860" cy="0"/>
            </a:xfrm>
            <a:prstGeom prst="line">
              <a:avLst/>
            </a:prstGeom>
            <a:ln w="31750" cap="flat" cmpd="sng">
              <a:solidFill>
                <a:srgbClr val="0000FF"/>
              </a:solidFill>
              <a:prstDash val="solid"/>
              <a:round/>
              <a:headEnd type="none" w="sm" len="sm"/>
              <a:tailEnd type="none" w="sm" len="sm"/>
            </a:ln>
          </p:spPr>
        </p:sp>
        <p:sp>
          <p:nvSpPr>
            <p:cNvPr id="24590" name="矩形 91149"/>
            <p:cNvSpPr/>
            <p:nvPr/>
          </p:nvSpPr>
          <p:spPr>
            <a:xfrm>
              <a:off x="2778" y="1628"/>
              <a:ext cx="897"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正确</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成绩单</a:t>
              </a:r>
            </a:p>
          </p:txBody>
        </p:sp>
        <p:sp>
          <p:nvSpPr>
            <p:cNvPr id="24591" name="椭圆 91150"/>
            <p:cNvSpPr/>
            <p:nvPr/>
          </p:nvSpPr>
          <p:spPr>
            <a:xfrm>
              <a:off x="3751" y="2832"/>
              <a:ext cx="902" cy="717"/>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4592" name="矩形 91151"/>
            <p:cNvSpPr/>
            <p:nvPr/>
          </p:nvSpPr>
          <p:spPr>
            <a:xfrm>
              <a:off x="3808" y="2866"/>
              <a:ext cx="815" cy="67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2.3</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制作</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通知单</a:t>
              </a:r>
            </a:p>
          </p:txBody>
        </p:sp>
        <p:sp>
          <p:nvSpPr>
            <p:cNvPr id="24593" name="椭圆 91152"/>
            <p:cNvSpPr/>
            <p:nvPr/>
          </p:nvSpPr>
          <p:spPr>
            <a:xfrm>
              <a:off x="2226" y="2847"/>
              <a:ext cx="902" cy="717"/>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4594" name="矩形 91153"/>
            <p:cNvSpPr/>
            <p:nvPr/>
          </p:nvSpPr>
          <p:spPr>
            <a:xfrm>
              <a:off x="2303" y="2880"/>
              <a:ext cx="768" cy="67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2.4</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分析统</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计成绩</a:t>
              </a:r>
            </a:p>
          </p:txBody>
        </p:sp>
        <p:sp>
          <p:nvSpPr>
            <p:cNvPr id="24595" name="椭圆 91154"/>
            <p:cNvSpPr/>
            <p:nvPr/>
          </p:nvSpPr>
          <p:spPr>
            <a:xfrm>
              <a:off x="983" y="2845"/>
              <a:ext cx="903" cy="718"/>
            </a:xfrm>
            <a:prstGeom prst="ellipse">
              <a:avLst/>
            </a:prstGeom>
            <a:solidFill>
              <a:srgbClr val="FFFF99"/>
            </a:solidFill>
            <a:ln w="25400" cap="flat" cmpd="sng">
              <a:solidFill>
                <a:srgbClr val="777777"/>
              </a:solidFill>
              <a:prstDash val="solid"/>
              <a:round/>
              <a:headEnd type="none" w="med" len="med"/>
              <a:tailEnd type="none" w="med" len="med"/>
            </a:ln>
            <a:effectLst>
              <a:outerShdw dist="35921" dir="2699999" algn="ctr" rotWithShape="0">
                <a:schemeClr val="bg2"/>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4596" name="矩形 91155"/>
            <p:cNvSpPr/>
            <p:nvPr/>
          </p:nvSpPr>
          <p:spPr>
            <a:xfrm>
              <a:off x="1049" y="2883"/>
              <a:ext cx="803" cy="679"/>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en-US" altLang="zh-CN" sz="2400" b="1">
                  <a:solidFill>
                    <a:schemeClr val="hlink"/>
                  </a:solidFill>
                  <a:latin typeface="Times New Roman" panose="02020603050405020304" pitchFamily="18" charset="0"/>
                  <a:ea typeface="仿宋_GB2312" pitchFamily="49" charset="-122"/>
                </a:rPr>
                <a:t>2.5</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分析试</a:t>
              </a:r>
            </a:p>
            <a:p>
              <a:pPr algn="ctr" eaLnBrk="0" hangingPunct="0">
                <a:lnSpc>
                  <a:spcPct val="90000"/>
                </a:lnSpc>
                <a:buClr>
                  <a:schemeClr val="bg1"/>
                </a:buClr>
              </a:pPr>
              <a:r>
                <a:rPr lang="zh-CN" altLang="en-US" sz="2400" b="1" dirty="0">
                  <a:solidFill>
                    <a:srgbClr val="2C1A88"/>
                  </a:solidFill>
                  <a:latin typeface="Times New Roman" panose="02020603050405020304" pitchFamily="18" charset="0"/>
                  <a:ea typeface="仿宋_GB2312" pitchFamily="49" charset="-122"/>
                </a:rPr>
                <a:t>题难度</a:t>
              </a:r>
            </a:p>
          </p:txBody>
        </p:sp>
        <p:sp>
          <p:nvSpPr>
            <p:cNvPr id="24597" name="矩形 91156"/>
            <p:cNvSpPr/>
            <p:nvPr/>
          </p:nvSpPr>
          <p:spPr>
            <a:xfrm>
              <a:off x="2652" y="2365"/>
              <a:ext cx="1218" cy="28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试题得分表</a:t>
              </a:r>
              <a:endParaRPr lang="zh-CN" altLang="en-US" sz="2400" b="1">
                <a:solidFill>
                  <a:srgbClr val="006600"/>
                </a:solidFill>
                <a:latin typeface="Times New Roman" panose="02020603050405020304" pitchFamily="18" charset="0"/>
                <a:ea typeface="仿宋_GB2312" pitchFamily="49" charset="-122"/>
              </a:endParaRPr>
            </a:p>
          </p:txBody>
        </p:sp>
        <p:sp>
          <p:nvSpPr>
            <p:cNvPr id="24598" name="直接连接符 91157"/>
            <p:cNvSpPr/>
            <p:nvPr/>
          </p:nvSpPr>
          <p:spPr>
            <a:xfrm>
              <a:off x="2726" y="2619"/>
              <a:ext cx="995" cy="0"/>
            </a:xfrm>
            <a:prstGeom prst="line">
              <a:avLst/>
            </a:prstGeom>
            <a:ln w="31750" cap="flat" cmpd="sng">
              <a:solidFill>
                <a:srgbClr val="0000FF"/>
              </a:solidFill>
              <a:prstDash val="solid"/>
              <a:round/>
              <a:headEnd type="none" w="sm" len="sm"/>
              <a:tailEnd type="none" w="sm" len="sm"/>
            </a:ln>
          </p:spPr>
        </p:sp>
        <p:sp>
          <p:nvSpPr>
            <p:cNvPr id="24599" name="直接连接符 91158"/>
            <p:cNvSpPr/>
            <p:nvPr/>
          </p:nvSpPr>
          <p:spPr>
            <a:xfrm>
              <a:off x="2727" y="2665"/>
              <a:ext cx="996" cy="0"/>
            </a:xfrm>
            <a:prstGeom prst="line">
              <a:avLst/>
            </a:prstGeom>
            <a:ln w="31750" cap="flat" cmpd="sng">
              <a:solidFill>
                <a:srgbClr val="0000FF"/>
              </a:solidFill>
              <a:prstDash val="solid"/>
              <a:round/>
              <a:headEnd type="none" w="sm" len="sm"/>
              <a:tailEnd type="none" w="sm" len="sm"/>
            </a:ln>
          </p:spPr>
        </p:sp>
        <p:sp>
          <p:nvSpPr>
            <p:cNvPr id="24600" name="直接连接符 91159"/>
            <p:cNvSpPr/>
            <p:nvPr/>
          </p:nvSpPr>
          <p:spPr>
            <a:xfrm flipH="1" flipV="1">
              <a:off x="4677" y="2054"/>
              <a:ext cx="719" cy="0"/>
            </a:xfrm>
            <a:prstGeom prst="line">
              <a:avLst/>
            </a:prstGeom>
            <a:ln w="31750" cap="flat" cmpd="sng">
              <a:solidFill>
                <a:srgbClr val="0000FF"/>
              </a:solidFill>
              <a:prstDash val="solid"/>
              <a:round/>
              <a:headEnd type="none" w="med" len="med"/>
              <a:tailEnd type="stealth" w="med" len="lg"/>
            </a:ln>
          </p:spPr>
        </p:sp>
        <p:sp>
          <p:nvSpPr>
            <p:cNvPr id="24601" name="直接连接符 91160"/>
            <p:cNvSpPr/>
            <p:nvPr/>
          </p:nvSpPr>
          <p:spPr>
            <a:xfrm flipH="1" flipV="1">
              <a:off x="4666" y="3203"/>
              <a:ext cx="777" cy="0"/>
            </a:xfrm>
            <a:prstGeom prst="line">
              <a:avLst/>
            </a:prstGeom>
            <a:ln w="31750" cap="flat" cmpd="sng">
              <a:solidFill>
                <a:srgbClr val="0000FF"/>
              </a:solidFill>
              <a:prstDash val="solid"/>
              <a:round/>
              <a:headEnd type="stealth" w="med" len="lg"/>
              <a:tailEnd type="none" w="med" len="lg"/>
            </a:ln>
          </p:spPr>
        </p:sp>
        <p:sp>
          <p:nvSpPr>
            <p:cNvPr id="24602" name="直接连接符 91161"/>
            <p:cNvSpPr/>
            <p:nvPr/>
          </p:nvSpPr>
          <p:spPr>
            <a:xfrm flipH="1">
              <a:off x="2936" y="2665"/>
              <a:ext cx="455" cy="263"/>
            </a:xfrm>
            <a:prstGeom prst="line">
              <a:avLst/>
            </a:prstGeom>
            <a:ln w="31750" cap="flat" cmpd="sng">
              <a:solidFill>
                <a:srgbClr val="0000FF"/>
              </a:solidFill>
              <a:prstDash val="solid"/>
              <a:round/>
              <a:headEnd type="none" w="sm" len="sm"/>
              <a:tailEnd type="stealth" w="med" len="lg"/>
            </a:ln>
          </p:spPr>
        </p:sp>
        <p:sp>
          <p:nvSpPr>
            <p:cNvPr id="24603" name="矩形 91162"/>
            <p:cNvSpPr/>
            <p:nvPr/>
          </p:nvSpPr>
          <p:spPr>
            <a:xfrm>
              <a:off x="4611" y="3244"/>
              <a:ext cx="863"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考生</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通知单</a:t>
              </a:r>
            </a:p>
          </p:txBody>
        </p:sp>
        <p:sp>
          <p:nvSpPr>
            <p:cNvPr id="24604" name="矩形 91163"/>
            <p:cNvSpPr/>
            <p:nvPr/>
          </p:nvSpPr>
          <p:spPr>
            <a:xfrm>
              <a:off x="936" y="3624"/>
              <a:ext cx="820"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难度</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分析表</a:t>
              </a:r>
              <a:endParaRPr lang="zh-CN" altLang="en-US" sz="2400" b="1">
                <a:solidFill>
                  <a:srgbClr val="006600"/>
                </a:solidFill>
                <a:latin typeface="Times New Roman" panose="02020603050405020304" pitchFamily="18" charset="0"/>
                <a:ea typeface="仿宋_GB2312" pitchFamily="49" charset="-122"/>
              </a:endParaRPr>
            </a:p>
          </p:txBody>
        </p:sp>
        <p:sp>
          <p:nvSpPr>
            <p:cNvPr id="24605" name="矩形 91164"/>
            <p:cNvSpPr/>
            <p:nvPr/>
          </p:nvSpPr>
          <p:spPr>
            <a:xfrm>
              <a:off x="4799" y="1626"/>
              <a:ext cx="564" cy="472"/>
            </a:xfrm>
            <a:prstGeom prst="rect">
              <a:avLst/>
            </a:prstGeom>
            <a:noFill/>
            <a:ln w="9525">
              <a:noFill/>
            </a:ln>
          </p:spPr>
          <p:txBody>
            <a:bodyPr lIns="92075" tIns="46038" rIns="92075" bIns="46038" anchor="t">
              <a:spAutoFit/>
            </a:bodyPr>
            <a:lstStyle/>
            <a:p>
              <a:pP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合格</a:t>
              </a:r>
            </a:p>
            <a:p>
              <a:pP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标准</a:t>
              </a:r>
            </a:p>
          </p:txBody>
        </p:sp>
        <p:sp>
          <p:nvSpPr>
            <p:cNvPr id="24606" name="直接连接符 91165"/>
            <p:cNvSpPr/>
            <p:nvPr/>
          </p:nvSpPr>
          <p:spPr>
            <a:xfrm flipH="1">
              <a:off x="748" y="3519"/>
              <a:ext cx="429" cy="495"/>
            </a:xfrm>
            <a:prstGeom prst="line">
              <a:avLst/>
            </a:prstGeom>
            <a:ln w="31750" cap="flat" cmpd="sng">
              <a:solidFill>
                <a:srgbClr val="0000FF"/>
              </a:solidFill>
              <a:prstDash val="solid"/>
              <a:round/>
              <a:headEnd type="none" w="sm" len="sm"/>
              <a:tailEnd type="stealth" w="med" len="lg"/>
            </a:ln>
          </p:spPr>
        </p:sp>
        <p:sp>
          <p:nvSpPr>
            <p:cNvPr id="24607" name="直接连接符 91166"/>
            <p:cNvSpPr/>
            <p:nvPr/>
          </p:nvSpPr>
          <p:spPr>
            <a:xfrm flipH="1">
              <a:off x="1977" y="3500"/>
              <a:ext cx="428" cy="495"/>
            </a:xfrm>
            <a:prstGeom prst="line">
              <a:avLst/>
            </a:prstGeom>
            <a:ln w="31750" cap="flat" cmpd="sng">
              <a:solidFill>
                <a:srgbClr val="0000FF"/>
              </a:solidFill>
              <a:prstDash val="solid"/>
              <a:round/>
              <a:headEnd type="none" w="sm" len="sm"/>
              <a:tailEnd type="stealth" w="med" len="lg"/>
            </a:ln>
          </p:spPr>
        </p:sp>
        <p:sp>
          <p:nvSpPr>
            <p:cNvPr id="24608" name="矩形 91167"/>
            <p:cNvSpPr/>
            <p:nvPr/>
          </p:nvSpPr>
          <p:spPr>
            <a:xfrm>
              <a:off x="2086" y="3645"/>
              <a:ext cx="821"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分类</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统计表</a:t>
              </a:r>
              <a:endParaRPr lang="zh-CN" altLang="en-US" sz="2400" b="1">
                <a:solidFill>
                  <a:srgbClr val="006600"/>
                </a:solidFill>
                <a:latin typeface="Times New Roman" panose="02020603050405020304" pitchFamily="18" charset="0"/>
                <a:ea typeface="仿宋_GB2312" pitchFamily="49" charset="-122"/>
              </a:endParaRPr>
            </a:p>
          </p:txBody>
        </p:sp>
        <p:sp>
          <p:nvSpPr>
            <p:cNvPr id="24609" name="直接连接符 91168"/>
            <p:cNvSpPr/>
            <p:nvPr/>
          </p:nvSpPr>
          <p:spPr>
            <a:xfrm flipH="1">
              <a:off x="3584" y="3483"/>
              <a:ext cx="351" cy="298"/>
            </a:xfrm>
            <a:prstGeom prst="line">
              <a:avLst/>
            </a:prstGeom>
            <a:ln w="31750" cap="flat" cmpd="sng">
              <a:solidFill>
                <a:srgbClr val="0000FF"/>
              </a:solidFill>
              <a:prstDash val="solid"/>
              <a:round/>
              <a:headEnd type="stealth" w="med" len="lg"/>
              <a:tailEnd type="none" w="med" len="lg"/>
            </a:ln>
          </p:spPr>
        </p:sp>
        <p:sp>
          <p:nvSpPr>
            <p:cNvPr id="24610" name="直接连接符 91169"/>
            <p:cNvSpPr/>
            <p:nvPr/>
          </p:nvSpPr>
          <p:spPr>
            <a:xfrm>
              <a:off x="3004" y="3464"/>
              <a:ext cx="369" cy="307"/>
            </a:xfrm>
            <a:prstGeom prst="line">
              <a:avLst/>
            </a:prstGeom>
            <a:ln w="31750" cap="flat" cmpd="sng">
              <a:solidFill>
                <a:srgbClr val="0000FF"/>
              </a:solidFill>
              <a:prstDash val="solid"/>
              <a:round/>
              <a:headEnd type="stealth" w="med" len="lg"/>
              <a:tailEnd type="none" w="med" len="lg"/>
            </a:ln>
          </p:spPr>
        </p:sp>
        <p:sp>
          <p:nvSpPr>
            <p:cNvPr id="24611" name="直接连接符 91170"/>
            <p:cNvSpPr/>
            <p:nvPr/>
          </p:nvSpPr>
          <p:spPr>
            <a:xfrm flipH="1" flipV="1">
              <a:off x="829" y="2042"/>
              <a:ext cx="1035" cy="0"/>
            </a:xfrm>
            <a:prstGeom prst="line">
              <a:avLst/>
            </a:prstGeom>
            <a:ln w="31750" cap="flat" cmpd="sng">
              <a:solidFill>
                <a:srgbClr val="0000FF"/>
              </a:solidFill>
              <a:prstDash val="solid"/>
              <a:round/>
              <a:headEnd type="stealth" w="med" len="lg"/>
              <a:tailEnd type="none" w="med" len="lg"/>
            </a:ln>
          </p:spPr>
        </p:sp>
        <p:sp>
          <p:nvSpPr>
            <p:cNvPr id="24612" name="矩形 91171"/>
            <p:cNvSpPr/>
            <p:nvPr/>
          </p:nvSpPr>
          <p:spPr>
            <a:xfrm>
              <a:off x="921" y="1772"/>
              <a:ext cx="978" cy="288"/>
            </a:xfrm>
            <a:prstGeom prst="rect">
              <a:avLst/>
            </a:prstGeom>
            <a:noFill/>
            <a:ln w="9525">
              <a:noFill/>
            </a:ln>
          </p:spPr>
          <p:txBody>
            <a:bodyPr lIns="92075" tIns="46038" rIns="92075" bIns="46038" anchor="t">
              <a:spAutoFit/>
            </a:bodyPr>
            <a:lstStyle/>
            <a:p>
              <a:pPr algn="ctr" eaLnBrk="0" hangingPunct="0">
                <a:buClr>
                  <a:schemeClr val="bg1"/>
                </a:buClr>
              </a:pPr>
              <a:r>
                <a:rPr lang="zh-CN" altLang="en-US" sz="2400" b="1" dirty="0">
                  <a:solidFill>
                    <a:srgbClr val="006600"/>
                  </a:solidFill>
                  <a:latin typeface="Times New Roman" panose="02020603050405020304" pitchFamily="18" charset="0"/>
                  <a:ea typeface="仿宋_GB2312" pitchFamily="49" charset="-122"/>
                </a:rPr>
                <a:t>成绩单</a:t>
              </a:r>
            </a:p>
          </p:txBody>
        </p:sp>
        <p:sp>
          <p:nvSpPr>
            <p:cNvPr id="24613" name="直接连接符 91172"/>
            <p:cNvSpPr/>
            <p:nvPr/>
          </p:nvSpPr>
          <p:spPr>
            <a:xfrm flipH="1">
              <a:off x="897" y="2183"/>
              <a:ext cx="999" cy="311"/>
            </a:xfrm>
            <a:prstGeom prst="line">
              <a:avLst/>
            </a:prstGeom>
            <a:ln w="31750" cap="flat" cmpd="sng">
              <a:solidFill>
                <a:srgbClr val="0000FF"/>
              </a:solidFill>
              <a:prstDash val="solid"/>
              <a:round/>
              <a:headEnd type="none" w="sm" len="sm"/>
              <a:tailEnd type="stealth" w="med" len="lg"/>
            </a:ln>
          </p:spPr>
        </p:sp>
        <p:sp>
          <p:nvSpPr>
            <p:cNvPr id="24614" name="矩形 91173"/>
            <p:cNvSpPr/>
            <p:nvPr/>
          </p:nvSpPr>
          <p:spPr>
            <a:xfrm>
              <a:off x="1170" y="2355"/>
              <a:ext cx="828"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错误</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成绩单</a:t>
              </a:r>
            </a:p>
          </p:txBody>
        </p:sp>
        <p:sp>
          <p:nvSpPr>
            <p:cNvPr id="24615" name="直接连接符 91174"/>
            <p:cNvSpPr/>
            <p:nvPr/>
          </p:nvSpPr>
          <p:spPr>
            <a:xfrm>
              <a:off x="2691" y="2236"/>
              <a:ext cx="185" cy="141"/>
            </a:xfrm>
            <a:prstGeom prst="line">
              <a:avLst/>
            </a:prstGeom>
            <a:ln w="31750" cap="flat" cmpd="sng">
              <a:solidFill>
                <a:srgbClr val="0000FF"/>
              </a:solidFill>
              <a:prstDash val="solid"/>
              <a:round/>
              <a:headEnd type="none" w="sm" len="sm"/>
              <a:tailEnd type="stealth" w="med" len="lg"/>
            </a:ln>
          </p:spPr>
        </p:sp>
        <p:sp>
          <p:nvSpPr>
            <p:cNvPr id="24616" name="矩形 91175"/>
            <p:cNvSpPr/>
            <p:nvPr/>
          </p:nvSpPr>
          <p:spPr>
            <a:xfrm>
              <a:off x="4124" y="2411"/>
              <a:ext cx="1150" cy="472"/>
            </a:xfrm>
            <a:prstGeom prst="rect">
              <a:avLst/>
            </a:prstGeom>
            <a:noFill/>
            <a:ln w="9525">
              <a:noFill/>
            </a:ln>
          </p:spPr>
          <p:txBody>
            <a:bodyPr lIns="92075" tIns="46038" rIns="92075" bIns="46038" anchor="t">
              <a:spAutoFit/>
            </a:bodyPr>
            <a:lstStyle/>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经审定的</a:t>
              </a:r>
            </a:p>
            <a:p>
              <a:pPr algn="ctr" eaLnBrk="0" hangingPunct="0">
                <a:lnSpc>
                  <a:spcPct val="90000"/>
                </a:lnSpc>
                <a:buClr>
                  <a:schemeClr val="bg1"/>
                </a:buClr>
              </a:pPr>
              <a:r>
                <a:rPr lang="zh-CN" altLang="en-US" sz="2400" b="1" dirty="0">
                  <a:solidFill>
                    <a:srgbClr val="006600"/>
                  </a:solidFill>
                  <a:latin typeface="Times New Roman" panose="02020603050405020304" pitchFamily="18" charset="0"/>
                  <a:ea typeface="仿宋_GB2312" pitchFamily="49" charset="-122"/>
                </a:rPr>
                <a:t>成绩单</a:t>
              </a:r>
            </a:p>
          </p:txBody>
        </p:sp>
      </p:grpSp>
      <p:sp>
        <p:nvSpPr>
          <p:cNvPr id="24617" name="标题 91177"/>
          <p:cNvSpPr>
            <a:spLocks noGrp="1"/>
          </p:cNvSpPr>
          <p:nvPr>
            <p:ph type="title"/>
          </p:nvPr>
        </p:nvSpPr>
        <p:spPr/>
        <p:txBody>
          <a:bodyPr anchor="ctr"/>
          <a:lstStyle/>
          <a:p>
            <a:r>
              <a:rPr lang="zh-CN" altLang="en-US" sz="3600" dirty="0"/>
              <a:t>成绩单处理</a:t>
            </a:r>
            <a:br>
              <a:rPr lang="zh-CN" altLang="en-US" sz="3600" dirty="0"/>
            </a:br>
            <a:endParaRPr lang="zh-CN" altLang="en-US" sz="36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4337"/>
          <p:cNvSpPr>
            <a:spLocks noGrp="1"/>
          </p:cNvSpPr>
          <p:nvPr>
            <p:ph type="title"/>
          </p:nvPr>
        </p:nvSpPr>
        <p:spPr/>
        <p:txBody>
          <a:bodyPr anchor="ctr"/>
          <a:lstStyle/>
          <a:p>
            <a:r>
              <a:rPr lang="en-US" altLang="zh-CN" sz="4300" dirty="0"/>
              <a:t>2.4  </a:t>
            </a:r>
            <a:r>
              <a:rPr lang="zh-CN" altLang="en-US" sz="4300" dirty="0"/>
              <a:t>数据流图</a:t>
            </a:r>
          </a:p>
        </p:txBody>
      </p:sp>
      <p:sp>
        <p:nvSpPr>
          <p:cNvPr id="25602" name="文本占位符 14338"/>
          <p:cNvSpPr>
            <a:spLocks noGrp="1"/>
          </p:cNvSpPr>
          <p:nvPr>
            <p:ph idx="1"/>
          </p:nvPr>
        </p:nvSpPr>
        <p:spPr/>
        <p:txBody>
          <a:bodyPr anchor="t"/>
          <a:lstStyle/>
          <a:p>
            <a:r>
              <a:rPr lang="zh-CN" altLang="en-US" dirty="0"/>
              <a:t>这种划分方法暗示以批量方式更新库存清单</a:t>
            </a:r>
          </a:p>
          <a:p>
            <a:endParaRPr lang="zh-CN" altLang="en-US" dirty="0"/>
          </a:p>
        </p:txBody>
      </p:sp>
      <p:pic>
        <p:nvPicPr>
          <p:cNvPr id="25603" name="图片 14339" descr="rj16"/>
          <p:cNvPicPr>
            <a:picLocks noChangeAspect="1"/>
          </p:cNvPicPr>
          <p:nvPr/>
        </p:nvPicPr>
        <p:blipFill>
          <a:blip r:embed="rId2"/>
          <a:stretch>
            <a:fillRect/>
          </a:stretch>
        </p:blipFill>
        <p:spPr>
          <a:xfrm>
            <a:off x="684213" y="2205038"/>
            <a:ext cx="7935912" cy="4192587"/>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17761"/>
          <p:cNvSpPr>
            <a:spLocks noGrp="1"/>
          </p:cNvSpPr>
          <p:nvPr>
            <p:ph type="title"/>
          </p:nvPr>
        </p:nvSpPr>
        <p:spPr/>
        <p:txBody>
          <a:bodyPr vert="horz" wrap="square" lIns="92075" tIns="46038" rIns="92075" bIns="46038" anchor="ctr"/>
          <a:lstStyle/>
          <a:p>
            <a:r>
              <a:rPr lang="zh-CN" altLang="en-US" sz="3600" dirty="0">
                <a:solidFill>
                  <a:srgbClr val="000000"/>
                </a:solidFill>
              </a:rPr>
              <a:t>实例：可行性分析获取逻辑模型</a:t>
            </a:r>
            <a:endParaRPr lang="zh-CN" altLang="en-US" sz="3600">
              <a:solidFill>
                <a:srgbClr val="000000"/>
              </a:solidFill>
            </a:endParaRPr>
          </a:p>
        </p:txBody>
      </p:sp>
      <p:sp>
        <p:nvSpPr>
          <p:cNvPr id="26626" name="文本占位符 117762"/>
          <p:cNvSpPr>
            <a:spLocks noGrp="1"/>
          </p:cNvSpPr>
          <p:nvPr>
            <p:ph idx="1"/>
          </p:nvPr>
        </p:nvSpPr>
        <p:spPr>
          <a:xfrm>
            <a:off x="457200" y="1412875"/>
            <a:ext cx="8229600" cy="4752975"/>
          </a:xfrm>
        </p:spPr>
        <p:txBody>
          <a:bodyPr vert="horz" wrap="square" lIns="92075" tIns="46038" rIns="92075" bIns="46038" anchor="t"/>
          <a:lstStyle/>
          <a:p>
            <a:pPr>
              <a:buNone/>
            </a:pPr>
            <a:r>
              <a:rPr lang="en-US" altLang="zh-CN" dirty="0">
                <a:latin typeface="宋体" panose="02010600030101010101" pitchFamily="2" charset="-122"/>
              </a:rPr>
              <a:t>(1) </a:t>
            </a:r>
            <a:r>
              <a:rPr lang="zh-CN" altLang="en-US" dirty="0">
                <a:latin typeface="宋体" panose="02010600030101010101" pitchFamily="2" charset="-122"/>
              </a:rPr>
              <a:t>通过对现实环境的调查，</a:t>
            </a:r>
            <a:r>
              <a:rPr lang="zh-CN" altLang="en-US" dirty="0">
                <a:solidFill>
                  <a:srgbClr val="E30127"/>
                </a:solidFill>
                <a:latin typeface="宋体" panose="02010600030101010101" pitchFamily="2" charset="-122"/>
              </a:rPr>
              <a:t>获得当前系统的物理模型</a:t>
            </a:r>
            <a:endParaRPr lang="zh-CN" altLang="en-US" dirty="0">
              <a:solidFill>
                <a:schemeClr val="tx2"/>
              </a:solidFill>
              <a:latin typeface="宋体" panose="02010600030101010101" pitchFamily="2" charset="-122"/>
            </a:endParaRPr>
          </a:p>
        </p:txBody>
      </p:sp>
      <p:grpSp>
        <p:nvGrpSpPr>
          <p:cNvPr id="26627" name="组合 117763"/>
          <p:cNvGrpSpPr/>
          <p:nvPr/>
        </p:nvGrpSpPr>
        <p:grpSpPr>
          <a:xfrm>
            <a:off x="88900" y="2557463"/>
            <a:ext cx="9002713" cy="2743200"/>
            <a:chOff x="56" y="1611"/>
            <a:chExt cx="5671" cy="1728"/>
          </a:xfrm>
        </p:grpSpPr>
        <p:sp>
          <p:nvSpPr>
            <p:cNvPr id="26628" name="矩形 117764"/>
            <p:cNvSpPr/>
            <p:nvPr/>
          </p:nvSpPr>
          <p:spPr>
            <a:xfrm>
              <a:off x="70" y="2234"/>
              <a:ext cx="377" cy="1048"/>
            </a:xfrm>
            <a:prstGeom prst="rect">
              <a:avLst/>
            </a:prstGeom>
            <a:solidFill>
              <a:schemeClr val="accent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6629" name="矩形 117765"/>
            <p:cNvSpPr/>
            <p:nvPr/>
          </p:nvSpPr>
          <p:spPr>
            <a:xfrm>
              <a:off x="5350" y="2282"/>
              <a:ext cx="377" cy="1000"/>
            </a:xfrm>
            <a:prstGeom prst="rect">
              <a:avLst/>
            </a:prstGeom>
            <a:solidFill>
              <a:schemeClr val="accent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wrap="none" lIns="92075" tIns="46038" rIns="92075" bIns="46038" anchor="ctr"/>
            <a:lstStyle/>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学</a:t>
              </a:r>
            </a:p>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生</a:t>
              </a:r>
            </a:p>
          </p:txBody>
        </p:sp>
        <p:sp>
          <p:nvSpPr>
            <p:cNvPr id="26630" name="椭圆 117766"/>
            <p:cNvSpPr/>
            <p:nvPr/>
          </p:nvSpPr>
          <p:spPr>
            <a:xfrm>
              <a:off x="786" y="2427"/>
              <a:ext cx="861" cy="865"/>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6631" name="椭圆 117767"/>
            <p:cNvSpPr/>
            <p:nvPr/>
          </p:nvSpPr>
          <p:spPr>
            <a:xfrm>
              <a:off x="1986" y="2427"/>
              <a:ext cx="816" cy="864"/>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6632" name="椭圆 117768"/>
            <p:cNvSpPr/>
            <p:nvPr/>
          </p:nvSpPr>
          <p:spPr>
            <a:xfrm>
              <a:off x="3042" y="2427"/>
              <a:ext cx="861" cy="864"/>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6633" name="椭圆 117769"/>
            <p:cNvSpPr/>
            <p:nvPr/>
          </p:nvSpPr>
          <p:spPr>
            <a:xfrm>
              <a:off x="4194" y="2474"/>
              <a:ext cx="864" cy="865"/>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6634" name="矩形 117770"/>
            <p:cNvSpPr/>
            <p:nvPr/>
          </p:nvSpPr>
          <p:spPr>
            <a:xfrm>
              <a:off x="56" y="2422"/>
              <a:ext cx="442" cy="51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学</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生</a:t>
              </a:r>
            </a:p>
          </p:txBody>
        </p:sp>
        <p:sp>
          <p:nvSpPr>
            <p:cNvPr id="26635" name="矩形 117771"/>
            <p:cNvSpPr/>
            <p:nvPr/>
          </p:nvSpPr>
          <p:spPr>
            <a:xfrm>
              <a:off x="450" y="1611"/>
              <a:ext cx="340" cy="97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购</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书</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申</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请</a:t>
              </a:r>
            </a:p>
          </p:txBody>
        </p:sp>
        <p:sp>
          <p:nvSpPr>
            <p:cNvPr id="26636" name="矩形 117772"/>
            <p:cNvSpPr/>
            <p:nvPr/>
          </p:nvSpPr>
          <p:spPr>
            <a:xfrm>
              <a:off x="1650" y="1894"/>
              <a:ext cx="384" cy="74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购书</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单</a:t>
              </a:r>
            </a:p>
          </p:txBody>
        </p:sp>
        <p:sp>
          <p:nvSpPr>
            <p:cNvPr id="26637" name="矩形 117773"/>
            <p:cNvSpPr/>
            <p:nvPr/>
          </p:nvSpPr>
          <p:spPr>
            <a:xfrm>
              <a:off x="2754" y="2066"/>
              <a:ext cx="308" cy="51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发</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票</a:t>
              </a:r>
            </a:p>
          </p:txBody>
        </p:sp>
        <p:sp>
          <p:nvSpPr>
            <p:cNvPr id="26638" name="矩形 117774"/>
            <p:cNvSpPr/>
            <p:nvPr/>
          </p:nvSpPr>
          <p:spPr>
            <a:xfrm>
              <a:off x="3906" y="1894"/>
              <a:ext cx="308" cy="74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领</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书</a:t>
              </a:r>
            </a:p>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单</a:t>
              </a:r>
            </a:p>
          </p:txBody>
        </p:sp>
        <p:sp>
          <p:nvSpPr>
            <p:cNvPr id="26639" name="矩形 117775"/>
            <p:cNvSpPr/>
            <p:nvPr/>
          </p:nvSpPr>
          <p:spPr>
            <a:xfrm>
              <a:off x="4962" y="2331"/>
              <a:ext cx="308" cy="28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书</a:t>
              </a:r>
            </a:p>
          </p:txBody>
        </p:sp>
        <p:sp>
          <p:nvSpPr>
            <p:cNvPr id="26640" name="矩形 117776"/>
            <p:cNvSpPr/>
            <p:nvPr/>
          </p:nvSpPr>
          <p:spPr>
            <a:xfrm>
              <a:off x="1112" y="1980"/>
              <a:ext cx="309" cy="288"/>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6641" name="矩形 117777"/>
            <p:cNvSpPr/>
            <p:nvPr/>
          </p:nvSpPr>
          <p:spPr>
            <a:xfrm>
              <a:off x="1002" y="2715"/>
              <a:ext cx="404" cy="518"/>
            </a:xfrm>
            <a:prstGeom prst="rect">
              <a:avLst/>
            </a:prstGeom>
            <a:noFill/>
            <a:ln w="9525">
              <a:noFill/>
            </a:ln>
          </p:spPr>
          <p:txBody>
            <a:bodyPr wrap="none" lIns="92075" tIns="46038" rIns="92075" bIns="46038" anchor="t">
              <a:spAutoFit/>
            </a:bodyPr>
            <a:lstStyle/>
            <a:p>
              <a:pPr algn="ctr" eaLnBrk="0" hangingPunct="0">
                <a:buClr>
                  <a:schemeClr val="bg1"/>
                </a:buClr>
              </a:pPr>
              <a:r>
                <a:rPr lang="en-US" altLang="zh-CN" sz="2400" b="1">
                  <a:solidFill>
                    <a:srgbClr val="000000"/>
                  </a:solidFill>
                  <a:latin typeface="宋体" panose="02010600030101010101" pitchFamily="2" charset="-122"/>
                  <a:ea typeface="宋体" panose="02010600030101010101" pitchFamily="2" charset="-122"/>
                </a:rPr>
                <a:t>107</a:t>
              </a:r>
            </a:p>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张</a:t>
              </a:r>
            </a:p>
          </p:txBody>
        </p:sp>
        <p:sp>
          <p:nvSpPr>
            <p:cNvPr id="26642" name="矩形 117778"/>
            <p:cNvSpPr/>
            <p:nvPr/>
          </p:nvSpPr>
          <p:spPr>
            <a:xfrm>
              <a:off x="834" y="2475"/>
              <a:ext cx="692" cy="28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教务科</a:t>
              </a:r>
            </a:p>
          </p:txBody>
        </p:sp>
        <p:sp>
          <p:nvSpPr>
            <p:cNvPr id="26643" name="矩形 117779"/>
            <p:cNvSpPr/>
            <p:nvPr/>
          </p:nvSpPr>
          <p:spPr>
            <a:xfrm>
              <a:off x="2202" y="2715"/>
              <a:ext cx="404" cy="518"/>
            </a:xfrm>
            <a:prstGeom prst="rect">
              <a:avLst/>
            </a:prstGeom>
            <a:noFill/>
            <a:ln w="9525">
              <a:noFill/>
            </a:ln>
          </p:spPr>
          <p:txBody>
            <a:bodyPr wrap="none" lIns="92075" tIns="46038" rIns="92075" bIns="46038" anchor="t">
              <a:spAutoFit/>
            </a:bodyPr>
            <a:lstStyle/>
            <a:p>
              <a:pPr algn="ctr" eaLnBrk="0" hangingPunct="0">
                <a:buClr>
                  <a:schemeClr val="bg1"/>
                </a:buClr>
              </a:pPr>
              <a:r>
                <a:rPr lang="en-US" altLang="zh-CN" sz="2400" b="1">
                  <a:solidFill>
                    <a:srgbClr val="000000"/>
                  </a:solidFill>
                  <a:latin typeface="宋体" panose="02010600030101010101" pitchFamily="2" charset="-122"/>
                  <a:ea typeface="宋体" panose="02010600030101010101" pitchFamily="2" charset="-122"/>
                </a:rPr>
                <a:t>206</a:t>
              </a:r>
            </a:p>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王</a:t>
              </a:r>
            </a:p>
          </p:txBody>
        </p:sp>
        <p:sp>
          <p:nvSpPr>
            <p:cNvPr id="26644" name="矩形 117780"/>
            <p:cNvSpPr/>
            <p:nvPr/>
          </p:nvSpPr>
          <p:spPr>
            <a:xfrm>
              <a:off x="1986" y="2475"/>
              <a:ext cx="692" cy="288"/>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会计室</a:t>
              </a:r>
            </a:p>
          </p:txBody>
        </p:sp>
        <p:sp>
          <p:nvSpPr>
            <p:cNvPr id="26645" name="矩形 117781"/>
            <p:cNvSpPr/>
            <p:nvPr/>
          </p:nvSpPr>
          <p:spPr>
            <a:xfrm>
              <a:off x="3258" y="2715"/>
              <a:ext cx="404" cy="518"/>
            </a:xfrm>
            <a:prstGeom prst="rect">
              <a:avLst/>
            </a:prstGeom>
            <a:noFill/>
            <a:ln w="9525">
              <a:noFill/>
            </a:ln>
          </p:spPr>
          <p:txBody>
            <a:bodyPr wrap="none" lIns="92075" tIns="46038" rIns="92075" bIns="46038" anchor="t">
              <a:spAutoFit/>
            </a:bodyPr>
            <a:lstStyle/>
            <a:p>
              <a:pPr algn="ctr" eaLnBrk="0" hangingPunct="0">
                <a:buClr>
                  <a:schemeClr val="bg1"/>
                </a:buClr>
              </a:pPr>
              <a:r>
                <a:rPr lang="en-US" altLang="zh-CN" sz="2400" b="1">
                  <a:solidFill>
                    <a:srgbClr val="000000"/>
                  </a:solidFill>
                  <a:latin typeface="宋体" panose="02010600030101010101" pitchFamily="2" charset="-122"/>
                  <a:ea typeface="宋体" panose="02010600030101010101" pitchFamily="2" charset="-122"/>
                </a:rPr>
                <a:t>206</a:t>
              </a:r>
            </a:p>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李</a:t>
              </a:r>
            </a:p>
          </p:txBody>
        </p:sp>
        <p:sp>
          <p:nvSpPr>
            <p:cNvPr id="26646" name="矩形 117782"/>
            <p:cNvSpPr/>
            <p:nvPr/>
          </p:nvSpPr>
          <p:spPr>
            <a:xfrm>
              <a:off x="3107" y="2472"/>
              <a:ext cx="816" cy="28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出纳员</a:t>
              </a:r>
            </a:p>
          </p:txBody>
        </p:sp>
        <p:sp>
          <p:nvSpPr>
            <p:cNvPr id="26647" name="矩形 117783"/>
            <p:cNvSpPr/>
            <p:nvPr/>
          </p:nvSpPr>
          <p:spPr>
            <a:xfrm>
              <a:off x="4410" y="2743"/>
              <a:ext cx="404" cy="518"/>
            </a:xfrm>
            <a:prstGeom prst="rect">
              <a:avLst/>
            </a:prstGeom>
            <a:noFill/>
            <a:ln w="9525">
              <a:noFill/>
            </a:ln>
          </p:spPr>
          <p:txBody>
            <a:bodyPr wrap="none" lIns="92075" tIns="46038" rIns="92075" bIns="46038" anchor="t">
              <a:spAutoFit/>
            </a:bodyPr>
            <a:lstStyle/>
            <a:p>
              <a:pPr algn="ctr" eaLnBrk="0" hangingPunct="0">
                <a:buClr>
                  <a:schemeClr val="bg1"/>
                </a:buClr>
              </a:pPr>
              <a:r>
                <a:rPr lang="en-US" altLang="zh-CN" sz="2400" b="1">
                  <a:solidFill>
                    <a:srgbClr val="000000"/>
                  </a:solidFill>
                  <a:latin typeface="宋体" panose="02010600030101010101" pitchFamily="2" charset="-122"/>
                  <a:ea typeface="宋体" panose="02010600030101010101" pitchFamily="2" charset="-122"/>
                </a:rPr>
                <a:t>303</a:t>
              </a:r>
            </a:p>
            <a:p>
              <a:pPr algn="ct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赵</a:t>
              </a:r>
            </a:p>
          </p:txBody>
        </p:sp>
        <p:sp>
          <p:nvSpPr>
            <p:cNvPr id="26648" name="矩形 117784"/>
            <p:cNvSpPr/>
            <p:nvPr/>
          </p:nvSpPr>
          <p:spPr>
            <a:xfrm>
              <a:off x="4242" y="2532"/>
              <a:ext cx="951" cy="288"/>
            </a:xfrm>
            <a:prstGeom prst="rect">
              <a:avLst/>
            </a:prstGeom>
            <a:noFill/>
            <a:ln w="9525">
              <a:noFill/>
            </a:ln>
          </p:spPr>
          <p:txBody>
            <a:bodyPr lIns="92075" tIns="46038" rIns="92075" bIns="46038" anchor="t">
              <a:spAutoFit/>
            </a:bodyPr>
            <a:lstStyle/>
            <a:p>
              <a:pPr eaLnBrk="0" hangingPunct="0">
                <a:buClr>
                  <a:schemeClr val="bg1"/>
                </a:buClr>
              </a:pPr>
              <a:r>
                <a:rPr lang="zh-CN" altLang="en-US" sz="2400" b="1" dirty="0">
                  <a:solidFill>
                    <a:srgbClr val="000000"/>
                  </a:solidFill>
                  <a:latin typeface="宋体" panose="02010600030101010101" pitchFamily="2" charset="-122"/>
                  <a:ea typeface="宋体" panose="02010600030101010101" pitchFamily="2" charset="-122"/>
                </a:rPr>
                <a:t>教材科</a:t>
              </a:r>
              <a:endParaRPr lang="zh-CN" altLang="en-US" sz="2400" b="1">
                <a:solidFill>
                  <a:srgbClr val="000000"/>
                </a:solidFill>
                <a:latin typeface="宋体" panose="02010600030101010101" pitchFamily="2" charset="-122"/>
                <a:ea typeface="宋体" panose="02010600030101010101" pitchFamily="2" charset="-122"/>
              </a:endParaRPr>
            </a:p>
          </p:txBody>
        </p:sp>
        <p:sp>
          <p:nvSpPr>
            <p:cNvPr id="26649" name="直接连接符 117785"/>
            <p:cNvSpPr/>
            <p:nvPr/>
          </p:nvSpPr>
          <p:spPr>
            <a:xfrm>
              <a:off x="450" y="2806"/>
              <a:ext cx="336" cy="5"/>
            </a:xfrm>
            <a:prstGeom prst="line">
              <a:avLst/>
            </a:prstGeom>
            <a:ln w="25400" cap="flat" cmpd="sng">
              <a:solidFill>
                <a:schemeClr val="tx1"/>
              </a:solidFill>
              <a:prstDash val="solid"/>
              <a:round/>
              <a:headEnd type="none" w="sm" len="sm"/>
              <a:tailEnd type="stealth" w="med" len="lg"/>
            </a:ln>
          </p:spPr>
        </p:sp>
        <p:sp>
          <p:nvSpPr>
            <p:cNvPr id="26650" name="直接连接符 117786"/>
            <p:cNvSpPr/>
            <p:nvPr/>
          </p:nvSpPr>
          <p:spPr>
            <a:xfrm>
              <a:off x="1650" y="2854"/>
              <a:ext cx="336" cy="5"/>
            </a:xfrm>
            <a:prstGeom prst="line">
              <a:avLst/>
            </a:prstGeom>
            <a:ln w="25400" cap="flat" cmpd="sng">
              <a:solidFill>
                <a:schemeClr val="tx1"/>
              </a:solidFill>
              <a:prstDash val="solid"/>
              <a:round/>
              <a:headEnd type="none" w="sm" len="sm"/>
              <a:tailEnd type="stealth" w="med" len="lg"/>
            </a:ln>
          </p:spPr>
        </p:sp>
        <p:sp>
          <p:nvSpPr>
            <p:cNvPr id="26651" name="直接连接符 117787"/>
            <p:cNvSpPr/>
            <p:nvPr/>
          </p:nvSpPr>
          <p:spPr>
            <a:xfrm>
              <a:off x="2802" y="2854"/>
              <a:ext cx="288" cy="5"/>
            </a:xfrm>
            <a:prstGeom prst="line">
              <a:avLst/>
            </a:prstGeom>
            <a:ln w="25400" cap="flat" cmpd="sng">
              <a:solidFill>
                <a:schemeClr val="tx1"/>
              </a:solidFill>
              <a:prstDash val="solid"/>
              <a:round/>
              <a:headEnd type="none" w="sm" len="sm"/>
              <a:tailEnd type="stealth" w="med" len="lg"/>
            </a:ln>
          </p:spPr>
        </p:sp>
        <p:sp>
          <p:nvSpPr>
            <p:cNvPr id="26652" name="直接连接符 117788"/>
            <p:cNvSpPr/>
            <p:nvPr/>
          </p:nvSpPr>
          <p:spPr>
            <a:xfrm>
              <a:off x="3906" y="2854"/>
              <a:ext cx="288" cy="5"/>
            </a:xfrm>
            <a:prstGeom prst="line">
              <a:avLst/>
            </a:prstGeom>
            <a:ln w="25400" cap="flat" cmpd="sng">
              <a:solidFill>
                <a:schemeClr val="tx1"/>
              </a:solidFill>
              <a:prstDash val="solid"/>
              <a:round/>
              <a:headEnd type="none" w="sm" len="sm"/>
              <a:tailEnd type="stealth" w="med" len="lg"/>
            </a:ln>
          </p:spPr>
        </p:sp>
        <p:sp>
          <p:nvSpPr>
            <p:cNvPr id="26653" name="直接连接符 117789"/>
            <p:cNvSpPr/>
            <p:nvPr/>
          </p:nvSpPr>
          <p:spPr>
            <a:xfrm>
              <a:off x="5058" y="2859"/>
              <a:ext cx="336" cy="0"/>
            </a:xfrm>
            <a:prstGeom prst="line">
              <a:avLst/>
            </a:prstGeom>
            <a:ln w="25400" cap="flat" cmpd="sng">
              <a:solidFill>
                <a:schemeClr val="tx1"/>
              </a:solidFill>
              <a:prstDash val="solid"/>
              <a:round/>
              <a:headEnd type="none" w="sm" len="sm"/>
              <a:tailEnd type="stealth" w="med" len="lg"/>
            </a:ln>
          </p:spPr>
        </p:sp>
      </p:grpSp>
      <p:sp>
        <p:nvSpPr>
          <p:cNvPr id="117791" name="矩形 117790"/>
          <p:cNvSpPr/>
          <p:nvPr/>
        </p:nvSpPr>
        <p:spPr>
          <a:xfrm>
            <a:off x="2124075" y="5373688"/>
            <a:ext cx="4672013" cy="579438"/>
          </a:xfrm>
          <a:prstGeom prst="rect">
            <a:avLst/>
          </a:prstGeom>
          <a:noFill/>
          <a:ln w="9525">
            <a:noFill/>
          </a:ln>
        </p:spPr>
        <p:txBody>
          <a:bodyPr wrap="none" lIns="92075" tIns="46038" rIns="92075" bIns="46038">
            <a:spAutoFit/>
          </a:bodyPr>
          <a:lstStyle/>
          <a:p>
            <a:pPr eaLnBrk="0" fontAlgn="base" hangingPunct="0">
              <a:spcBef>
                <a:spcPct val="20000"/>
              </a:spcBef>
              <a:buClr>
                <a:schemeClr val="bg1"/>
              </a:buClr>
            </a:pPr>
            <a:r>
              <a:rPr lang="zh-CN" altLang="en-US" sz="3200" b="1" strike="noStrike" noProof="1">
                <a:solidFill>
                  <a:schemeClr val="tx2"/>
                </a:solidFill>
                <a:effectLst>
                  <a:outerShdw blurRad="38100" dist="38100" dir="2700000">
                    <a:srgbClr val="C0C0C0"/>
                  </a:outerShdw>
                </a:effectLst>
                <a:latin typeface="宋体" panose="02010600030101010101" pitchFamily="2" charset="-122"/>
                <a:ea typeface="宋体" panose="02010600030101010101" pitchFamily="2" charset="-122"/>
                <a:cs typeface="+mn-cs"/>
              </a:rPr>
              <a:t>学生购买教材的物理模型</a:t>
            </a:r>
            <a:endParaRPr lang="zh-CN" altLang="en-US" sz="3200" b="1" strike="noStrike" noProof="1">
              <a:solidFill>
                <a:schemeClr val="tx2"/>
              </a:solidFill>
              <a:effectLst>
                <a:outerShdw blurRad="38100" dist="38100" dir="2700000">
                  <a:srgbClr val="C0C0C0"/>
                </a:outerShdw>
              </a:effectLst>
              <a:latin typeface="宋体" panose="02010600030101010101" pitchFamily="2" charset="-122"/>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文本占位符 119809"/>
          <p:cNvSpPr>
            <a:spLocks noGrp="1"/>
          </p:cNvSpPr>
          <p:nvPr>
            <p:ph idx="1"/>
          </p:nvPr>
        </p:nvSpPr>
        <p:spPr>
          <a:xfrm>
            <a:off x="755650" y="836613"/>
            <a:ext cx="7885113" cy="1150937"/>
          </a:xfrm>
        </p:spPr>
        <p:txBody>
          <a:bodyPr vert="horz" wrap="square" lIns="92075" tIns="46038" rIns="92075" bIns="46038" anchor="t"/>
          <a:lstStyle/>
          <a:p>
            <a:pPr>
              <a:buNone/>
            </a:pPr>
            <a:r>
              <a:rPr lang="en-US" altLang="zh-CN" sz="3600" dirty="0">
                <a:latin typeface="宋体" panose="02010600030101010101" pitchFamily="2" charset="-122"/>
              </a:rPr>
              <a:t>(2) </a:t>
            </a:r>
            <a:r>
              <a:rPr lang="zh-CN" altLang="en-US" sz="3600" dirty="0">
                <a:latin typeface="宋体" panose="02010600030101010101" pitchFamily="2" charset="-122"/>
              </a:rPr>
              <a:t>去掉具体模型中非本质因素，</a:t>
            </a:r>
            <a:r>
              <a:rPr lang="zh-CN" altLang="en-US" sz="3600" dirty="0">
                <a:solidFill>
                  <a:srgbClr val="E30127"/>
                </a:solidFill>
                <a:latin typeface="宋体" panose="02010600030101010101" pitchFamily="2" charset="-122"/>
              </a:rPr>
              <a:t>抽</a:t>
            </a:r>
            <a:r>
              <a:rPr lang="zh-CN" altLang="en-US" sz="3600" dirty="0">
                <a:solidFill>
                  <a:srgbClr val="FC0128"/>
                </a:solidFill>
                <a:latin typeface="宋体" panose="02010600030101010101" pitchFamily="2" charset="-122"/>
              </a:rPr>
              <a:t>象</a:t>
            </a:r>
            <a:r>
              <a:rPr lang="zh-CN" altLang="en-US" sz="3600" dirty="0">
                <a:solidFill>
                  <a:srgbClr val="E30127"/>
                </a:solidFill>
                <a:latin typeface="宋体" panose="02010600030101010101" pitchFamily="2" charset="-122"/>
              </a:rPr>
              <a:t>出当前系统的逻辑模型</a:t>
            </a:r>
            <a:r>
              <a:rPr lang="zh-CN" altLang="en-US" sz="3600" dirty="0">
                <a:latin typeface="宋体" panose="02010600030101010101" pitchFamily="2" charset="-122"/>
              </a:rPr>
              <a:t>           </a:t>
            </a:r>
            <a:r>
              <a:rPr lang="zh-CN" altLang="en-US" sz="3600" dirty="0">
                <a:solidFill>
                  <a:schemeClr val="tx2"/>
                </a:solidFill>
                <a:latin typeface="宋体" panose="02010600030101010101" pitchFamily="2" charset="-122"/>
              </a:rPr>
              <a:t> </a:t>
            </a:r>
          </a:p>
        </p:txBody>
      </p:sp>
      <p:sp>
        <p:nvSpPr>
          <p:cNvPr id="119811" name="矩形 119810"/>
          <p:cNvSpPr/>
          <p:nvPr/>
        </p:nvSpPr>
        <p:spPr>
          <a:xfrm>
            <a:off x="2268538" y="5157788"/>
            <a:ext cx="4654550" cy="579438"/>
          </a:xfrm>
          <a:prstGeom prst="rect">
            <a:avLst/>
          </a:prstGeom>
          <a:noFill/>
          <a:ln w="9525">
            <a:noFill/>
          </a:ln>
        </p:spPr>
        <p:txBody>
          <a:bodyPr wrap="none" lIns="92075" tIns="46038" rIns="92075" bIns="46038">
            <a:spAutoFit/>
          </a:bodyPr>
          <a:lstStyle/>
          <a:p>
            <a:pPr eaLnBrk="0" fontAlgn="base" hangingPunct="0">
              <a:spcBef>
                <a:spcPct val="20000"/>
              </a:spcBef>
              <a:buClr>
                <a:schemeClr val="bg1"/>
              </a:buClr>
            </a:pPr>
            <a:r>
              <a:rPr lang="zh-CN" altLang="en-US" sz="3200" strike="noStrike" noProof="1">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cs typeface="+mn-cs"/>
              </a:rPr>
              <a:t>学生购买教材的逻辑模型</a:t>
            </a:r>
            <a:endParaRPr lang="zh-CN" altLang="en-US" sz="3200" strike="noStrike" noProof="1">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28675" name="矩形 119811"/>
          <p:cNvSpPr/>
          <p:nvPr/>
        </p:nvSpPr>
        <p:spPr>
          <a:xfrm>
            <a:off x="165100" y="2960688"/>
            <a:ext cx="596900" cy="1663700"/>
          </a:xfrm>
          <a:prstGeom prst="rect">
            <a:avLst/>
          </a:prstGeom>
          <a:solidFill>
            <a:schemeClr val="accent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8676" name="矩形 119812"/>
          <p:cNvSpPr/>
          <p:nvPr/>
        </p:nvSpPr>
        <p:spPr>
          <a:xfrm>
            <a:off x="8547100" y="3036888"/>
            <a:ext cx="596900" cy="1587500"/>
          </a:xfrm>
          <a:prstGeom prst="rect">
            <a:avLst/>
          </a:prstGeom>
          <a:solidFill>
            <a:schemeClr val="accent1"/>
          </a:solidFill>
          <a:ln w="12700" cap="flat" cmpd="sng">
            <a:solidFill>
              <a:schemeClr val="tx1"/>
            </a:solidFill>
            <a:prstDash val="solid"/>
            <a:miter/>
            <a:headEnd type="none" w="med" len="med"/>
            <a:tailEnd type="none" w="med" len="med"/>
          </a:ln>
          <a:effectLst>
            <a:outerShdw dist="35921" dir="2699999" algn="ctr" rotWithShape="0">
              <a:schemeClr val="tx1"/>
            </a:outerShdw>
          </a:effectLst>
        </p:spPr>
        <p:txBody>
          <a:bodyPr wrap="none" lIns="92075" tIns="46038" rIns="92075" bIns="46038" anchor="ctr"/>
          <a:lstStyle/>
          <a:p>
            <a:pPr algn="ctr" eaLnBrk="0" hangingPunct="0">
              <a:buClr>
                <a:schemeClr val="bg1"/>
              </a:buClr>
            </a:pPr>
            <a:r>
              <a:rPr lang="zh-CN" altLang="en-US" sz="3600" b="1" dirty="0">
                <a:solidFill>
                  <a:srgbClr val="000000"/>
                </a:solidFill>
                <a:latin typeface="黑体" panose="02010609060101010101" pitchFamily="2" charset="-122"/>
                <a:ea typeface="黑体" panose="02010609060101010101" pitchFamily="2" charset="-122"/>
              </a:rPr>
              <a:t>学</a:t>
            </a:r>
          </a:p>
          <a:p>
            <a:pPr algn="ctr" eaLnBrk="0" hangingPunct="0">
              <a:buClr>
                <a:schemeClr val="bg1"/>
              </a:buClr>
            </a:pPr>
            <a:r>
              <a:rPr lang="zh-CN" altLang="en-US" sz="3600" b="1" dirty="0">
                <a:solidFill>
                  <a:srgbClr val="000000"/>
                </a:solidFill>
                <a:latin typeface="黑体" panose="02010609060101010101" pitchFamily="2" charset="-122"/>
                <a:ea typeface="黑体" panose="02010609060101010101" pitchFamily="2" charset="-122"/>
              </a:rPr>
              <a:t>生</a:t>
            </a:r>
          </a:p>
        </p:txBody>
      </p:sp>
      <p:sp>
        <p:nvSpPr>
          <p:cNvPr id="28677" name="椭圆 119813"/>
          <p:cNvSpPr/>
          <p:nvPr/>
        </p:nvSpPr>
        <p:spPr>
          <a:xfrm>
            <a:off x="1301750" y="3267075"/>
            <a:ext cx="1365250" cy="1373188"/>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8678" name="椭圆 119814"/>
          <p:cNvSpPr/>
          <p:nvPr/>
        </p:nvSpPr>
        <p:spPr>
          <a:xfrm>
            <a:off x="3206750" y="3267075"/>
            <a:ext cx="1295400" cy="1371600"/>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8679" name="椭圆 119815"/>
          <p:cNvSpPr/>
          <p:nvPr/>
        </p:nvSpPr>
        <p:spPr>
          <a:xfrm>
            <a:off x="4883150" y="3267075"/>
            <a:ext cx="1365250" cy="1371600"/>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8680" name="椭圆 119816"/>
          <p:cNvSpPr/>
          <p:nvPr/>
        </p:nvSpPr>
        <p:spPr>
          <a:xfrm>
            <a:off x="6711950" y="3341688"/>
            <a:ext cx="1371600" cy="1373187"/>
          </a:xfrm>
          <a:prstGeom prst="ellipse">
            <a:avLst/>
          </a:prstGeom>
          <a:solidFill>
            <a:schemeClr val="accent1"/>
          </a:solidFill>
          <a:ln w="12700" cap="flat" cmpd="sng">
            <a:solidFill>
              <a:schemeClr val="tx1"/>
            </a:solidFill>
            <a:prstDash val="solid"/>
            <a:round/>
            <a:headEnd type="none" w="med" len="med"/>
            <a:tailEnd type="none" w="med" len="med"/>
          </a:ln>
          <a:effectLst>
            <a:outerShdw dist="35921"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28681" name="矩形 119817"/>
          <p:cNvSpPr/>
          <p:nvPr/>
        </p:nvSpPr>
        <p:spPr>
          <a:xfrm>
            <a:off x="142875" y="3259138"/>
            <a:ext cx="701675" cy="1066800"/>
          </a:xfrm>
          <a:prstGeom prst="rect">
            <a:avLst/>
          </a:prstGeom>
          <a:noFill/>
          <a:ln w="9525">
            <a:noFill/>
          </a:ln>
        </p:spPr>
        <p:txBody>
          <a:bodyPr lIns="92075" tIns="46038" rIns="92075" bIns="46038" anchor="t">
            <a:spAutoFit/>
          </a:bodyPr>
          <a:lstStyle/>
          <a:p>
            <a:pPr eaLnBrk="0" hangingPunct="0">
              <a:buClr>
                <a:schemeClr val="bg1"/>
              </a:buClr>
            </a:pPr>
            <a:r>
              <a:rPr lang="zh-CN" altLang="en-US" sz="3200" b="1" dirty="0">
                <a:solidFill>
                  <a:srgbClr val="000000"/>
                </a:solidFill>
                <a:latin typeface="黑体" panose="02010609060101010101" pitchFamily="2" charset="-122"/>
                <a:ea typeface="黑体" panose="02010609060101010101" pitchFamily="2" charset="-122"/>
              </a:rPr>
              <a:t>学</a:t>
            </a:r>
          </a:p>
          <a:p>
            <a:pPr eaLnBrk="0" hangingPunct="0">
              <a:buClr>
                <a:schemeClr val="bg1"/>
              </a:buClr>
            </a:pPr>
            <a:r>
              <a:rPr lang="zh-CN" altLang="en-US" sz="3200" b="1" dirty="0">
                <a:solidFill>
                  <a:srgbClr val="000000"/>
                </a:solidFill>
                <a:latin typeface="黑体" panose="02010609060101010101" pitchFamily="2" charset="-122"/>
                <a:ea typeface="黑体" panose="02010609060101010101" pitchFamily="2" charset="-122"/>
              </a:rPr>
              <a:t>生</a:t>
            </a:r>
          </a:p>
        </p:txBody>
      </p:sp>
      <p:sp>
        <p:nvSpPr>
          <p:cNvPr id="28682" name="矩形 119818"/>
          <p:cNvSpPr/>
          <p:nvPr/>
        </p:nvSpPr>
        <p:spPr>
          <a:xfrm>
            <a:off x="768350" y="1971675"/>
            <a:ext cx="539750" cy="1800225"/>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购</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书</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申</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请</a:t>
            </a:r>
          </a:p>
        </p:txBody>
      </p:sp>
      <p:sp>
        <p:nvSpPr>
          <p:cNvPr id="28683" name="矩形 119819"/>
          <p:cNvSpPr/>
          <p:nvPr/>
        </p:nvSpPr>
        <p:spPr>
          <a:xfrm>
            <a:off x="2673350" y="2420938"/>
            <a:ext cx="609600" cy="1373187"/>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购书</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单</a:t>
            </a:r>
          </a:p>
        </p:txBody>
      </p:sp>
      <p:sp>
        <p:nvSpPr>
          <p:cNvPr id="28684" name="矩形 119820"/>
          <p:cNvSpPr/>
          <p:nvPr/>
        </p:nvSpPr>
        <p:spPr>
          <a:xfrm>
            <a:off x="4425950" y="2693988"/>
            <a:ext cx="542925" cy="946150"/>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发</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票</a:t>
            </a:r>
          </a:p>
        </p:txBody>
      </p:sp>
      <p:sp>
        <p:nvSpPr>
          <p:cNvPr id="28685" name="矩形 119821"/>
          <p:cNvSpPr/>
          <p:nvPr/>
        </p:nvSpPr>
        <p:spPr>
          <a:xfrm>
            <a:off x="6254750" y="2420938"/>
            <a:ext cx="542925" cy="1373187"/>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领</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书</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单</a:t>
            </a:r>
          </a:p>
        </p:txBody>
      </p:sp>
      <p:sp>
        <p:nvSpPr>
          <p:cNvPr id="28686" name="矩形 119822"/>
          <p:cNvSpPr/>
          <p:nvPr/>
        </p:nvSpPr>
        <p:spPr>
          <a:xfrm>
            <a:off x="7931150" y="3114675"/>
            <a:ext cx="542925" cy="519113"/>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书</a:t>
            </a:r>
          </a:p>
        </p:txBody>
      </p:sp>
      <p:sp>
        <p:nvSpPr>
          <p:cNvPr id="28687" name="矩形 119823"/>
          <p:cNvSpPr/>
          <p:nvPr/>
        </p:nvSpPr>
        <p:spPr>
          <a:xfrm>
            <a:off x="1819275" y="2557463"/>
            <a:ext cx="488950" cy="457200"/>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28688" name="直接连接符 119824"/>
          <p:cNvSpPr/>
          <p:nvPr/>
        </p:nvSpPr>
        <p:spPr>
          <a:xfrm>
            <a:off x="768350" y="3868738"/>
            <a:ext cx="533400" cy="7937"/>
          </a:xfrm>
          <a:prstGeom prst="line">
            <a:avLst/>
          </a:prstGeom>
          <a:ln w="25400" cap="flat" cmpd="sng">
            <a:solidFill>
              <a:schemeClr val="tx1"/>
            </a:solidFill>
            <a:prstDash val="solid"/>
            <a:round/>
            <a:headEnd type="none" w="sm" len="sm"/>
            <a:tailEnd type="stealth" w="med" len="lg"/>
          </a:ln>
        </p:spPr>
      </p:sp>
      <p:sp>
        <p:nvSpPr>
          <p:cNvPr id="28689" name="直接连接符 119825"/>
          <p:cNvSpPr/>
          <p:nvPr/>
        </p:nvSpPr>
        <p:spPr>
          <a:xfrm>
            <a:off x="2673350" y="3868738"/>
            <a:ext cx="609600" cy="7937"/>
          </a:xfrm>
          <a:prstGeom prst="line">
            <a:avLst/>
          </a:prstGeom>
          <a:ln w="25400" cap="flat" cmpd="sng">
            <a:solidFill>
              <a:schemeClr val="tx1"/>
            </a:solidFill>
            <a:prstDash val="solid"/>
            <a:round/>
            <a:headEnd type="none" w="sm" len="sm"/>
            <a:tailEnd type="stealth" w="med" len="lg"/>
          </a:ln>
        </p:spPr>
      </p:sp>
      <p:sp>
        <p:nvSpPr>
          <p:cNvPr id="28690" name="直接连接符 119826"/>
          <p:cNvSpPr/>
          <p:nvPr/>
        </p:nvSpPr>
        <p:spPr>
          <a:xfrm>
            <a:off x="4502150" y="3868738"/>
            <a:ext cx="457200" cy="7937"/>
          </a:xfrm>
          <a:prstGeom prst="line">
            <a:avLst/>
          </a:prstGeom>
          <a:ln w="25400" cap="flat" cmpd="sng">
            <a:solidFill>
              <a:schemeClr val="tx1"/>
            </a:solidFill>
            <a:prstDash val="solid"/>
            <a:round/>
            <a:headEnd type="none" w="sm" len="sm"/>
            <a:tailEnd type="stealth" w="med" len="lg"/>
          </a:ln>
        </p:spPr>
      </p:sp>
      <p:sp>
        <p:nvSpPr>
          <p:cNvPr id="28691" name="直接连接符 119827"/>
          <p:cNvSpPr/>
          <p:nvPr/>
        </p:nvSpPr>
        <p:spPr>
          <a:xfrm>
            <a:off x="6254750" y="3868738"/>
            <a:ext cx="457200" cy="7937"/>
          </a:xfrm>
          <a:prstGeom prst="line">
            <a:avLst/>
          </a:prstGeom>
          <a:ln w="25400" cap="flat" cmpd="sng">
            <a:solidFill>
              <a:schemeClr val="tx1"/>
            </a:solidFill>
            <a:prstDash val="solid"/>
            <a:round/>
            <a:headEnd type="none" w="sm" len="sm"/>
            <a:tailEnd type="stealth" w="med" len="lg"/>
          </a:ln>
        </p:spPr>
      </p:sp>
      <p:sp>
        <p:nvSpPr>
          <p:cNvPr id="28692" name="直接连接符 119828"/>
          <p:cNvSpPr/>
          <p:nvPr/>
        </p:nvSpPr>
        <p:spPr>
          <a:xfrm>
            <a:off x="8007350" y="3868738"/>
            <a:ext cx="533400" cy="0"/>
          </a:xfrm>
          <a:prstGeom prst="line">
            <a:avLst/>
          </a:prstGeom>
          <a:ln w="25400" cap="flat" cmpd="sng">
            <a:solidFill>
              <a:schemeClr val="tx1"/>
            </a:solidFill>
            <a:prstDash val="solid"/>
            <a:round/>
            <a:headEnd type="none" w="sm" len="sm"/>
            <a:tailEnd type="stealth" w="med" len="lg"/>
          </a:ln>
        </p:spPr>
      </p:sp>
      <p:sp>
        <p:nvSpPr>
          <p:cNvPr id="28693" name="矩形 119829"/>
          <p:cNvSpPr/>
          <p:nvPr/>
        </p:nvSpPr>
        <p:spPr>
          <a:xfrm>
            <a:off x="1303338" y="3387725"/>
            <a:ext cx="1255712" cy="946150"/>
          </a:xfrm>
          <a:prstGeom prst="rect">
            <a:avLst/>
          </a:prstGeom>
          <a:noFill/>
          <a:ln w="9525">
            <a:noFill/>
          </a:ln>
        </p:spPr>
        <p:txBody>
          <a:bodyPr wrap="none" lIns="92075" tIns="46038" rIns="92075" bIns="46038" anchor="t">
            <a:spAutoFit/>
          </a:bodyPr>
          <a:lstStyle/>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审查</a:t>
            </a:r>
          </a:p>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有效性</a:t>
            </a:r>
            <a:endParaRPr lang="zh-CN" altLang="en-US" sz="2800" b="1" dirty="0">
              <a:solidFill>
                <a:srgbClr val="000000"/>
              </a:solidFill>
              <a:latin typeface="黑体" panose="02010609060101010101" pitchFamily="2" charset="-122"/>
              <a:ea typeface="黑体" panose="02010609060101010101" pitchFamily="2" charset="-122"/>
            </a:endParaRPr>
          </a:p>
        </p:txBody>
      </p:sp>
      <p:sp>
        <p:nvSpPr>
          <p:cNvPr id="28694" name="矩形 119830"/>
          <p:cNvSpPr/>
          <p:nvPr/>
        </p:nvSpPr>
        <p:spPr>
          <a:xfrm>
            <a:off x="3243263" y="3648075"/>
            <a:ext cx="1255712" cy="519113"/>
          </a:xfrm>
          <a:prstGeom prst="rect">
            <a:avLst/>
          </a:prstGeom>
          <a:noFill/>
          <a:ln w="9525">
            <a:noFill/>
          </a:ln>
        </p:spPr>
        <p:txBody>
          <a:bodyPr wrap="none" lIns="92075" tIns="46038" rIns="92075" bIns="46038" anchor="t">
            <a:spAutoFit/>
          </a:bodyPr>
          <a:lstStyle/>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开发票</a:t>
            </a:r>
            <a:endParaRPr lang="zh-CN" altLang="en-US" sz="2800" b="1" dirty="0">
              <a:solidFill>
                <a:srgbClr val="000000"/>
              </a:solidFill>
              <a:latin typeface="黑体" panose="02010609060101010101" pitchFamily="2" charset="-122"/>
              <a:ea typeface="黑体" panose="02010609060101010101" pitchFamily="2" charset="-122"/>
            </a:endParaRPr>
          </a:p>
        </p:txBody>
      </p:sp>
      <p:sp>
        <p:nvSpPr>
          <p:cNvPr id="28695" name="矩形 119831"/>
          <p:cNvSpPr/>
          <p:nvPr/>
        </p:nvSpPr>
        <p:spPr>
          <a:xfrm>
            <a:off x="5111750" y="3419475"/>
            <a:ext cx="901700" cy="946150"/>
          </a:xfrm>
          <a:prstGeom prst="rect">
            <a:avLst/>
          </a:prstGeom>
          <a:noFill/>
          <a:ln w="9525">
            <a:noFill/>
          </a:ln>
        </p:spPr>
        <p:txBody>
          <a:bodyPr wrap="none" lIns="92075" tIns="46038" rIns="92075" bIns="46038" anchor="t">
            <a:spAutoFit/>
          </a:bodyPr>
          <a:lstStyle/>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开领</a:t>
            </a:r>
          </a:p>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书单</a:t>
            </a:r>
            <a:endParaRPr lang="zh-CN" altLang="en-US" sz="2800" b="1" dirty="0">
              <a:solidFill>
                <a:srgbClr val="000000"/>
              </a:solidFill>
              <a:latin typeface="黑体" panose="02010609060101010101" pitchFamily="2" charset="-122"/>
              <a:ea typeface="黑体" panose="02010609060101010101" pitchFamily="2" charset="-122"/>
            </a:endParaRPr>
          </a:p>
        </p:txBody>
      </p:sp>
      <p:sp>
        <p:nvSpPr>
          <p:cNvPr id="28696" name="矩形 119832"/>
          <p:cNvSpPr/>
          <p:nvPr/>
        </p:nvSpPr>
        <p:spPr>
          <a:xfrm>
            <a:off x="6940550" y="3724275"/>
            <a:ext cx="901700" cy="519113"/>
          </a:xfrm>
          <a:prstGeom prst="rect">
            <a:avLst/>
          </a:prstGeom>
          <a:noFill/>
          <a:ln w="9525">
            <a:noFill/>
          </a:ln>
        </p:spPr>
        <p:txBody>
          <a:bodyPr wrap="none" lIns="92075" tIns="46038" rIns="92075" bIns="46038" anchor="t">
            <a:spAutoFit/>
          </a:bodyPr>
          <a:lstStyle/>
          <a:p>
            <a:pPr algn="ct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发书</a:t>
            </a:r>
            <a:endParaRPr lang="zh-CN" altLang="en-US" sz="2800" b="1" dirty="0">
              <a:solidFill>
                <a:srgbClr val="000000"/>
              </a:solidFill>
              <a:latin typeface="黑体" panose="02010609060101010101" pitchFamily="2" charset="-122"/>
              <a:ea typeface="黑体" panose="0201060906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文本占位符 121857"/>
          <p:cNvSpPr>
            <a:spLocks noGrp="1"/>
          </p:cNvSpPr>
          <p:nvPr>
            <p:ph idx="1"/>
          </p:nvPr>
        </p:nvSpPr>
        <p:spPr>
          <a:xfrm>
            <a:off x="682625" y="549275"/>
            <a:ext cx="7777163" cy="985838"/>
          </a:xfrm>
        </p:spPr>
        <p:txBody>
          <a:bodyPr vert="horz" wrap="square" lIns="92075" tIns="46038" rIns="92075" bIns="46038" anchor="t"/>
          <a:lstStyle/>
          <a:p>
            <a:pPr>
              <a:buNone/>
            </a:pPr>
            <a:r>
              <a:rPr lang="en-US" altLang="zh-CN" sz="3600" dirty="0">
                <a:latin typeface="宋体" panose="02010600030101010101" pitchFamily="2" charset="-122"/>
              </a:rPr>
              <a:t>(3) </a:t>
            </a:r>
            <a:r>
              <a:rPr lang="zh-CN" altLang="en-US" sz="3600" dirty="0">
                <a:latin typeface="宋体" panose="02010600030101010101" pitchFamily="2" charset="-122"/>
              </a:rPr>
              <a:t>分析当前系统与目标系统的差别，</a:t>
            </a:r>
            <a:r>
              <a:rPr lang="zh-CN" altLang="en-US" sz="3600" dirty="0">
                <a:solidFill>
                  <a:srgbClr val="E30127"/>
                </a:solidFill>
                <a:latin typeface="宋体" panose="02010600030101010101" pitchFamily="2" charset="-122"/>
              </a:rPr>
              <a:t>建立目标系统的逻辑模型</a:t>
            </a:r>
            <a:r>
              <a:rPr lang="zh-CN" altLang="en-US" sz="3600" dirty="0">
                <a:latin typeface="宋体" panose="02010600030101010101" pitchFamily="2" charset="-122"/>
              </a:rPr>
              <a:t>        </a:t>
            </a:r>
            <a:r>
              <a:rPr lang="zh-CN" altLang="en-US" sz="3600" dirty="0">
                <a:solidFill>
                  <a:schemeClr val="tx2"/>
                </a:solidFill>
                <a:latin typeface="宋体" panose="02010600030101010101" pitchFamily="2" charset="-122"/>
              </a:rPr>
              <a:t> </a:t>
            </a:r>
          </a:p>
        </p:txBody>
      </p:sp>
      <p:sp>
        <p:nvSpPr>
          <p:cNvPr id="121859" name="矩形 121858"/>
          <p:cNvSpPr/>
          <p:nvPr/>
        </p:nvSpPr>
        <p:spPr>
          <a:xfrm>
            <a:off x="2411413" y="5373688"/>
            <a:ext cx="5060950" cy="579438"/>
          </a:xfrm>
          <a:prstGeom prst="rect">
            <a:avLst/>
          </a:prstGeom>
          <a:noFill/>
          <a:ln w="9525">
            <a:noFill/>
          </a:ln>
        </p:spPr>
        <p:txBody>
          <a:bodyPr wrap="none" lIns="92075" tIns="46038" rIns="92075" bIns="46038">
            <a:spAutoFit/>
          </a:bodyPr>
          <a:lstStyle/>
          <a:p>
            <a:pPr eaLnBrk="0" fontAlgn="base" hangingPunct="0">
              <a:spcBef>
                <a:spcPct val="20000"/>
              </a:spcBef>
              <a:buClr>
                <a:schemeClr val="bg1"/>
              </a:buClr>
            </a:pPr>
            <a:r>
              <a:rPr lang="zh-CN" altLang="en-US" sz="3200" strike="noStrike" noProof="1">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cs typeface="+mn-cs"/>
              </a:rPr>
              <a:t>计算机售书系统的逻辑模型</a:t>
            </a:r>
            <a:endParaRPr lang="zh-CN" altLang="en-US" sz="3200" strike="noStrike" noProof="1">
              <a:solidFill>
                <a:schemeClr val="tx2"/>
              </a:solidFill>
              <a:effectLst>
                <a:outerShdw blurRad="38100" dist="38100" dir="2700000">
                  <a:srgbClr val="C0C0C0"/>
                </a:outerShdw>
              </a:effectLst>
              <a:latin typeface="黑体" panose="02010609060101010101" pitchFamily="2" charset="-122"/>
              <a:ea typeface="黑体" panose="02010609060101010101" pitchFamily="2" charset="-122"/>
            </a:endParaRPr>
          </a:p>
        </p:txBody>
      </p:sp>
      <p:sp>
        <p:nvSpPr>
          <p:cNvPr id="30723" name="矩形 121859"/>
          <p:cNvSpPr/>
          <p:nvPr/>
        </p:nvSpPr>
        <p:spPr>
          <a:xfrm>
            <a:off x="150813" y="2886075"/>
            <a:ext cx="749300" cy="1663700"/>
          </a:xfrm>
          <a:prstGeom prst="rect">
            <a:avLst/>
          </a:prstGeom>
          <a:solidFill>
            <a:schemeClr val="accent1"/>
          </a:solidFill>
          <a:ln w="12700" cap="flat" cmpd="sng">
            <a:solidFill>
              <a:schemeClr val="tx1"/>
            </a:solidFill>
            <a:prstDash val="solid"/>
            <a:miter/>
            <a:headEnd type="none" w="med" len="med"/>
            <a:tailEnd type="none" w="med" len="med"/>
          </a:ln>
          <a:effectLst>
            <a:outerShdw dist="53882"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30724" name="矩形 121860"/>
          <p:cNvSpPr/>
          <p:nvPr/>
        </p:nvSpPr>
        <p:spPr>
          <a:xfrm>
            <a:off x="8312150" y="2886075"/>
            <a:ext cx="723900" cy="1655763"/>
          </a:xfrm>
          <a:prstGeom prst="rect">
            <a:avLst/>
          </a:prstGeom>
          <a:solidFill>
            <a:schemeClr val="accent1"/>
          </a:solidFill>
          <a:ln w="12700" cap="flat" cmpd="sng">
            <a:solidFill>
              <a:schemeClr val="tx1"/>
            </a:solidFill>
            <a:prstDash val="solid"/>
            <a:miter/>
            <a:headEnd type="none" w="med" len="med"/>
            <a:tailEnd type="none" w="med" len="med"/>
          </a:ln>
          <a:effectLst>
            <a:outerShdw dist="53882" dir="2699999" algn="ctr" rotWithShape="0">
              <a:schemeClr val="tx1"/>
            </a:outerShdw>
          </a:effectLst>
        </p:spPr>
        <p:txBody>
          <a:bodyPr wrap="none" lIns="92075" tIns="46038" rIns="92075" bIns="46038" anchor="ctr"/>
          <a:lstStyle/>
          <a:p>
            <a:pPr algn="ctr" eaLnBrk="0" hangingPunct="0">
              <a:buClr>
                <a:schemeClr val="bg1"/>
              </a:buClr>
            </a:pPr>
            <a:r>
              <a:rPr lang="zh-CN" altLang="en-US" sz="2800" b="1" dirty="0">
                <a:solidFill>
                  <a:srgbClr val="000000"/>
                </a:solidFill>
                <a:latin typeface="黑体" panose="02010609060101010101" pitchFamily="2" charset="-122"/>
                <a:ea typeface="宋体" panose="02010600030101010101" pitchFamily="2" charset="-122"/>
              </a:rPr>
              <a:t>学</a:t>
            </a:r>
          </a:p>
          <a:p>
            <a:pPr algn="ctr" eaLnBrk="0" hangingPunct="0">
              <a:buClr>
                <a:schemeClr val="bg1"/>
              </a:buClr>
            </a:pPr>
            <a:r>
              <a:rPr lang="zh-CN" altLang="en-US" sz="2800" b="1" dirty="0">
                <a:solidFill>
                  <a:srgbClr val="000000"/>
                </a:solidFill>
                <a:latin typeface="黑体" panose="02010609060101010101" pitchFamily="2" charset="-122"/>
                <a:ea typeface="宋体" panose="02010600030101010101" pitchFamily="2" charset="-122"/>
              </a:rPr>
              <a:t>生</a:t>
            </a:r>
          </a:p>
        </p:txBody>
      </p:sp>
      <p:sp>
        <p:nvSpPr>
          <p:cNvPr id="30725" name="椭圆 121861"/>
          <p:cNvSpPr/>
          <p:nvPr/>
        </p:nvSpPr>
        <p:spPr>
          <a:xfrm>
            <a:off x="2292350" y="2954338"/>
            <a:ext cx="1587500" cy="1511300"/>
          </a:xfrm>
          <a:prstGeom prst="ellipse">
            <a:avLst/>
          </a:prstGeom>
          <a:solidFill>
            <a:schemeClr val="accent1"/>
          </a:solidFill>
          <a:ln w="12700" cap="flat" cmpd="sng">
            <a:solidFill>
              <a:schemeClr val="tx1"/>
            </a:solidFill>
            <a:prstDash val="solid"/>
            <a:round/>
            <a:headEnd type="none" w="med" len="med"/>
            <a:tailEnd type="none" w="med" len="med"/>
          </a:ln>
          <a:effectLst>
            <a:outerShdw dist="53882"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30726" name="椭圆 121862"/>
          <p:cNvSpPr/>
          <p:nvPr/>
        </p:nvSpPr>
        <p:spPr>
          <a:xfrm>
            <a:off x="5264150" y="2954338"/>
            <a:ext cx="1663700" cy="1511300"/>
          </a:xfrm>
          <a:prstGeom prst="ellipse">
            <a:avLst/>
          </a:prstGeom>
          <a:solidFill>
            <a:schemeClr val="accent1"/>
          </a:solidFill>
          <a:ln w="12700" cap="flat" cmpd="sng">
            <a:solidFill>
              <a:schemeClr val="tx1"/>
            </a:solidFill>
            <a:prstDash val="solid"/>
            <a:round/>
            <a:headEnd type="none" w="med" len="med"/>
            <a:tailEnd type="none" w="med" len="med"/>
          </a:ln>
          <a:effectLst>
            <a:outerShdw dist="53882" dir="2699999" algn="ctr" rotWithShape="0">
              <a:schemeClr val="tx1"/>
            </a:outerShdw>
          </a:effectLst>
        </p:spPr>
        <p:txBody>
          <a:bodyPr anchor="t"/>
          <a:lstStyle/>
          <a:p>
            <a:endParaRPr lang="zh-CN" altLang="en-US">
              <a:latin typeface="Arial" panose="020B0604020202020204" pitchFamily="34" charset="0"/>
              <a:ea typeface="宋体" panose="02010600030101010101" pitchFamily="2" charset="-122"/>
            </a:endParaRPr>
          </a:p>
        </p:txBody>
      </p:sp>
      <p:sp>
        <p:nvSpPr>
          <p:cNvPr id="30727" name="矩形 121863"/>
          <p:cNvSpPr/>
          <p:nvPr/>
        </p:nvSpPr>
        <p:spPr>
          <a:xfrm>
            <a:off x="290513" y="3176588"/>
            <a:ext cx="569912" cy="946150"/>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黑体" panose="02010609060101010101" pitchFamily="2" charset="-122"/>
                <a:ea typeface="宋体" panose="02010600030101010101" pitchFamily="2" charset="-122"/>
              </a:rPr>
              <a:t>学</a:t>
            </a:r>
          </a:p>
          <a:p>
            <a:pPr eaLnBrk="0" hangingPunct="0">
              <a:buClr>
                <a:schemeClr val="bg1"/>
              </a:buClr>
            </a:pPr>
            <a:r>
              <a:rPr lang="zh-CN" altLang="en-US" sz="2800" b="1" dirty="0">
                <a:solidFill>
                  <a:srgbClr val="000000"/>
                </a:solidFill>
                <a:latin typeface="黑体" panose="02010609060101010101" pitchFamily="2" charset="-122"/>
                <a:ea typeface="宋体" panose="02010600030101010101" pitchFamily="2" charset="-122"/>
              </a:rPr>
              <a:t>生</a:t>
            </a:r>
          </a:p>
        </p:txBody>
      </p:sp>
      <p:sp>
        <p:nvSpPr>
          <p:cNvPr id="30728" name="矩形 121864"/>
          <p:cNvSpPr/>
          <p:nvPr/>
        </p:nvSpPr>
        <p:spPr>
          <a:xfrm>
            <a:off x="898525" y="2946400"/>
            <a:ext cx="1255713" cy="519113"/>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购书单</a:t>
            </a:r>
          </a:p>
        </p:txBody>
      </p:sp>
      <p:sp>
        <p:nvSpPr>
          <p:cNvPr id="30729" name="矩形 121865"/>
          <p:cNvSpPr/>
          <p:nvPr/>
        </p:nvSpPr>
        <p:spPr>
          <a:xfrm>
            <a:off x="4038600" y="3024188"/>
            <a:ext cx="1311275" cy="519112"/>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发票</a:t>
            </a:r>
          </a:p>
        </p:txBody>
      </p:sp>
      <p:sp>
        <p:nvSpPr>
          <p:cNvPr id="30730" name="矩形 121866"/>
          <p:cNvSpPr/>
          <p:nvPr/>
        </p:nvSpPr>
        <p:spPr>
          <a:xfrm>
            <a:off x="6858000" y="2947988"/>
            <a:ext cx="1692275" cy="519112"/>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领书单</a:t>
            </a:r>
          </a:p>
        </p:txBody>
      </p:sp>
      <p:sp>
        <p:nvSpPr>
          <p:cNvPr id="30731" name="矩形 121867"/>
          <p:cNvSpPr/>
          <p:nvPr/>
        </p:nvSpPr>
        <p:spPr>
          <a:xfrm>
            <a:off x="1812925" y="2093913"/>
            <a:ext cx="488950" cy="457200"/>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0732" name="矩形 121868"/>
          <p:cNvSpPr/>
          <p:nvPr/>
        </p:nvSpPr>
        <p:spPr>
          <a:xfrm>
            <a:off x="2362200" y="3176588"/>
            <a:ext cx="1768475" cy="946150"/>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审查并</a:t>
            </a:r>
          </a:p>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开发票</a:t>
            </a:r>
          </a:p>
        </p:txBody>
      </p:sp>
      <p:sp>
        <p:nvSpPr>
          <p:cNvPr id="30733" name="矩形 121869"/>
          <p:cNvSpPr/>
          <p:nvPr/>
        </p:nvSpPr>
        <p:spPr>
          <a:xfrm>
            <a:off x="5546725" y="3098800"/>
            <a:ext cx="898525" cy="519113"/>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开领</a:t>
            </a:r>
          </a:p>
        </p:txBody>
      </p:sp>
      <p:sp>
        <p:nvSpPr>
          <p:cNvPr id="30734" name="矩形 121870"/>
          <p:cNvSpPr/>
          <p:nvPr/>
        </p:nvSpPr>
        <p:spPr>
          <a:xfrm>
            <a:off x="5546725" y="3632200"/>
            <a:ext cx="898525" cy="519113"/>
          </a:xfrm>
          <a:prstGeom prst="rect">
            <a:avLst/>
          </a:prstGeom>
          <a:noFill/>
          <a:ln w="9525">
            <a:noFill/>
          </a:ln>
        </p:spPr>
        <p:txBody>
          <a:bodyPr wrap="none" lIns="92075" tIns="46038" rIns="92075" bIns="46038" anchor="t">
            <a:spAutoFit/>
          </a:bodyPr>
          <a:lstStyle/>
          <a:p>
            <a:pPr eaLnBrk="0" hangingPunct="0">
              <a:buClr>
                <a:schemeClr val="bg1"/>
              </a:buClr>
            </a:pPr>
            <a:r>
              <a:rPr lang="zh-CN" altLang="en-US" sz="2800" b="1" dirty="0">
                <a:solidFill>
                  <a:srgbClr val="000000"/>
                </a:solidFill>
                <a:latin typeface="黑体" panose="02010609060101010101" pitchFamily="2" charset="-122"/>
                <a:ea typeface="宋体" panose="02010600030101010101" pitchFamily="2" charset="-122"/>
              </a:rPr>
              <a:t>书单</a:t>
            </a:r>
          </a:p>
        </p:txBody>
      </p:sp>
      <p:sp>
        <p:nvSpPr>
          <p:cNvPr id="30735" name="矩形 121871"/>
          <p:cNvSpPr/>
          <p:nvPr/>
        </p:nvSpPr>
        <p:spPr>
          <a:xfrm>
            <a:off x="7070725" y="2124075"/>
            <a:ext cx="539750" cy="519113"/>
          </a:xfrm>
          <a:prstGeom prst="rect">
            <a:avLst/>
          </a:prstGeom>
          <a:noFill/>
          <a:ln w="9525">
            <a:noFill/>
          </a:ln>
        </p:spPr>
        <p:txBody>
          <a:bodyPr anchor="t"/>
          <a:lstStyle/>
          <a:p>
            <a:endParaRPr lang="zh-CN" altLang="en-US">
              <a:latin typeface="Arial" panose="020B0604020202020204" pitchFamily="34" charset="0"/>
              <a:ea typeface="宋体" panose="02010600030101010101" pitchFamily="2" charset="-122"/>
            </a:endParaRPr>
          </a:p>
        </p:txBody>
      </p:sp>
      <p:sp>
        <p:nvSpPr>
          <p:cNvPr id="30736" name="直接连接符 121872"/>
          <p:cNvSpPr/>
          <p:nvPr/>
        </p:nvSpPr>
        <p:spPr>
          <a:xfrm>
            <a:off x="914400" y="3709988"/>
            <a:ext cx="1371600" cy="0"/>
          </a:xfrm>
          <a:prstGeom prst="line">
            <a:avLst/>
          </a:prstGeom>
          <a:ln w="25400" cap="flat" cmpd="sng">
            <a:solidFill>
              <a:schemeClr val="tx1"/>
            </a:solidFill>
            <a:prstDash val="solid"/>
            <a:round/>
            <a:headEnd type="none" w="sm" len="sm"/>
            <a:tailEnd type="stealth" w="med" len="lg"/>
          </a:ln>
        </p:spPr>
      </p:sp>
      <p:sp>
        <p:nvSpPr>
          <p:cNvPr id="30737" name="直接连接符 121873"/>
          <p:cNvSpPr/>
          <p:nvPr/>
        </p:nvSpPr>
        <p:spPr>
          <a:xfrm>
            <a:off x="3886200" y="3709988"/>
            <a:ext cx="1371600" cy="0"/>
          </a:xfrm>
          <a:prstGeom prst="line">
            <a:avLst/>
          </a:prstGeom>
          <a:ln w="25400" cap="flat" cmpd="sng">
            <a:solidFill>
              <a:schemeClr val="tx1"/>
            </a:solidFill>
            <a:prstDash val="solid"/>
            <a:round/>
            <a:headEnd type="none" w="sm" len="sm"/>
            <a:tailEnd type="stealth" w="med" len="lg"/>
          </a:ln>
        </p:spPr>
      </p:sp>
      <p:sp>
        <p:nvSpPr>
          <p:cNvPr id="30738" name="直接连接符 121874"/>
          <p:cNvSpPr/>
          <p:nvPr/>
        </p:nvSpPr>
        <p:spPr>
          <a:xfrm>
            <a:off x="7010400" y="3709988"/>
            <a:ext cx="1219200" cy="0"/>
          </a:xfrm>
          <a:prstGeom prst="line">
            <a:avLst/>
          </a:prstGeom>
          <a:ln w="25400" cap="flat" cmpd="sng">
            <a:solidFill>
              <a:schemeClr val="tx1"/>
            </a:solidFill>
            <a:prstDash val="solid"/>
            <a:round/>
            <a:headEnd type="none" w="sm" len="sm"/>
            <a:tailEnd type="stealth" w="med" len="lg"/>
          </a:ln>
        </p:spPr>
      </p:sp>
      <p:sp>
        <p:nvSpPr>
          <p:cNvPr id="30739" name="直接连接符 121875"/>
          <p:cNvSpPr/>
          <p:nvPr/>
        </p:nvSpPr>
        <p:spPr>
          <a:xfrm flipV="1">
            <a:off x="3505200" y="2566988"/>
            <a:ext cx="1143000" cy="457200"/>
          </a:xfrm>
          <a:prstGeom prst="line">
            <a:avLst/>
          </a:prstGeom>
          <a:ln w="25400" cap="flat" cmpd="sng">
            <a:solidFill>
              <a:schemeClr val="tx1"/>
            </a:solidFill>
            <a:prstDash val="solid"/>
            <a:round/>
            <a:headEnd type="none" w="sm" len="sm"/>
            <a:tailEnd type="stealth" w="med" len="lg"/>
          </a:ln>
        </p:spPr>
      </p:sp>
      <p:sp>
        <p:nvSpPr>
          <p:cNvPr id="30740" name="矩形 121876"/>
          <p:cNvSpPr/>
          <p:nvPr/>
        </p:nvSpPr>
        <p:spPr>
          <a:xfrm>
            <a:off x="2498725" y="2276475"/>
            <a:ext cx="2225675" cy="519113"/>
          </a:xfrm>
          <a:prstGeom prst="rect">
            <a:avLst/>
          </a:prstGeom>
          <a:noFill/>
          <a:ln w="9525">
            <a:noFill/>
          </a:ln>
        </p:spPr>
        <p:txBody>
          <a:bodyPr lIns="92075" tIns="46038" rIns="92075" bIns="46038" anchor="t">
            <a:spAutoFit/>
          </a:bodyPr>
          <a:lstStyle/>
          <a:p>
            <a:pPr eaLnBrk="0" hangingPunct="0">
              <a:buClr>
                <a:schemeClr val="bg1"/>
              </a:buClr>
            </a:pPr>
            <a:r>
              <a:rPr lang="zh-CN" altLang="en-US" sz="2800" b="1" dirty="0">
                <a:solidFill>
                  <a:srgbClr val="000000"/>
                </a:solidFill>
                <a:latin typeface="宋体" panose="02010600030101010101" pitchFamily="2" charset="-122"/>
                <a:ea typeface="宋体" panose="02010600030101010101" pitchFamily="2" charset="-122"/>
              </a:rPr>
              <a:t>无效书单</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p:nvPr/>
        </p:nvSpPr>
        <p:spPr>
          <a:xfrm>
            <a:off x="266700" y="4819650"/>
            <a:ext cx="5391150" cy="1754188"/>
          </a:xfrm>
          <a:prstGeom prst="rect">
            <a:avLst/>
          </a:prstGeom>
          <a:noFill/>
          <a:ln w="9525">
            <a:noFill/>
          </a:ln>
        </p:spPr>
        <p:txBody>
          <a:bodyPr anchor="t">
            <a:spAutoFit/>
          </a:bodyPr>
          <a:lstStyle/>
          <a:p>
            <a:pPr algn="just">
              <a:spcBef>
                <a:spcPct val="10000"/>
              </a:spcBef>
            </a:pPr>
            <a:r>
              <a:rPr lang="zh-CN" altLang="en-US" sz="2000" b="1" dirty="0">
                <a:latin typeface="宋体" panose="02010600030101010101" pitchFamily="2" charset="-122"/>
                <a:ea typeface="宋体" panose="02010600030101010101" pitchFamily="2" charset="-122"/>
              </a:rPr>
              <a:t>经过初步的需求分析，得到系统功能要求：</a:t>
            </a:r>
          </a:p>
          <a:p>
            <a:pPr algn="just">
              <a:spcBef>
                <a:spcPct val="10000"/>
              </a:spcBef>
            </a:pP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、监视病员的病症（血压、体温、脉搏等）。</a:t>
            </a:r>
          </a:p>
          <a:p>
            <a:pPr algn="just">
              <a:spcBef>
                <a:spcPct val="10000"/>
              </a:spcBef>
            </a:pP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、定时更新病历。</a:t>
            </a:r>
          </a:p>
          <a:p>
            <a:pPr algn="just">
              <a:spcBef>
                <a:spcPct val="10000"/>
              </a:spcBef>
            </a:pP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、病员出现异常情况时报警。</a:t>
            </a:r>
          </a:p>
          <a:p>
            <a:pPr algn="just">
              <a:spcBef>
                <a:spcPct val="10000"/>
              </a:spcBef>
            </a:pP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、随机地产生某一病员的病情报告。</a:t>
            </a:r>
          </a:p>
        </p:txBody>
      </p:sp>
      <p:sp>
        <p:nvSpPr>
          <p:cNvPr id="25628" name="Rectangle 28"/>
          <p:cNvSpPr>
            <a:spLocks noGrp="1"/>
          </p:cNvSpPr>
          <p:nvPr>
            <p:ph type="title"/>
          </p:nvPr>
        </p:nvSpPr>
        <p:spPr>
          <a:xfrm>
            <a:off x="323850" y="476250"/>
            <a:ext cx="5040313" cy="457200"/>
          </a:xfrm>
        </p:spPr>
        <p:txBody>
          <a:bodyPr vert="horz" wrap="square" lIns="91440" tIns="45720" rIns="91440" bIns="45720" anchor="ctr"/>
          <a:lstStyle/>
          <a:p>
            <a:r>
              <a:rPr lang="zh-CN" altLang="en-US" sz="3200" b="0" dirty="0">
                <a:solidFill>
                  <a:srgbClr val="7030A0"/>
                </a:solidFill>
                <a:latin typeface="华文彩云" panose="02010800040101010101" charset="-122"/>
                <a:ea typeface="华文彩云" panose="02010800040101010101" charset="-122"/>
              </a:rPr>
              <a:t>实例：医院病房监护系统</a:t>
            </a:r>
          </a:p>
        </p:txBody>
      </p:sp>
      <p:sp>
        <p:nvSpPr>
          <p:cNvPr id="32771" name="Oval 35"/>
          <p:cNvSpPr/>
          <p:nvPr/>
        </p:nvSpPr>
        <p:spPr>
          <a:xfrm>
            <a:off x="381000" y="933450"/>
            <a:ext cx="2438400" cy="1905000"/>
          </a:xfrm>
          <a:prstGeom prst="ellipse">
            <a:avLst/>
          </a:prstGeom>
          <a:solidFill>
            <a:schemeClr val="tx1"/>
          </a:solidFill>
          <a:ln w="38100" cap="flat" cmpd="sng">
            <a:solidFill>
              <a:srgbClr val="FFCC00"/>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pic>
        <p:nvPicPr>
          <p:cNvPr id="32772" name="Picture 36" descr="病房"/>
          <p:cNvPicPr>
            <a:picLocks noChangeAspect="1"/>
          </p:cNvPicPr>
          <p:nvPr/>
        </p:nvPicPr>
        <p:blipFill>
          <a:blip r:embed="rId10"/>
          <a:stretch>
            <a:fillRect/>
          </a:stretch>
        </p:blipFill>
        <p:spPr>
          <a:xfrm>
            <a:off x="685800" y="1589088"/>
            <a:ext cx="1849438" cy="944562"/>
          </a:xfrm>
          <a:prstGeom prst="rect">
            <a:avLst/>
          </a:prstGeom>
          <a:noFill/>
          <a:ln w="9525">
            <a:noFill/>
          </a:ln>
        </p:spPr>
      </p:pic>
      <p:grpSp>
        <p:nvGrpSpPr>
          <p:cNvPr id="32773" name="Group 95"/>
          <p:cNvGrpSpPr/>
          <p:nvPr/>
        </p:nvGrpSpPr>
        <p:grpSpPr>
          <a:xfrm>
            <a:off x="4953000" y="601663"/>
            <a:ext cx="3810000" cy="2514600"/>
            <a:chOff x="2256" y="576"/>
            <a:chExt cx="2400" cy="1584"/>
          </a:xfrm>
        </p:grpSpPr>
        <p:pic>
          <p:nvPicPr>
            <p:cNvPr id="32774" name="Picture 81" descr="中央监视"/>
            <p:cNvPicPr>
              <a:picLocks noChangeAspect="1"/>
            </p:cNvPicPr>
            <p:nvPr/>
          </p:nvPicPr>
          <p:blipFill>
            <a:blip r:embed="rId11"/>
            <a:stretch>
              <a:fillRect/>
            </a:stretch>
          </p:blipFill>
          <p:spPr>
            <a:xfrm>
              <a:off x="2256" y="576"/>
              <a:ext cx="2304" cy="1584"/>
            </a:xfrm>
            <a:prstGeom prst="rect">
              <a:avLst/>
            </a:prstGeom>
            <a:noFill/>
            <a:ln w="9525">
              <a:noFill/>
            </a:ln>
          </p:spPr>
        </p:pic>
        <p:sp>
          <p:nvSpPr>
            <p:cNvPr id="32775" name="Rectangle 93"/>
            <p:cNvSpPr/>
            <p:nvPr/>
          </p:nvSpPr>
          <p:spPr>
            <a:xfrm>
              <a:off x="4416" y="576"/>
              <a:ext cx="240" cy="96"/>
            </a:xfrm>
            <a:prstGeom prst="rect">
              <a:avLst/>
            </a:prstGeom>
            <a:solidFill>
              <a:srgbClr val="333333"/>
            </a:solidFill>
            <a:ln w="9525">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776" name="Line 94"/>
            <p:cNvSpPr/>
            <p:nvPr/>
          </p:nvSpPr>
          <p:spPr>
            <a:xfrm flipV="1">
              <a:off x="4224" y="624"/>
              <a:ext cx="288" cy="144"/>
            </a:xfrm>
            <a:prstGeom prst="line">
              <a:avLst/>
            </a:prstGeom>
            <a:ln w="76200" cap="flat" cmpd="sng">
              <a:solidFill>
                <a:srgbClr val="333333"/>
              </a:solidFill>
              <a:prstDash val="solid"/>
              <a:round/>
              <a:headEnd type="none" w="med" len="med"/>
              <a:tailEnd type="none" w="med" len="med"/>
            </a:ln>
          </p:spPr>
        </p:sp>
      </p:grpSp>
      <p:pic>
        <p:nvPicPr>
          <p:cNvPr id="32777" name="Picture 96" descr="蓝灯"/>
          <p:cNvPicPr>
            <a:picLocks noChangeAspect="1"/>
          </p:cNvPicPr>
          <p:nvPr/>
        </p:nvPicPr>
        <p:blipFill>
          <a:blip r:embed="rId12"/>
          <a:stretch>
            <a:fillRect/>
          </a:stretch>
        </p:blipFill>
        <p:spPr>
          <a:xfrm>
            <a:off x="8534400" y="754063"/>
            <a:ext cx="190500" cy="217487"/>
          </a:xfrm>
          <a:prstGeom prst="rect">
            <a:avLst/>
          </a:prstGeom>
          <a:noFill/>
          <a:ln w="9525">
            <a:noFill/>
          </a:ln>
        </p:spPr>
      </p:pic>
      <p:pic>
        <p:nvPicPr>
          <p:cNvPr id="32778" name="Picture 97" descr="蓝灯"/>
          <p:cNvPicPr>
            <a:picLocks noChangeAspect="1"/>
          </p:cNvPicPr>
          <p:nvPr/>
        </p:nvPicPr>
        <p:blipFill>
          <a:blip r:embed="rId12"/>
          <a:stretch>
            <a:fillRect/>
          </a:stretch>
        </p:blipFill>
        <p:spPr>
          <a:xfrm>
            <a:off x="8534400" y="963613"/>
            <a:ext cx="190500" cy="217487"/>
          </a:xfrm>
          <a:prstGeom prst="rect">
            <a:avLst/>
          </a:prstGeom>
          <a:noFill/>
          <a:ln w="9525">
            <a:noFill/>
          </a:ln>
        </p:spPr>
      </p:pic>
      <p:pic>
        <p:nvPicPr>
          <p:cNvPr id="32779" name="Picture 98" descr="蓝灯"/>
          <p:cNvPicPr>
            <a:picLocks noChangeAspect="1"/>
          </p:cNvPicPr>
          <p:nvPr/>
        </p:nvPicPr>
        <p:blipFill>
          <a:blip r:embed="rId12"/>
          <a:stretch>
            <a:fillRect/>
          </a:stretch>
        </p:blipFill>
        <p:spPr>
          <a:xfrm>
            <a:off x="8534400" y="1173163"/>
            <a:ext cx="190500" cy="217487"/>
          </a:xfrm>
          <a:prstGeom prst="rect">
            <a:avLst/>
          </a:prstGeom>
          <a:noFill/>
          <a:ln w="9525">
            <a:noFill/>
          </a:ln>
        </p:spPr>
      </p:pic>
      <p:pic>
        <p:nvPicPr>
          <p:cNvPr id="32780" name="Picture 99" descr="蓝灯"/>
          <p:cNvPicPr>
            <a:picLocks noChangeAspect="1"/>
          </p:cNvPicPr>
          <p:nvPr/>
        </p:nvPicPr>
        <p:blipFill>
          <a:blip r:embed="rId12"/>
          <a:stretch>
            <a:fillRect/>
          </a:stretch>
        </p:blipFill>
        <p:spPr>
          <a:xfrm>
            <a:off x="8534400" y="1382713"/>
            <a:ext cx="190500" cy="217487"/>
          </a:xfrm>
          <a:prstGeom prst="rect">
            <a:avLst/>
          </a:prstGeom>
          <a:noFill/>
          <a:ln w="9525">
            <a:noFill/>
          </a:ln>
        </p:spPr>
      </p:pic>
      <p:pic>
        <p:nvPicPr>
          <p:cNvPr id="32781" name="Picture 100" descr="蓝灯"/>
          <p:cNvPicPr>
            <a:picLocks noChangeAspect="1"/>
          </p:cNvPicPr>
          <p:nvPr/>
        </p:nvPicPr>
        <p:blipFill>
          <a:blip r:embed="rId12"/>
          <a:stretch>
            <a:fillRect/>
          </a:stretch>
        </p:blipFill>
        <p:spPr>
          <a:xfrm>
            <a:off x="8534400" y="1584325"/>
            <a:ext cx="190500" cy="217488"/>
          </a:xfrm>
          <a:prstGeom prst="rect">
            <a:avLst/>
          </a:prstGeom>
          <a:noFill/>
          <a:ln w="9525">
            <a:noFill/>
          </a:ln>
        </p:spPr>
      </p:pic>
      <p:pic>
        <p:nvPicPr>
          <p:cNvPr id="32782" name="Picture 101" descr="蓝灯"/>
          <p:cNvPicPr>
            <a:picLocks noChangeAspect="1"/>
          </p:cNvPicPr>
          <p:nvPr/>
        </p:nvPicPr>
        <p:blipFill>
          <a:blip r:embed="rId12"/>
          <a:stretch>
            <a:fillRect/>
          </a:stretch>
        </p:blipFill>
        <p:spPr>
          <a:xfrm>
            <a:off x="8534400" y="1801813"/>
            <a:ext cx="190500" cy="217487"/>
          </a:xfrm>
          <a:prstGeom prst="rect">
            <a:avLst/>
          </a:prstGeom>
          <a:noFill/>
          <a:ln w="9525">
            <a:noFill/>
          </a:ln>
        </p:spPr>
      </p:pic>
      <p:pic>
        <p:nvPicPr>
          <p:cNvPr id="32783" name="Picture 102" descr="蓝灯"/>
          <p:cNvPicPr>
            <a:picLocks noChangeAspect="1"/>
          </p:cNvPicPr>
          <p:nvPr/>
        </p:nvPicPr>
        <p:blipFill>
          <a:blip r:embed="rId12"/>
          <a:stretch>
            <a:fillRect/>
          </a:stretch>
        </p:blipFill>
        <p:spPr>
          <a:xfrm>
            <a:off x="8534400" y="1992313"/>
            <a:ext cx="190500" cy="217487"/>
          </a:xfrm>
          <a:prstGeom prst="rect">
            <a:avLst/>
          </a:prstGeom>
          <a:noFill/>
          <a:ln w="9525">
            <a:noFill/>
          </a:ln>
        </p:spPr>
      </p:pic>
      <p:pic>
        <p:nvPicPr>
          <p:cNvPr id="32784" name="Picture 103" descr="蓝灯"/>
          <p:cNvPicPr>
            <a:picLocks noChangeAspect="1"/>
          </p:cNvPicPr>
          <p:nvPr/>
        </p:nvPicPr>
        <p:blipFill>
          <a:blip r:embed="rId12"/>
          <a:stretch>
            <a:fillRect/>
          </a:stretch>
        </p:blipFill>
        <p:spPr>
          <a:xfrm>
            <a:off x="8534400" y="2209800"/>
            <a:ext cx="190500" cy="217488"/>
          </a:xfrm>
          <a:prstGeom prst="rect">
            <a:avLst/>
          </a:prstGeom>
          <a:noFill/>
          <a:ln w="9525">
            <a:noFill/>
          </a:ln>
        </p:spPr>
      </p:pic>
      <p:pic>
        <p:nvPicPr>
          <p:cNvPr id="32785" name="Picture 104" descr="蓝灯"/>
          <p:cNvPicPr>
            <a:picLocks noChangeAspect="1"/>
          </p:cNvPicPr>
          <p:nvPr/>
        </p:nvPicPr>
        <p:blipFill>
          <a:blip r:embed="rId12"/>
          <a:stretch>
            <a:fillRect/>
          </a:stretch>
        </p:blipFill>
        <p:spPr>
          <a:xfrm>
            <a:off x="8534400" y="2419350"/>
            <a:ext cx="190500" cy="217488"/>
          </a:xfrm>
          <a:prstGeom prst="rect">
            <a:avLst/>
          </a:prstGeom>
          <a:noFill/>
          <a:ln w="9525">
            <a:noFill/>
          </a:ln>
        </p:spPr>
      </p:pic>
      <p:pic>
        <p:nvPicPr>
          <p:cNvPr id="32786" name="Picture 105" descr="蓝灯"/>
          <p:cNvPicPr>
            <a:picLocks noChangeAspect="1"/>
          </p:cNvPicPr>
          <p:nvPr/>
        </p:nvPicPr>
        <p:blipFill>
          <a:blip r:embed="rId12"/>
          <a:stretch>
            <a:fillRect/>
          </a:stretch>
        </p:blipFill>
        <p:spPr>
          <a:xfrm>
            <a:off x="8534400" y="2628900"/>
            <a:ext cx="190500" cy="217488"/>
          </a:xfrm>
          <a:prstGeom prst="rect">
            <a:avLst/>
          </a:prstGeom>
          <a:noFill/>
          <a:ln w="9525">
            <a:noFill/>
          </a:ln>
        </p:spPr>
      </p:pic>
      <p:pic>
        <p:nvPicPr>
          <p:cNvPr id="32787" name="Picture 106" descr="蓝灯"/>
          <p:cNvPicPr>
            <a:picLocks noChangeAspect="1"/>
          </p:cNvPicPr>
          <p:nvPr/>
        </p:nvPicPr>
        <p:blipFill>
          <a:blip r:embed="rId12"/>
          <a:stretch>
            <a:fillRect/>
          </a:stretch>
        </p:blipFill>
        <p:spPr>
          <a:xfrm>
            <a:off x="8534400" y="2822575"/>
            <a:ext cx="190500" cy="217488"/>
          </a:xfrm>
          <a:prstGeom prst="rect">
            <a:avLst/>
          </a:prstGeom>
          <a:noFill/>
          <a:ln w="9525">
            <a:noFill/>
          </a:ln>
        </p:spPr>
      </p:pic>
      <p:pic>
        <p:nvPicPr>
          <p:cNvPr id="25718" name="Picture 118" descr="BD05030_"/>
          <p:cNvPicPr>
            <a:picLocks noChangeAspect="1"/>
          </p:cNvPicPr>
          <p:nvPr/>
        </p:nvPicPr>
        <p:blipFill>
          <a:blip r:embed="rId13"/>
          <a:stretch>
            <a:fillRect/>
          </a:stretch>
        </p:blipFill>
        <p:spPr>
          <a:xfrm>
            <a:off x="5638800" y="677863"/>
            <a:ext cx="457200" cy="457200"/>
          </a:xfrm>
          <a:prstGeom prst="rect">
            <a:avLst/>
          </a:prstGeom>
          <a:noFill/>
          <a:ln w="9525">
            <a:noFill/>
          </a:ln>
        </p:spPr>
      </p:pic>
      <p:pic>
        <p:nvPicPr>
          <p:cNvPr id="25719" name="Picture 119" descr="未命名"/>
          <p:cNvPicPr>
            <a:picLocks noChangeAspect="1"/>
          </p:cNvPicPr>
          <p:nvPr/>
        </p:nvPicPr>
        <p:blipFill>
          <a:blip r:embed="rId14"/>
          <a:stretch>
            <a:fillRect/>
          </a:stretch>
        </p:blipFill>
        <p:spPr>
          <a:xfrm>
            <a:off x="4953000" y="658813"/>
            <a:ext cx="1143000" cy="876300"/>
          </a:xfrm>
          <a:prstGeom prst="rect">
            <a:avLst/>
          </a:prstGeom>
          <a:noFill/>
          <a:ln w="9525">
            <a:noFill/>
          </a:ln>
        </p:spPr>
      </p:pic>
      <p:pic>
        <p:nvPicPr>
          <p:cNvPr id="25720" name="Picture 120" descr="红灯"/>
          <p:cNvPicPr>
            <a:picLocks noChangeAspect="1"/>
          </p:cNvPicPr>
          <p:nvPr/>
        </p:nvPicPr>
        <p:blipFill>
          <a:blip r:embed="rId15"/>
          <a:stretch>
            <a:fillRect/>
          </a:stretch>
        </p:blipFill>
        <p:spPr>
          <a:xfrm flipV="1">
            <a:off x="8543925" y="1992313"/>
            <a:ext cx="152400" cy="228600"/>
          </a:xfrm>
          <a:prstGeom prst="rect">
            <a:avLst/>
          </a:prstGeom>
          <a:noFill/>
          <a:ln w="9525">
            <a:noFill/>
          </a:ln>
        </p:spPr>
      </p:pic>
      <p:sp>
        <p:nvSpPr>
          <p:cNvPr id="32791" name="Rectangle 121"/>
          <p:cNvSpPr/>
          <p:nvPr/>
        </p:nvSpPr>
        <p:spPr>
          <a:xfrm>
            <a:off x="3505200" y="4419600"/>
            <a:ext cx="914400" cy="914400"/>
          </a:xfrm>
          <a:prstGeom prst="rect">
            <a:avLst/>
          </a:prstGeom>
          <a:noFill/>
          <a:ln w="9525">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792" name="Rectangle 122"/>
          <p:cNvSpPr/>
          <p:nvPr/>
        </p:nvSpPr>
        <p:spPr>
          <a:xfrm>
            <a:off x="4953000" y="601663"/>
            <a:ext cx="3810000" cy="2514600"/>
          </a:xfrm>
          <a:prstGeom prst="rect">
            <a:avLst/>
          </a:prstGeom>
          <a:noFill/>
          <a:ln w="38100" cap="flat" cmpd="sng">
            <a:solidFill>
              <a:srgbClr val="333333"/>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25726" name="Line 126"/>
          <p:cNvSpPr/>
          <p:nvPr/>
        </p:nvSpPr>
        <p:spPr>
          <a:xfrm>
            <a:off x="2743200" y="1828800"/>
            <a:ext cx="2209800" cy="0"/>
          </a:xfrm>
          <a:prstGeom prst="line">
            <a:avLst/>
          </a:prstGeom>
          <a:ln w="38100" cap="flat" cmpd="sng">
            <a:solidFill>
              <a:srgbClr val="FFFFCC"/>
            </a:solidFill>
            <a:prstDash val="solid"/>
            <a:round/>
            <a:headEnd type="none" w="med" len="med"/>
            <a:tailEnd type="triangle" w="med" len="med"/>
          </a:ln>
        </p:spPr>
      </p:sp>
      <p:grpSp>
        <p:nvGrpSpPr>
          <p:cNvPr id="3" name="Group 133"/>
          <p:cNvGrpSpPr/>
          <p:nvPr/>
        </p:nvGrpSpPr>
        <p:grpSpPr>
          <a:xfrm>
            <a:off x="6553200" y="3617913"/>
            <a:ext cx="2057400" cy="2173287"/>
            <a:chOff x="720" y="1872"/>
            <a:chExt cx="1296" cy="1369"/>
          </a:xfrm>
        </p:grpSpPr>
        <p:pic>
          <p:nvPicPr>
            <p:cNvPr id="32795" name="Picture 134" descr="BS00570_"/>
            <p:cNvPicPr>
              <a:picLocks noChangeAspect="1"/>
            </p:cNvPicPr>
            <p:nvPr/>
          </p:nvPicPr>
          <p:blipFill>
            <a:blip r:embed="rId16"/>
            <a:stretch>
              <a:fillRect/>
            </a:stretch>
          </p:blipFill>
          <p:spPr>
            <a:xfrm>
              <a:off x="1200" y="2016"/>
              <a:ext cx="816" cy="1225"/>
            </a:xfrm>
            <a:prstGeom prst="rect">
              <a:avLst/>
            </a:prstGeom>
            <a:noFill/>
            <a:ln w="9525">
              <a:noFill/>
            </a:ln>
          </p:spPr>
        </p:pic>
        <p:pic>
          <p:nvPicPr>
            <p:cNvPr id="32796" name="Picture 135" descr="AG00029_"/>
            <p:cNvPicPr>
              <a:picLocks noChangeAspect="1"/>
            </p:cNvPicPr>
            <p:nvPr/>
          </p:nvPicPr>
          <p:blipFill>
            <a:blip r:embed="rId17"/>
            <a:stretch>
              <a:fillRect/>
            </a:stretch>
          </p:blipFill>
          <p:spPr>
            <a:xfrm>
              <a:off x="720" y="1872"/>
              <a:ext cx="1080" cy="857"/>
            </a:xfrm>
            <a:prstGeom prst="rect">
              <a:avLst/>
            </a:prstGeom>
            <a:noFill/>
            <a:ln w="9525">
              <a:noFill/>
            </a:ln>
          </p:spPr>
        </p:pic>
      </p:grpSp>
      <p:pic>
        <p:nvPicPr>
          <p:cNvPr id="25742" name="Picture 142" descr="AG00564_"/>
          <p:cNvPicPr>
            <a:picLocks noChangeAspect="1"/>
          </p:cNvPicPr>
          <p:nvPr/>
        </p:nvPicPr>
        <p:blipFill>
          <a:blip r:embed="rId18"/>
          <a:stretch>
            <a:fillRect/>
          </a:stretch>
        </p:blipFill>
        <p:spPr>
          <a:xfrm>
            <a:off x="4953000" y="658813"/>
            <a:ext cx="1089025" cy="754062"/>
          </a:xfrm>
          <a:prstGeom prst="rect">
            <a:avLst/>
          </a:prstGeom>
          <a:noFill/>
          <a:ln w="9525">
            <a:noFill/>
          </a:ln>
        </p:spPr>
      </p:pic>
      <p:sp>
        <p:nvSpPr>
          <p:cNvPr id="25747" name="Line 147"/>
          <p:cNvSpPr/>
          <p:nvPr/>
        </p:nvSpPr>
        <p:spPr>
          <a:xfrm>
            <a:off x="7086600" y="2895600"/>
            <a:ext cx="0" cy="533400"/>
          </a:xfrm>
          <a:prstGeom prst="line">
            <a:avLst/>
          </a:prstGeom>
          <a:ln w="38100" cap="flat" cmpd="sng">
            <a:solidFill>
              <a:srgbClr val="FFFFCC"/>
            </a:solidFill>
            <a:prstDash val="solid"/>
            <a:round/>
            <a:headEnd type="none" w="med" len="med"/>
            <a:tailEnd type="triangle" w="med" len="med"/>
          </a:ln>
        </p:spPr>
      </p:sp>
      <p:sp>
        <p:nvSpPr>
          <p:cNvPr id="25751" name="Line 151"/>
          <p:cNvSpPr/>
          <p:nvPr/>
        </p:nvSpPr>
        <p:spPr>
          <a:xfrm>
            <a:off x="2819400" y="1828800"/>
            <a:ext cx="2133600" cy="0"/>
          </a:xfrm>
          <a:prstGeom prst="line">
            <a:avLst/>
          </a:prstGeom>
          <a:ln w="38100" cap="flat" cmpd="sng">
            <a:solidFill>
              <a:srgbClr val="FF0066"/>
            </a:solidFill>
            <a:prstDash val="solid"/>
            <a:round/>
            <a:headEnd type="none" w="med" len="med"/>
            <a:tailEnd type="triangle" w="med" len="med"/>
          </a:ln>
        </p:spPr>
      </p:sp>
      <p:sp>
        <p:nvSpPr>
          <p:cNvPr id="25752" name="Line 152"/>
          <p:cNvSpPr/>
          <p:nvPr/>
        </p:nvSpPr>
        <p:spPr>
          <a:xfrm>
            <a:off x="7380288" y="3111500"/>
            <a:ext cx="0" cy="533400"/>
          </a:xfrm>
          <a:prstGeom prst="line">
            <a:avLst/>
          </a:prstGeom>
          <a:ln w="38100" cap="flat" cmpd="sng">
            <a:solidFill>
              <a:srgbClr val="FF0066"/>
            </a:solidFill>
            <a:prstDash val="solid"/>
            <a:round/>
            <a:headEnd type="none" w="med" len="med"/>
            <a:tailEnd type="triangle" w="med" len="med"/>
          </a:ln>
        </p:spPr>
      </p:sp>
      <p:pic>
        <p:nvPicPr>
          <p:cNvPr id="25753" name="Picture 153" descr="BD05030_"/>
          <p:cNvPicPr>
            <a:picLocks noChangeAspect="1"/>
          </p:cNvPicPr>
          <p:nvPr/>
        </p:nvPicPr>
        <p:blipFill>
          <a:blip r:embed="rId13"/>
          <a:stretch>
            <a:fillRect/>
          </a:stretch>
        </p:blipFill>
        <p:spPr>
          <a:xfrm>
            <a:off x="5638800" y="754063"/>
            <a:ext cx="457200" cy="457200"/>
          </a:xfrm>
          <a:prstGeom prst="rect">
            <a:avLst/>
          </a:prstGeom>
          <a:noFill/>
          <a:ln w="9525">
            <a:noFill/>
          </a:ln>
        </p:spPr>
      </p:pic>
      <p:pic>
        <p:nvPicPr>
          <p:cNvPr id="32802" name="Picture 155" descr="AG00154_"/>
          <p:cNvPicPr>
            <a:picLocks noChangeAspect="1"/>
          </p:cNvPicPr>
          <p:nvPr/>
        </p:nvPicPr>
        <p:blipFill>
          <a:blip r:embed="rId19"/>
          <a:stretch>
            <a:fillRect/>
          </a:stretch>
        </p:blipFill>
        <p:spPr>
          <a:xfrm>
            <a:off x="1447800" y="1085850"/>
            <a:ext cx="914400" cy="838200"/>
          </a:xfrm>
          <a:prstGeom prst="rect">
            <a:avLst/>
          </a:prstGeom>
          <a:noFill/>
          <a:ln w="9525">
            <a:noFill/>
          </a:ln>
        </p:spPr>
      </p:pic>
      <p:sp>
        <p:nvSpPr>
          <p:cNvPr id="25758" name="Line 158"/>
          <p:cNvSpPr/>
          <p:nvPr/>
        </p:nvSpPr>
        <p:spPr>
          <a:xfrm flipH="1">
            <a:off x="4876800" y="3040063"/>
            <a:ext cx="1219200" cy="533400"/>
          </a:xfrm>
          <a:prstGeom prst="line">
            <a:avLst/>
          </a:prstGeom>
          <a:ln w="38100" cap="flat" cmpd="sng">
            <a:solidFill>
              <a:srgbClr val="FF0066"/>
            </a:solidFill>
            <a:prstDash val="solid"/>
            <a:round/>
            <a:headEnd type="none" w="med" len="med"/>
            <a:tailEnd type="triangle" w="med" len="med"/>
          </a:ln>
        </p:spPr>
      </p:sp>
      <p:grpSp>
        <p:nvGrpSpPr>
          <p:cNvPr id="4" name="Group 166"/>
          <p:cNvGrpSpPr/>
          <p:nvPr/>
        </p:nvGrpSpPr>
        <p:grpSpPr>
          <a:xfrm>
            <a:off x="533400" y="2819400"/>
            <a:ext cx="4419600" cy="1600200"/>
            <a:chOff x="336" y="1776"/>
            <a:chExt cx="2784" cy="1008"/>
          </a:xfrm>
        </p:grpSpPr>
        <p:sp>
          <p:nvSpPr>
            <p:cNvPr id="32805" name="Oval 154"/>
            <p:cNvSpPr/>
            <p:nvPr/>
          </p:nvSpPr>
          <p:spPr>
            <a:xfrm>
              <a:off x="1248" y="1776"/>
              <a:ext cx="1872" cy="1008"/>
            </a:xfrm>
            <a:prstGeom prst="ellipse">
              <a:avLst/>
            </a:prstGeom>
            <a:noFill/>
            <a:ln w="57150" cap="flat" cmpd="sng">
              <a:solidFill>
                <a:srgbClr val="FFCC00"/>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06" name="Text Box 160"/>
            <p:cNvSpPr txBox="1"/>
            <p:nvPr/>
          </p:nvSpPr>
          <p:spPr>
            <a:xfrm>
              <a:off x="336" y="2208"/>
              <a:ext cx="1104" cy="405"/>
            </a:xfrm>
            <a:prstGeom prst="rect">
              <a:avLst/>
            </a:prstGeom>
            <a:noFill/>
            <a:ln w="9525">
              <a:noFill/>
            </a:ln>
          </p:spPr>
          <p:txBody>
            <a:bodyPr anchor="t">
              <a:spAutoFit/>
            </a:bodyPr>
            <a:lstStyle/>
            <a:p>
              <a:pPr algn="ctr" eaLnBrk="0" hangingPunct="0">
                <a:lnSpc>
                  <a:spcPct val="90000"/>
                </a:lnSpc>
                <a:spcBef>
                  <a:spcPct val="20000"/>
                </a:spcBef>
              </a:pPr>
              <a:r>
                <a:rPr lang="zh-CN" altLang="en-US" b="1" dirty="0">
                  <a:latin typeface="Times New Roman" panose="02020603050405020304" pitchFamily="18" charset="0"/>
                  <a:ea typeface="宋体" panose="02010600030101010101" pitchFamily="2" charset="-122"/>
                </a:rPr>
                <a:t>产生</a:t>
              </a:r>
            </a:p>
            <a:p>
              <a:pPr algn="ctr" eaLnBrk="0" hangingPunct="0">
                <a:lnSpc>
                  <a:spcPct val="90000"/>
                </a:lnSpc>
                <a:spcBef>
                  <a:spcPct val="20000"/>
                </a:spcBef>
              </a:pPr>
              <a:r>
                <a:rPr lang="zh-CN" altLang="en-US" b="1" dirty="0">
                  <a:latin typeface="Times New Roman" panose="02020603050405020304" pitchFamily="18" charset="0"/>
                  <a:ea typeface="宋体" panose="02010600030101010101" pitchFamily="2" charset="-122"/>
                </a:rPr>
                <a:t>病情报告</a:t>
              </a:r>
            </a:p>
          </p:txBody>
        </p:sp>
      </p:grpSp>
      <p:sp>
        <p:nvSpPr>
          <p:cNvPr id="32807" name="Oval 161"/>
          <p:cNvSpPr/>
          <p:nvPr/>
        </p:nvSpPr>
        <p:spPr>
          <a:xfrm>
            <a:off x="1981200" y="1828800"/>
            <a:ext cx="133350" cy="76200"/>
          </a:xfrm>
          <a:prstGeom prst="ellipse">
            <a:avLst/>
          </a:prstGeom>
          <a:solidFill>
            <a:schemeClr val="bg1"/>
          </a:solidFill>
          <a:ln w="9525">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08" name="Text Box 162"/>
          <p:cNvSpPr txBox="1"/>
          <p:nvPr/>
        </p:nvSpPr>
        <p:spPr>
          <a:xfrm>
            <a:off x="2627313" y="981075"/>
            <a:ext cx="1143000" cy="449263"/>
          </a:xfrm>
          <a:prstGeom prst="rect">
            <a:avLst/>
          </a:prstGeom>
          <a:noFill/>
          <a:ln w="9525">
            <a:noFill/>
          </a:ln>
        </p:spPr>
        <p:txBody>
          <a:bodyPr anchor="t">
            <a:spAutoFit/>
          </a:bodyPr>
          <a:lstStyle/>
          <a:p>
            <a:pPr algn="ctr" eaLnBrk="0" hangingPunct="0">
              <a:lnSpc>
                <a:spcPct val="130000"/>
              </a:lnSpc>
              <a:spcBef>
                <a:spcPct val="50000"/>
              </a:spcBef>
            </a:pPr>
            <a:r>
              <a:rPr lang="zh-CN" altLang="en-US" b="1" dirty="0">
                <a:latin typeface="Times New Roman" panose="02020603050405020304" pitchFamily="18" charset="0"/>
                <a:ea typeface="宋体" panose="02010600030101010101" pitchFamily="2" charset="-122"/>
              </a:rPr>
              <a:t>监视病情</a:t>
            </a:r>
          </a:p>
        </p:txBody>
      </p:sp>
      <p:sp>
        <p:nvSpPr>
          <p:cNvPr id="25763" name="Text Box 163"/>
          <p:cNvSpPr txBox="1"/>
          <p:nvPr/>
        </p:nvSpPr>
        <p:spPr>
          <a:xfrm>
            <a:off x="6629400" y="5867400"/>
            <a:ext cx="1600200" cy="366713"/>
          </a:xfrm>
          <a:prstGeom prst="rect">
            <a:avLst/>
          </a:prstGeom>
          <a:noFill/>
          <a:ln w="9525">
            <a:noFill/>
          </a:ln>
        </p:spPr>
        <p:txBody>
          <a:bodyPr anchor="t">
            <a:spAutoFit/>
          </a:bodyPr>
          <a:lstStyle/>
          <a:p>
            <a:pPr algn="ctr" eaLnBrk="0" hangingPunct="0">
              <a:spcBef>
                <a:spcPct val="10000"/>
              </a:spcBef>
            </a:pPr>
            <a:r>
              <a:rPr lang="zh-CN" altLang="en-US" b="1" dirty="0">
                <a:latin typeface="Times New Roman" panose="02020603050405020304" pitchFamily="18" charset="0"/>
                <a:ea typeface="宋体" panose="02010600030101010101" pitchFamily="2" charset="-122"/>
              </a:rPr>
              <a:t>更新病历</a:t>
            </a:r>
          </a:p>
        </p:txBody>
      </p:sp>
      <p:graphicFrame>
        <p:nvGraphicFramePr>
          <p:cNvPr id="142379" name="Object 167"/>
          <p:cNvGraphicFramePr/>
          <p:nvPr/>
        </p:nvGraphicFramePr>
        <p:xfrm>
          <a:off x="3429000" y="2819400"/>
          <a:ext cx="1143000" cy="1066800"/>
        </p:xfrm>
        <a:graphic>
          <a:graphicData uri="http://schemas.openxmlformats.org/presentationml/2006/ole">
            <mc:AlternateContent xmlns:mc="http://schemas.openxmlformats.org/markup-compatibility/2006">
              <mc:Choice xmlns:v="urn:schemas-microsoft-com:vml" Requires="v">
                <p:oleObj spid="_x0000_s3080" r:id="rId20" imgW="1259840" imgH="1137285" progId="MS_ClipArt_Gallery.5">
                  <p:embed/>
                </p:oleObj>
              </mc:Choice>
              <mc:Fallback>
                <p:oleObj r:id="rId20" imgW="1259840" imgH="1137285" progId="MS_ClipArt_Gallery.5">
                  <p:embed/>
                  <p:pic>
                    <p:nvPicPr>
                      <p:cNvPr id="0" name="图片 3076"/>
                      <p:cNvPicPr/>
                      <p:nvPr/>
                    </p:nvPicPr>
                    <p:blipFill>
                      <a:blip r:embed="rId21"/>
                      <a:stretch>
                        <a:fillRect/>
                      </a:stretch>
                    </p:blipFill>
                    <p:spPr>
                      <a:xfrm>
                        <a:off x="3429000" y="2819400"/>
                        <a:ext cx="1143000" cy="1066800"/>
                      </a:xfrm>
                      <a:prstGeom prst="rect">
                        <a:avLst/>
                      </a:prstGeom>
                      <a:noFill/>
                      <a:ln w="38100">
                        <a:noFill/>
                        <a:miter/>
                      </a:ln>
                    </p:spPr>
                  </p:pic>
                </p:oleObj>
              </mc:Fallback>
            </mc:AlternateContent>
          </a:graphicData>
        </a:graphic>
      </p:graphicFrame>
      <p:pic>
        <p:nvPicPr>
          <p:cNvPr id="25771" name="Picture 171" descr="红灯"/>
          <p:cNvPicPr>
            <a:picLocks noChangeAspect="1"/>
          </p:cNvPicPr>
          <p:nvPr/>
        </p:nvPicPr>
        <p:blipFill>
          <a:blip r:embed="rId15"/>
          <a:stretch>
            <a:fillRect/>
          </a:stretch>
        </p:blipFill>
        <p:spPr>
          <a:xfrm flipV="1">
            <a:off x="8502650" y="1973263"/>
            <a:ext cx="203200" cy="304800"/>
          </a:xfrm>
          <a:prstGeom prst="rect">
            <a:avLst/>
          </a:prstGeom>
          <a:noFill/>
          <a:ln w="9525">
            <a:noFill/>
          </a:ln>
        </p:spPr>
      </p:pic>
      <p:grpSp>
        <p:nvGrpSpPr>
          <p:cNvPr id="5" name="Group 173"/>
          <p:cNvGrpSpPr/>
          <p:nvPr/>
        </p:nvGrpSpPr>
        <p:grpSpPr>
          <a:xfrm>
            <a:off x="5943600" y="3465513"/>
            <a:ext cx="2647950" cy="2286000"/>
            <a:chOff x="3888" y="2160"/>
            <a:chExt cx="1644" cy="1440"/>
          </a:xfrm>
        </p:grpSpPr>
        <p:grpSp>
          <p:nvGrpSpPr>
            <p:cNvPr id="32813" name="Group 144"/>
            <p:cNvGrpSpPr/>
            <p:nvPr/>
          </p:nvGrpSpPr>
          <p:grpSpPr>
            <a:xfrm>
              <a:off x="3936" y="2832"/>
              <a:ext cx="588" cy="768"/>
              <a:chOff x="2196" y="2196"/>
              <a:chExt cx="588" cy="732"/>
            </a:xfrm>
          </p:grpSpPr>
          <p:sp>
            <p:nvSpPr>
              <p:cNvPr id="32814" name="AutoShape 129"/>
              <p:cNvSpPr/>
              <p:nvPr/>
            </p:nvSpPr>
            <p:spPr>
              <a:xfrm>
                <a:off x="2196" y="2196"/>
                <a:ext cx="588" cy="732"/>
              </a:xfrm>
              <a:prstGeom prst="flowChartMagneticDisk">
                <a:avLst/>
              </a:prstGeom>
              <a:gradFill rotWithShape="0">
                <a:gsLst>
                  <a:gs pos="0">
                    <a:srgbClr val="767676"/>
                  </a:gs>
                  <a:gs pos="50000">
                    <a:srgbClr val="FFFFFF"/>
                  </a:gs>
                  <a:gs pos="100000">
                    <a:srgbClr val="767676"/>
                  </a:gs>
                </a:gsLst>
                <a:lin ang="0" scaled="1"/>
                <a:tileRect/>
              </a:gradFill>
              <a:ln w="9525" cap="flat" cmpd="sng">
                <a:solidFill>
                  <a:schemeClr val="bg2"/>
                </a:solidFill>
                <a:prstDash val="solid"/>
                <a:round/>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15" name="Oval 130"/>
              <p:cNvSpPr/>
              <p:nvPr/>
            </p:nvSpPr>
            <p:spPr>
              <a:xfrm>
                <a:off x="2208" y="2212"/>
                <a:ext cx="576" cy="188"/>
              </a:xfrm>
              <a:prstGeom prst="ellipse">
                <a:avLst/>
              </a:prstGeom>
              <a:solidFill>
                <a:srgbClr val="DDDDDD"/>
              </a:solidFill>
              <a:ln w="19050">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grpSp>
        <p:sp>
          <p:nvSpPr>
            <p:cNvPr id="32816" name="AutoShape 136" descr="栎木"/>
            <p:cNvSpPr/>
            <p:nvPr/>
          </p:nvSpPr>
          <p:spPr>
            <a:xfrm>
              <a:off x="4284" y="2964"/>
              <a:ext cx="1164" cy="636"/>
            </a:xfrm>
            <a:prstGeom prst="cube">
              <a:avLst>
                <a:gd name="adj" fmla="val 21153"/>
              </a:avLst>
            </a:prstGeom>
            <a:blipFill rotWithShape="0">
              <a:blip r:embed="rId22"/>
            </a:blipFill>
            <a:ln w="9525" cap="flat" cmpd="sng">
              <a:solidFill>
                <a:srgbClr val="663300"/>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17" name="Rectangle 145"/>
            <p:cNvSpPr/>
            <p:nvPr/>
          </p:nvSpPr>
          <p:spPr>
            <a:xfrm>
              <a:off x="3900" y="2160"/>
              <a:ext cx="1632" cy="1440"/>
            </a:xfrm>
            <a:prstGeom prst="rect">
              <a:avLst/>
            </a:prstGeom>
            <a:noFill/>
            <a:ln w="38100" cap="flat" cmpd="sng">
              <a:solidFill>
                <a:srgbClr val="FFCC00"/>
              </a:solidFill>
              <a:prstDash val="solid"/>
              <a:miter/>
              <a:headEnd type="none" w="med" len="med"/>
              <a:tailEnd type="none" w="med" len="med"/>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pic>
          <p:nvPicPr>
            <p:cNvPr id="32818" name="Picture 172" descr="BS00359_"/>
            <p:cNvPicPr>
              <a:picLocks noChangeAspect="1"/>
            </p:cNvPicPr>
            <p:nvPr/>
          </p:nvPicPr>
          <p:blipFill>
            <a:blip r:embed="rId23"/>
            <a:stretch>
              <a:fillRect/>
            </a:stretch>
          </p:blipFill>
          <p:spPr>
            <a:xfrm>
              <a:off x="3888" y="2448"/>
              <a:ext cx="593" cy="556"/>
            </a:xfrm>
            <a:prstGeom prst="rect">
              <a:avLst/>
            </a:prstGeom>
            <a:noFill/>
            <a:ln w="9525">
              <a:noFill/>
            </a:ln>
          </p:spPr>
        </p:pic>
      </p:grpSp>
      <p:pic>
        <p:nvPicPr>
          <p:cNvPr id="25774" name="Picture 174" descr="AG00333_"/>
          <p:cNvPicPr>
            <a:picLocks noChangeAspect="1"/>
          </p:cNvPicPr>
          <p:nvPr/>
        </p:nvPicPr>
        <p:blipFill>
          <a:blip r:embed="rId24"/>
          <a:stretch>
            <a:fillRect/>
          </a:stretch>
        </p:blipFill>
        <p:spPr>
          <a:xfrm>
            <a:off x="7848600" y="4133850"/>
            <a:ext cx="381000" cy="742950"/>
          </a:xfrm>
          <a:prstGeom prst="rect">
            <a:avLst/>
          </a:prstGeom>
          <a:noFill/>
          <a:ln w="9525">
            <a:noFill/>
          </a:ln>
        </p:spPr>
      </p:pic>
      <p:pic>
        <p:nvPicPr>
          <p:cNvPr id="25778" name="Picture 178">
            <a:hlinkClick r:id="" action="ppaction://media"/>
          </p:cNvPr>
          <p:cNvPicPr>
            <a:picLocks noRot="1" noChangeAspect="1"/>
          </p:cNvPicPr>
          <p:nvPr>
            <a:wavAudioFile r:embed="rId2" name="charog02.WAV"/>
          </p:nvPr>
        </p:nvPicPr>
        <p:blipFill>
          <a:blip r:embed="rId25"/>
          <a:stretch>
            <a:fillRect/>
          </a:stretch>
        </p:blipFill>
        <p:spPr>
          <a:xfrm>
            <a:off x="4953000" y="2659063"/>
            <a:ext cx="304800" cy="304800"/>
          </a:xfrm>
          <a:prstGeom prst="rect">
            <a:avLst/>
          </a:prstGeom>
          <a:noFill/>
          <a:ln w="9525">
            <a:noFill/>
          </a:ln>
        </p:spPr>
      </p:pic>
      <p:pic>
        <p:nvPicPr>
          <p:cNvPr id="25779" name="Picture 179" descr="BD05030_"/>
          <p:cNvPicPr>
            <a:picLocks noChangeAspect="1"/>
          </p:cNvPicPr>
          <p:nvPr/>
        </p:nvPicPr>
        <p:blipFill>
          <a:blip r:embed="rId13"/>
          <a:stretch>
            <a:fillRect/>
          </a:stretch>
        </p:blipFill>
        <p:spPr>
          <a:xfrm>
            <a:off x="4876800" y="2659063"/>
            <a:ext cx="457200" cy="431800"/>
          </a:xfrm>
          <a:prstGeom prst="rect">
            <a:avLst/>
          </a:prstGeom>
          <a:noFill/>
          <a:ln w="9525">
            <a:noFill/>
          </a:ln>
        </p:spPr>
      </p:pic>
      <p:sp>
        <p:nvSpPr>
          <p:cNvPr id="32822" name="Oval 190">
            <a:hlinkClick r:id="" action="ppaction://hlinkshowjump?jump=previousslide"/>
          </p:cNvPr>
          <p:cNvSpPr/>
          <p:nvPr/>
        </p:nvSpPr>
        <p:spPr>
          <a:xfrm>
            <a:off x="6370638" y="6383338"/>
            <a:ext cx="754062" cy="334962"/>
          </a:xfrm>
          <a:prstGeom prst="ellipse">
            <a:avLst/>
          </a:prstGeom>
          <a:noFill/>
          <a:ln w="19050">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23" name="Oval 191">
            <a:hlinkClick r:id="" action="ppaction://hlinkshowjump?jump=nextslide"/>
          </p:cNvPr>
          <p:cNvSpPr/>
          <p:nvPr/>
        </p:nvSpPr>
        <p:spPr>
          <a:xfrm>
            <a:off x="7237413" y="6388100"/>
            <a:ext cx="754062" cy="334963"/>
          </a:xfrm>
          <a:prstGeom prst="ellipse">
            <a:avLst/>
          </a:prstGeom>
          <a:noFill/>
          <a:ln w="19050">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24" name="Oval 192"/>
          <p:cNvSpPr/>
          <p:nvPr/>
        </p:nvSpPr>
        <p:spPr>
          <a:xfrm>
            <a:off x="8147050" y="6413500"/>
            <a:ext cx="754063" cy="334963"/>
          </a:xfrm>
          <a:prstGeom prst="ellipse">
            <a:avLst/>
          </a:prstGeom>
          <a:noFill/>
          <a:ln w="19050">
            <a:noFill/>
          </a:ln>
        </p:spPr>
        <p:txBody>
          <a:bodyPr wrap="none" anchor="ctr"/>
          <a:lstStyle/>
          <a:p>
            <a:pPr algn="ctr" eaLnBrk="0" hangingPunct="0">
              <a:lnSpc>
                <a:spcPct val="130000"/>
              </a:lnSpc>
              <a:spcBef>
                <a:spcPct val="20000"/>
              </a:spcBef>
            </a:pPr>
            <a:endParaRPr lang="zh-CN" b="1" dirty="0">
              <a:latin typeface="Times New Roman" panose="02020603050405020304" pitchFamily="18" charset="0"/>
              <a:ea typeface="宋体" panose="02010600030101010101" pitchFamily="2" charset="-122"/>
            </a:endParaRPr>
          </a:p>
        </p:txBody>
      </p:sp>
      <p:sp>
        <p:nvSpPr>
          <p:cNvPr id="32825" name="Text Box 193"/>
          <p:cNvSpPr txBox="1"/>
          <p:nvPr/>
        </p:nvSpPr>
        <p:spPr>
          <a:xfrm>
            <a:off x="5295900" y="6038850"/>
            <a:ext cx="952500" cy="449263"/>
          </a:xfrm>
          <a:prstGeom prst="rect">
            <a:avLst/>
          </a:prstGeom>
          <a:noFill/>
          <a:ln w="57150">
            <a:noFill/>
          </a:ln>
        </p:spPr>
        <p:txBody>
          <a:bodyPr anchor="t">
            <a:spAutoFit/>
          </a:bodyPr>
          <a:lstStyle/>
          <a:p>
            <a:pPr algn="ctr" eaLnBrk="0" hangingPunct="0">
              <a:lnSpc>
                <a:spcPct val="130000"/>
              </a:lnSpc>
              <a:spcBef>
                <a:spcPct val="50000"/>
              </a:spcBef>
            </a:pPr>
            <a:endParaRPr lang="zh-CN" altLang="zh-CN" b="1" dirty="0">
              <a:latin typeface="Times New Roman" panose="02020603050405020304" pitchFamily="18" charset="0"/>
              <a:ea typeface="宋体" panose="02010600030101010101" pitchFamily="2" charset="-122"/>
            </a:endParaRPr>
          </a:p>
        </p:txBody>
      </p:sp>
      <p:pic>
        <p:nvPicPr>
          <p:cNvPr id="25759" name="Picture 159" descr="AG00169_"/>
          <p:cNvPicPr>
            <a:picLocks noChangeAspect="1"/>
          </p:cNvPicPr>
          <p:nvPr/>
        </p:nvPicPr>
        <p:blipFill>
          <a:blip r:embed="rId26"/>
          <a:stretch>
            <a:fillRect/>
          </a:stretch>
        </p:blipFill>
        <p:spPr>
          <a:xfrm>
            <a:off x="1905000" y="3124200"/>
            <a:ext cx="1676400" cy="121920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5628"/>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nodeType="afterEffect">
                                  <p:stCondLst>
                                    <p:cond delay="9000"/>
                                  </p:stCondLst>
                                  <p:childTnLst>
                                    <p:set>
                                      <p:cBhvr>
                                        <p:cTn id="9" dur="1" fill="hold">
                                          <p:stCondLst>
                                            <p:cond delay="0"/>
                                          </p:stCondLst>
                                        </p:cTn>
                                        <p:tgtEl>
                                          <p:spTgt spid="25726"/>
                                        </p:tgtEl>
                                        <p:attrNameLst>
                                          <p:attrName>style.visibility</p:attrName>
                                        </p:attrNameLst>
                                      </p:cBhvr>
                                      <p:to>
                                        <p:strVal val="visible"/>
                                      </p:to>
                                    </p:set>
                                    <p:animEffect transition="in" filter="wipe(left)">
                                      <p:cBhvr>
                                        <p:cTn id="10" dur="500"/>
                                        <p:tgtEl>
                                          <p:spTgt spid="25726"/>
                                        </p:tgtEl>
                                      </p:cBhvr>
                                    </p:animEffect>
                                  </p:childTnLst>
                                </p:cTn>
                              </p:par>
                            </p:childTnLst>
                          </p:cTn>
                        </p:par>
                        <p:par>
                          <p:cTn id="11" fill="hold">
                            <p:stCondLst>
                              <p:cond delay="10000"/>
                            </p:stCondLst>
                            <p:childTnLst>
                              <p:par>
                                <p:cTn id="12" presetID="22" presetClass="entr" presetSubtype="8" fill="hold" nodeType="afterEffect">
                                  <p:stCondLst>
                                    <p:cond delay="0"/>
                                  </p:stCondLst>
                                  <p:childTnLst>
                                    <p:set>
                                      <p:cBhvr>
                                        <p:cTn id="13" dur="1" fill="hold">
                                          <p:stCondLst>
                                            <p:cond delay="0"/>
                                          </p:stCondLst>
                                        </p:cTn>
                                        <p:tgtEl>
                                          <p:spTgt spid="25751"/>
                                        </p:tgtEl>
                                        <p:attrNameLst>
                                          <p:attrName>style.visibility</p:attrName>
                                        </p:attrNameLst>
                                      </p:cBhvr>
                                      <p:to>
                                        <p:strVal val="visible"/>
                                      </p:to>
                                    </p:set>
                                    <p:animEffect transition="in" filter="wipe(left)">
                                      <p:cBhvr>
                                        <p:cTn id="14" dur="500"/>
                                        <p:tgtEl>
                                          <p:spTgt spid="25751"/>
                                        </p:tgtEl>
                                      </p:cBhvr>
                                    </p:animEffect>
                                  </p:childTnLst>
                                </p:cTn>
                              </p:par>
                            </p:childTnLst>
                          </p:cTn>
                        </p:par>
                        <p:par>
                          <p:cTn id="15" fill="hold">
                            <p:stCondLst>
                              <p:cond delay="10500"/>
                            </p:stCondLst>
                            <p:childTnLst>
                              <p:par>
                                <p:cTn id="16" presetID="22" presetClass="entr" presetSubtype="2" fill="hold" nodeType="afterEffect">
                                  <p:stCondLst>
                                    <p:cond delay="6000"/>
                                  </p:stCondLst>
                                  <p:childTnLst>
                                    <p:set>
                                      <p:cBhvr>
                                        <p:cTn id="17" dur="1" fill="hold">
                                          <p:stCondLst>
                                            <p:cond delay="0"/>
                                          </p:stCondLst>
                                        </p:cTn>
                                        <p:tgtEl>
                                          <p:spTgt spid="25758"/>
                                        </p:tgtEl>
                                        <p:attrNameLst>
                                          <p:attrName>style.visibility</p:attrName>
                                        </p:attrNameLst>
                                      </p:cBhvr>
                                      <p:to>
                                        <p:strVal val="visible"/>
                                      </p:to>
                                    </p:set>
                                    <p:animEffect transition="in" filter="wipe(right)">
                                      <p:cBhvr>
                                        <p:cTn id="18" dur="500"/>
                                        <p:tgtEl>
                                          <p:spTgt spid="25758"/>
                                        </p:tgtEl>
                                      </p:cBhvr>
                                    </p:animEffect>
                                  </p:childTnLst>
                                  <p:subTnLst>
                                    <p:audio>
                                      <p:cMediaNode>
                                        <p:cTn display="0" masterRel="sameClick">
                                          <p:stCondLst>
                                            <p:cond evt="begin" delay="0">
                                              <p:tn val="16"/>
                                            </p:cond>
                                          </p:stCondLst>
                                          <p:endCondLst>
                                            <p:cond evt="onStopAudio" delay="0">
                                              <p:tgtEl>
                                                <p:sldTgt/>
                                              </p:tgtEl>
                                            </p:cond>
                                          </p:endCondLst>
                                        </p:cTn>
                                        <p:tgtEl>
                                          <p:sndTgt r:embed="rId4" name="s2.2.2-6.wav"/>
                                        </p:tgtEl>
                                      </p:cMediaNode>
                                    </p:audio>
                                  </p:subTnLst>
                                </p:cTn>
                              </p:par>
                            </p:childTnLst>
                          </p:cTn>
                        </p:par>
                        <p:par>
                          <p:cTn id="19" fill="hold">
                            <p:stCondLst>
                              <p:cond delay="17000"/>
                            </p:stCondLst>
                            <p:childTnLst>
                              <p:par>
                                <p:cTn id="20" presetID="1" presetClass="entr" presetSubtype="0" fill="hold" nodeType="afterEffect">
                                  <p:stCondLst>
                                    <p:cond delay="0"/>
                                  </p:stCondLst>
                                  <p:childTnLst>
                                    <p:set>
                                      <p:cBhvr>
                                        <p:cTn id="21" dur="1" fill="hold">
                                          <p:stCondLst>
                                            <p:cond delay="499"/>
                                          </p:stCondLst>
                                        </p:cTn>
                                        <p:tgtEl>
                                          <p:spTgt spid="142379"/>
                                        </p:tgtEl>
                                        <p:attrNameLst>
                                          <p:attrName>style.visibility</p:attrName>
                                        </p:attrNameLst>
                                      </p:cBhvr>
                                      <p:to>
                                        <p:strVal val="visible"/>
                                      </p:to>
                                    </p:set>
                                  </p:childTnLst>
                                </p:cTn>
                              </p:par>
                            </p:childTnLst>
                          </p:cTn>
                        </p:par>
                        <p:par>
                          <p:cTn id="22" fill="hold">
                            <p:stCondLst>
                              <p:cond delay="17500"/>
                            </p:stCondLst>
                            <p:childTnLst>
                              <p:par>
                                <p:cTn id="23" presetID="9" presetClass="entr" presetSubtype="0"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par>
                          <p:cTn id="26" fill="hold">
                            <p:stCondLst>
                              <p:cond delay="18000"/>
                            </p:stCondLst>
                            <p:childTnLst>
                              <p:par>
                                <p:cTn id="27" presetID="1" presetClass="entr" presetSubtype="0" fill="hold" nodeType="afterEffect">
                                  <p:stCondLst>
                                    <p:cond delay="0"/>
                                  </p:stCondLst>
                                  <p:childTnLst>
                                    <p:set>
                                      <p:cBhvr>
                                        <p:cTn id="28" dur="1" fill="hold">
                                          <p:stCondLst>
                                            <p:cond delay="499"/>
                                          </p:stCondLst>
                                        </p:cTn>
                                        <p:tgtEl>
                                          <p:spTgt spid="25759"/>
                                        </p:tgtEl>
                                        <p:attrNameLst>
                                          <p:attrName>style.visibility</p:attrName>
                                        </p:attrNameLst>
                                      </p:cBhvr>
                                      <p:to>
                                        <p:strVal val="visible"/>
                                      </p:to>
                                    </p:set>
                                  </p:childTnLst>
                                </p:cTn>
                              </p:par>
                            </p:childTnLst>
                          </p:cTn>
                        </p:par>
                        <p:par>
                          <p:cTn id="29" fill="hold">
                            <p:stCondLst>
                              <p:cond delay="18500"/>
                            </p:stCondLst>
                            <p:childTnLst>
                              <p:par>
                                <p:cTn id="30" presetID="22" presetClass="entr" presetSubtype="1" fill="hold" nodeType="afterEffect">
                                  <p:stCondLst>
                                    <p:cond delay="9000"/>
                                  </p:stCondLst>
                                  <p:childTnLst>
                                    <p:set>
                                      <p:cBhvr>
                                        <p:cTn id="31" dur="1" fill="hold">
                                          <p:stCondLst>
                                            <p:cond delay="0"/>
                                          </p:stCondLst>
                                        </p:cTn>
                                        <p:tgtEl>
                                          <p:spTgt spid="25747"/>
                                        </p:tgtEl>
                                        <p:attrNameLst>
                                          <p:attrName>style.visibility</p:attrName>
                                        </p:attrNameLst>
                                      </p:cBhvr>
                                      <p:to>
                                        <p:strVal val="visible"/>
                                      </p:to>
                                    </p:set>
                                    <p:animEffect transition="in" filter="wipe(up)">
                                      <p:cBhvr>
                                        <p:cTn id="32" dur="500"/>
                                        <p:tgtEl>
                                          <p:spTgt spid="25747"/>
                                        </p:tgtEl>
                                      </p:cBhvr>
                                    </p:animEffect>
                                  </p:childTnLst>
                                </p:cTn>
                              </p:par>
                            </p:childTnLst>
                          </p:cTn>
                        </p:par>
                        <p:par>
                          <p:cTn id="33" fill="hold">
                            <p:stCondLst>
                              <p:cond delay="28000"/>
                            </p:stCondLst>
                            <p:childTnLst>
                              <p:par>
                                <p:cTn id="34" presetID="22" presetClass="entr" presetSubtype="1" fill="hold" nodeType="afterEffect">
                                  <p:stCondLst>
                                    <p:cond delay="0"/>
                                  </p:stCondLst>
                                  <p:childTnLst>
                                    <p:set>
                                      <p:cBhvr>
                                        <p:cTn id="35" dur="1" fill="hold">
                                          <p:stCondLst>
                                            <p:cond delay="0"/>
                                          </p:stCondLst>
                                        </p:cTn>
                                        <p:tgtEl>
                                          <p:spTgt spid="25752"/>
                                        </p:tgtEl>
                                        <p:attrNameLst>
                                          <p:attrName>style.visibility</p:attrName>
                                        </p:attrNameLst>
                                      </p:cBhvr>
                                      <p:to>
                                        <p:strVal val="visible"/>
                                      </p:to>
                                    </p:set>
                                    <p:animEffect transition="in" filter="wipe(up)">
                                      <p:cBhvr>
                                        <p:cTn id="36" dur="500"/>
                                        <p:tgtEl>
                                          <p:spTgt spid="25752"/>
                                        </p:tgtEl>
                                      </p:cBhvr>
                                    </p:animEffect>
                                  </p:childTnLst>
                                  <p:subTnLst>
                                    <p:audio>
                                      <p:cMediaNode>
                                        <p:cTn display="0" masterRel="sameClick">
                                          <p:stCondLst>
                                            <p:cond evt="begin" delay="0">
                                              <p:tn val="34"/>
                                            </p:cond>
                                          </p:stCondLst>
                                          <p:endCondLst>
                                            <p:cond evt="onStopAudio" delay="0">
                                              <p:tgtEl>
                                                <p:sldTgt/>
                                              </p:tgtEl>
                                            </p:cond>
                                          </p:endCondLst>
                                        </p:cTn>
                                        <p:tgtEl>
                                          <p:sndTgt r:embed="rId5" name="s2.2.2-7.wav"/>
                                        </p:tgtEl>
                                      </p:cMediaNode>
                                    </p:audio>
                                  </p:subTnLst>
                                </p:cTn>
                              </p:par>
                            </p:childTnLst>
                          </p:cTn>
                        </p:par>
                        <p:par>
                          <p:cTn id="37" fill="hold">
                            <p:stCondLst>
                              <p:cond delay="28500"/>
                            </p:stCondLst>
                            <p:childTnLst>
                              <p:par>
                                <p:cTn id="38" presetID="1" presetClass="entr" presetSubtype="0" fill="hold" nodeType="afterEffect">
                                  <p:stCondLst>
                                    <p:cond delay="0"/>
                                  </p:stCondLst>
                                  <p:childTnLst>
                                    <p:set>
                                      <p:cBhvr>
                                        <p:cTn id="39" dur="1" fill="hold">
                                          <p:stCondLst>
                                            <p:cond delay="499"/>
                                          </p:stCondLst>
                                        </p:cTn>
                                        <p:tgtEl>
                                          <p:spTgt spid="3"/>
                                        </p:tgtEl>
                                        <p:attrNameLst>
                                          <p:attrName>style.visibility</p:attrName>
                                        </p:attrNameLst>
                                      </p:cBhvr>
                                      <p:to>
                                        <p:strVal val="visible"/>
                                      </p:to>
                                    </p:set>
                                  </p:childTnLst>
                                </p:cTn>
                              </p:par>
                            </p:childTnLst>
                          </p:cTn>
                        </p:par>
                        <p:par>
                          <p:cTn id="40" fill="hold">
                            <p:stCondLst>
                              <p:cond delay="29000"/>
                            </p:stCondLst>
                            <p:childTnLst>
                              <p:par>
                                <p:cTn id="41" presetID="1" presetClass="entr" presetSubtype="0" fill="hold" nodeType="after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childTnLst>
                          </p:cTn>
                        </p:par>
                        <p:par>
                          <p:cTn id="43" fill="hold">
                            <p:stCondLst>
                              <p:cond delay="29500"/>
                            </p:stCondLst>
                            <p:childTnLst>
                              <p:par>
                                <p:cTn id="44" presetID="1" presetClass="entr" presetSubtype="0" fill="hold" grpId="0" nodeType="afterEffect">
                                  <p:stCondLst>
                                    <p:cond delay="0"/>
                                  </p:stCondLst>
                                  <p:childTnLst>
                                    <p:set>
                                      <p:cBhvr>
                                        <p:cTn id="45" dur="1" fill="hold">
                                          <p:stCondLst>
                                            <p:cond delay="499"/>
                                          </p:stCondLst>
                                        </p:cTn>
                                        <p:tgtEl>
                                          <p:spTgt spid="25763"/>
                                        </p:tgtEl>
                                        <p:attrNameLst>
                                          <p:attrName>style.visibility</p:attrName>
                                        </p:attrNameLst>
                                      </p:cBhvr>
                                      <p:to>
                                        <p:strVal val="visible"/>
                                      </p:to>
                                    </p:set>
                                  </p:childTnLst>
                                </p:cTn>
                              </p:par>
                            </p:childTnLst>
                          </p:cTn>
                        </p:par>
                        <p:par>
                          <p:cTn id="46" fill="hold">
                            <p:stCondLst>
                              <p:cond delay="30000"/>
                            </p:stCondLst>
                            <p:childTnLst>
                              <p:par>
                                <p:cTn id="47" presetID="1" presetClass="entr" presetSubtype="0" fill="hold" nodeType="afterEffect">
                                  <p:stCondLst>
                                    <p:cond delay="0"/>
                                  </p:stCondLst>
                                  <p:childTnLst>
                                    <p:set>
                                      <p:cBhvr>
                                        <p:cTn id="48" dur="1" fill="hold">
                                          <p:stCondLst>
                                            <p:cond delay="499"/>
                                          </p:stCondLst>
                                        </p:cTn>
                                        <p:tgtEl>
                                          <p:spTgt spid="25774"/>
                                        </p:tgtEl>
                                        <p:attrNameLst>
                                          <p:attrName>style.visibility</p:attrName>
                                        </p:attrNameLst>
                                      </p:cBhvr>
                                      <p:to>
                                        <p:strVal val="visible"/>
                                      </p:to>
                                    </p:set>
                                  </p:childTnLst>
                                </p:cTn>
                              </p:par>
                            </p:childTnLst>
                          </p:cTn>
                        </p:par>
                        <p:par>
                          <p:cTn id="49" fill="hold">
                            <p:stCondLst>
                              <p:cond delay="30500"/>
                            </p:stCondLst>
                            <p:childTnLst>
                              <p:par>
                                <p:cTn id="50" presetID="9" presetClass="entr" presetSubtype="0" fill="hold" nodeType="afterEffect">
                                  <p:stCondLst>
                                    <p:cond delay="4000"/>
                                  </p:stCondLst>
                                  <p:childTnLst>
                                    <p:set>
                                      <p:cBhvr>
                                        <p:cTn id="51" dur="1" fill="hold">
                                          <p:stCondLst>
                                            <p:cond delay="0"/>
                                          </p:stCondLst>
                                        </p:cTn>
                                        <p:tgtEl>
                                          <p:spTgt spid="25720"/>
                                        </p:tgtEl>
                                        <p:attrNameLst>
                                          <p:attrName>style.visibility</p:attrName>
                                        </p:attrNameLst>
                                      </p:cBhvr>
                                      <p:to>
                                        <p:strVal val="visible"/>
                                      </p:to>
                                    </p:set>
                                    <p:animEffect transition="in" filter="dissolve">
                                      <p:cBhvr>
                                        <p:cTn id="52" dur="500"/>
                                        <p:tgtEl>
                                          <p:spTgt spid="25720"/>
                                        </p:tgtEl>
                                      </p:cBhvr>
                                    </p:animEffect>
                                  </p:childTnLst>
                                  <p:subTnLst>
                                    <p:audio>
                                      <p:cMediaNode>
                                        <p:cTn display="0" masterRel="sameClick">
                                          <p:stCondLst>
                                            <p:cond evt="begin" delay="0">
                                              <p:tn val="50"/>
                                            </p:cond>
                                          </p:stCondLst>
                                          <p:endCondLst>
                                            <p:cond evt="onStopAudio" delay="0">
                                              <p:tgtEl>
                                                <p:sldTgt/>
                                              </p:tgtEl>
                                            </p:cond>
                                          </p:endCondLst>
                                        </p:cTn>
                                        <p:tgtEl>
                                          <p:sndTgt r:embed="rId6" name="LASER.WAV"/>
                                        </p:tgtEl>
                                      </p:cMediaNode>
                                    </p:audio>
                                  </p:subTnLst>
                                </p:cTn>
                              </p:par>
                            </p:childTnLst>
                          </p:cTn>
                        </p:par>
                        <p:par>
                          <p:cTn id="53" fill="hold">
                            <p:stCondLst>
                              <p:cond delay="35000"/>
                            </p:stCondLst>
                            <p:childTnLst>
                              <p:par>
                                <p:cTn id="54" presetID="11" presetClass="entr" presetSubtype="0" fill="hold" nodeType="afterEffect">
                                  <p:stCondLst>
                                    <p:cond delay="0"/>
                                  </p:stCondLst>
                                  <p:childTnLst>
                                    <p:set>
                                      <p:cBhvr>
                                        <p:cTn id="55" dur="1000">
                                          <p:stCondLst>
                                            <p:cond delay="0"/>
                                          </p:stCondLst>
                                        </p:cTn>
                                        <p:tgtEl>
                                          <p:spTgt spid="25771"/>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6" name="LASER.WAV"/>
                                        </p:tgtEl>
                                      </p:cMediaNode>
                                    </p:audio>
                                  </p:subTnLst>
                                </p:cTn>
                              </p:par>
                            </p:childTnLst>
                          </p:cTn>
                        </p:par>
                        <p:par>
                          <p:cTn id="56" fill="hold">
                            <p:stCondLst>
                              <p:cond delay="36000"/>
                            </p:stCondLst>
                            <p:childTnLst>
                              <p:par>
                                <p:cTn id="57" presetID="1" presetClass="entr" presetSubtype="0" fill="hold" nodeType="afterEffect">
                                  <p:stCondLst>
                                    <p:cond delay="0"/>
                                  </p:stCondLst>
                                  <p:childTnLst>
                                    <p:set>
                                      <p:cBhvr>
                                        <p:cTn id="58" dur="1" fill="hold">
                                          <p:stCondLst>
                                            <p:cond delay="499"/>
                                          </p:stCondLst>
                                        </p:cTn>
                                        <p:tgtEl>
                                          <p:spTgt spid="25779"/>
                                        </p:tgtEl>
                                        <p:attrNameLst>
                                          <p:attrName>style.visibility</p:attrName>
                                        </p:attrNameLst>
                                      </p:cBhvr>
                                      <p:to>
                                        <p:strVal val="visible"/>
                                      </p:to>
                                    </p:set>
                                  </p:childTnLst>
                                </p:cTn>
                              </p:par>
                            </p:childTnLst>
                          </p:cTn>
                        </p:par>
                        <p:par>
                          <p:cTn id="59" fill="hold">
                            <p:stCondLst>
                              <p:cond delay="36500"/>
                            </p:stCondLst>
                            <p:childTnLst>
                              <p:par>
                                <p:cTn id="60" presetID="1" presetClass="entr" presetSubtype="0" fill="hold" nodeType="afterEffect">
                                  <p:stCondLst>
                                    <p:cond delay="0"/>
                                  </p:stCondLst>
                                  <p:childTnLst>
                                    <p:set>
                                      <p:cBhvr>
                                        <p:cTn id="61" dur="1" fill="hold">
                                          <p:stCondLst>
                                            <p:cond delay="499"/>
                                          </p:stCondLst>
                                        </p:cTn>
                                        <p:tgtEl>
                                          <p:spTgt spid="25778"/>
                                        </p:tgtEl>
                                        <p:attrNameLst>
                                          <p:attrName>style.visibility</p:attrName>
                                        </p:attrNameLst>
                                      </p:cBhvr>
                                      <p:to>
                                        <p:strVal val="visible"/>
                                      </p:to>
                                    </p:set>
                                  </p:childTnLst>
                                </p:cTn>
                              </p:par>
                            </p:childTnLst>
                          </p:cTn>
                        </p:par>
                        <p:par>
                          <p:cTn id="62" fill="hold">
                            <p:stCondLst>
                              <p:cond delay="37000"/>
                            </p:stCondLst>
                            <p:childTnLst>
                              <p:par>
                                <p:cTn id="63" presetID="1" presetClass="mediacall" presetSubtype="0" fill="hold" nodeType="afterEffect">
                                  <p:stCondLst>
                                    <p:cond delay="0"/>
                                  </p:stCondLst>
                                  <p:childTnLst>
                                    <p:cmd type="call" cmd="playFrom(0.0)">
                                      <p:cBhvr>
                                        <p:cTn id="64" dur="1860" fill="hold"/>
                                        <p:tgtEl>
                                          <p:spTgt spid="25778"/>
                                        </p:tgtEl>
                                      </p:cBhvr>
                                    </p:cmd>
                                  </p:childTnLst>
                                </p:cTn>
                              </p:par>
                            </p:childTnLst>
                          </p:cTn>
                        </p:par>
                        <p:par>
                          <p:cTn id="65" fill="hold">
                            <p:stCondLst>
                              <p:cond delay="39000"/>
                            </p:stCondLst>
                            <p:childTnLst>
                              <p:par>
                                <p:cTn id="66" presetID="11" presetClass="entr" presetSubtype="0" fill="hold" nodeType="afterEffect">
                                  <p:stCondLst>
                                    <p:cond delay="0"/>
                                  </p:stCondLst>
                                  <p:childTnLst>
                                    <p:set>
                                      <p:cBhvr>
                                        <p:cTn id="67" dur="1000">
                                          <p:stCondLst>
                                            <p:cond delay="0"/>
                                          </p:stCondLst>
                                        </p:cTn>
                                        <p:tgtEl>
                                          <p:spTgt spid="25718"/>
                                        </p:tgtEl>
                                        <p:attrNameLst>
                                          <p:attrName>style.visibility</p:attrName>
                                        </p:attrNameLst>
                                      </p:cBhvr>
                                      <p:to>
                                        <p:strVal val="visible"/>
                                      </p:to>
                                    </p:set>
                                  </p:childTnLst>
                                  <p:subTnLst>
                                    <p:audio>
                                      <p:cMediaNode>
                                        <p:cTn display="0" masterRel="sameClick">
                                          <p:stCondLst>
                                            <p:cond evt="begin" delay="0">
                                              <p:tn val="66"/>
                                            </p:cond>
                                          </p:stCondLst>
                                          <p:endCondLst>
                                            <p:cond evt="onStopAudio" delay="0">
                                              <p:tgtEl>
                                                <p:sldTgt/>
                                              </p:tgtEl>
                                            </p:cond>
                                          </p:endCondLst>
                                        </p:cTn>
                                        <p:tgtEl>
                                          <p:sndTgt r:embed="rId7" name="j0074717.wav"/>
                                        </p:tgtEl>
                                      </p:cMediaNode>
                                    </p:audio>
                                  </p:subTnLst>
                                </p:cTn>
                              </p:par>
                            </p:childTnLst>
                          </p:cTn>
                        </p:par>
                        <p:par>
                          <p:cTn id="68" fill="hold">
                            <p:stCondLst>
                              <p:cond delay="40000"/>
                            </p:stCondLst>
                            <p:childTnLst>
                              <p:par>
                                <p:cTn id="69" presetID="11" presetClass="entr" presetSubtype="0" fill="hold" nodeType="afterEffect">
                                  <p:stCondLst>
                                    <p:cond delay="0"/>
                                  </p:stCondLst>
                                  <p:childTnLst>
                                    <p:set>
                                      <p:cBhvr>
                                        <p:cTn id="70" dur="1000">
                                          <p:stCondLst>
                                            <p:cond delay="0"/>
                                          </p:stCondLst>
                                        </p:cTn>
                                        <p:tgtEl>
                                          <p:spTgt spid="25753"/>
                                        </p:tgtEl>
                                        <p:attrNameLst>
                                          <p:attrName>style.visibility</p:attrName>
                                        </p:attrNameLst>
                                      </p:cBhvr>
                                      <p:to>
                                        <p:strVal val="visible"/>
                                      </p:to>
                                    </p:set>
                                  </p:childTnLst>
                                  <p:subTnLst>
                                    <p:audio>
                                      <p:cMediaNode>
                                        <p:cTn display="0" masterRel="sameClick">
                                          <p:stCondLst>
                                            <p:cond evt="begin" delay="0">
                                              <p:tn val="69"/>
                                            </p:cond>
                                          </p:stCondLst>
                                          <p:endCondLst>
                                            <p:cond evt="onStopAudio" delay="0">
                                              <p:tgtEl>
                                                <p:sldTgt/>
                                              </p:tgtEl>
                                            </p:cond>
                                          </p:endCondLst>
                                        </p:cTn>
                                        <p:tgtEl>
                                          <p:sndTgt r:embed="rId7" name="j0074717.wav"/>
                                        </p:tgtEl>
                                      </p:cMediaNode>
                                    </p:audio>
                                  </p:subTnLst>
                                </p:cTn>
                              </p:par>
                            </p:childTnLst>
                          </p:cTn>
                        </p:par>
                        <p:par>
                          <p:cTn id="71" fill="hold">
                            <p:stCondLst>
                              <p:cond delay="41000"/>
                            </p:stCondLst>
                            <p:childTnLst>
                              <p:par>
                                <p:cTn id="72" presetID="1" presetClass="entr" presetSubtype="0" fill="hold" nodeType="afterEffect">
                                  <p:stCondLst>
                                    <p:cond delay="1000"/>
                                  </p:stCondLst>
                                  <p:childTnLst>
                                    <p:set>
                                      <p:cBhvr>
                                        <p:cTn id="73" dur="1" fill="hold">
                                          <p:stCondLst>
                                            <p:cond delay="499"/>
                                          </p:stCondLst>
                                        </p:cTn>
                                        <p:tgtEl>
                                          <p:spTgt spid="25742"/>
                                        </p:tgtEl>
                                        <p:attrNameLst>
                                          <p:attrName>style.visibility</p:attrName>
                                        </p:attrNameLst>
                                      </p:cBhvr>
                                      <p:to>
                                        <p:strVal val="visible"/>
                                      </p:to>
                                    </p:set>
                                  </p:childTnLst>
                                  <p:subTnLst>
                                    <p:set>
                                      <p:cBhvr override="childStyle">
                                        <p:cTn dur="1" fill="hold" display="0" masterRel="sameClick" afterEffect="1">
                                          <p:stCondLst>
                                            <p:cond evt="end" delay="0">
                                              <p:tn val="72"/>
                                            </p:cond>
                                          </p:stCondLst>
                                        </p:cTn>
                                        <p:tgtEl>
                                          <p:spTgt spid="25742"/>
                                        </p:tgtEl>
                                        <p:attrNameLst>
                                          <p:attrName>style.visibility</p:attrName>
                                        </p:attrNameLst>
                                      </p:cBhvr>
                                      <p:to>
                                        <p:strVal val="hidden"/>
                                      </p:to>
                                    </p:set>
                                    <p:audio>
                                      <p:cMediaNode>
                                        <p:cTn display="0" masterRel="sameClick">
                                          <p:stCondLst>
                                            <p:cond evt="begin" delay="0">
                                              <p:tn val="72"/>
                                            </p:cond>
                                          </p:stCondLst>
                                          <p:endCondLst>
                                            <p:cond evt="onStopAudio" delay="0">
                                              <p:tgtEl>
                                                <p:sldTgt/>
                                              </p:tgtEl>
                                            </p:cond>
                                          </p:endCondLst>
                                        </p:cTn>
                                        <p:tgtEl>
                                          <p:sndTgt r:embed="rId8" name="s2.2.2-8.wav"/>
                                        </p:tgtEl>
                                      </p:cMediaNode>
                                    </p:audio>
                                  </p:subTnLst>
                                </p:cTn>
                              </p:par>
                            </p:childTnLst>
                          </p:cTn>
                        </p:par>
                        <p:par>
                          <p:cTn id="74" fill="hold">
                            <p:stCondLst>
                              <p:cond delay="42500"/>
                            </p:stCondLst>
                            <p:childTnLst>
                              <p:par>
                                <p:cTn id="75" presetID="9" presetClass="entr" presetSubtype="0" fill="hold" nodeType="afterEffect">
                                  <p:stCondLst>
                                    <p:cond delay="0"/>
                                  </p:stCondLst>
                                  <p:childTnLst>
                                    <p:set>
                                      <p:cBhvr>
                                        <p:cTn id="76" dur="1" fill="hold">
                                          <p:stCondLst>
                                            <p:cond delay="0"/>
                                          </p:stCondLst>
                                        </p:cTn>
                                        <p:tgtEl>
                                          <p:spTgt spid="25719"/>
                                        </p:tgtEl>
                                        <p:attrNameLst>
                                          <p:attrName>style.visibility</p:attrName>
                                        </p:attrNameLst>
                                      </p:cBhvr>
                                      <p:to>
                                        <p:strVal val="visible"/>
                                      </p:to>
                                    </p:set>
                                    <p:animEffect transition="in" filter="dissolve">
                                      <p:cBhvr>
                                        <p:cTn id="77" dur="500"/>
                                        <p:tgtEl>
                                          <p:spTgt spid="25719"/>
                                        </p:tgtEl>
                                      </p:cBhvr>
                                    </p:animEffect>
                                  </p:childTnLst>
                                </p:cTn>
                              </p:par>
                            </p:childTnLst>
                          </p:cTn>
                        </p:par>
                        <p:par>
                          <p:cTn id="78" fill="hold">
                            <p:stCondLst>
                              <p:cond delay="43000"/>
                            </p:stCondLst>
                            <p:childTnLst>
                              <p:par>
                                <p:cTn id="79" presetID="22" presetClass="entr" presetSubtype="1" fill="hold" grpId="0" nodeType="afterEffect">
                                  <p:stCondLst>
                                    <p:cond delay="6000"/>
                                  </p:stCondLst>
                                  <p:childTnLst>
                                    <p:set>
                                      <p:cBhvr>
                                        <p:cTn id="80" dur="1" fill="hold">
                                          <p:stCondLst>
                                            <p:cond delay="0"/>
                                          </p:stCondLst>
                                        </p:cTn>
                                        <p:tgtEl>
                                          <p:spTgt spid="25602"/>
                                        </p:tgtEl>
                                        <p:attrNameLst>
                                          <p:attrName>style.visibility</p:attrName>
                                        </p:attrNameLst>
                                      </p:cBhvr>
                                      <p:to>
                                        <p:strVal val="visible"/>
                                      </p:to>
                                    </p:set>
                                    <p:animEffect transition="in" filter="wipe(up)">
                                      <p:cBhvr>
                                        <p:cTn id="81" dur="500"/>
                                        <p:tgtEl>
                                          <p:spTgt spid="25602"/>
                                        </p:tgtEl>
                                      </p:cBhvr>
                                    </p:animEffect>
                                  </p:childTnLst>
                                  <p:subTnLst>
                                    <p:audio>
                                      <p:cMediaNode>
                                        <p:cTn display="0" masterRel="sameClick">
                                          <p:stCondLst>
                                            <p:cond evt="begin" delay="0">
                                              <p:tn val="79"/>
                                            </p:cond>
                                          </p:stCondLst>
                                          <p:endCondLst>
                                            <p:cond evt="onStopAudio" delay="0">
                                              <p:tgtEl>
                                                <p:sldTgt/>
                                              </p:tgtEl>
                                            </p:cond>
                                          </p:endCondLst>
                                        </p:cTn>
                                        <p:tgtEl>
                                          <p:sndTgt r:embed="rId9" name="s2.2.2-9.wav"/>
                                        </p:tgtEl>
                                      </p:cMediaNode>
                                    </p:audio>
                                  </p:subTnLst>
                                </p:cTn>
                              </p:par>
                            </p:childTnLst>
                          </p:cTn>
                        </p:par>
                      </p:childTnLst>
                    </p:cTn>
                  </p:par>
                </p:childTnLst>
              </p:cTn>
              <p:prevCondLst>
                <p:cond evt="onPrev" delay="0">
                  <p:tgtEl>
                    <p:sldTgt/>
                  </p:tgtEl>
                </p:cond>
              </p:prevCondLst>
              <p:nextCondLst>
                <p:cond evt="onNext" delay="0">
                  <p:tgtEl>
                    <p:sldTgt/>
                  </p:tgtEl>
                </p:cond>
              </p:nextCondLst>
            </p:seq>
            <p:audio>
              <p:cMediaNode>
                <p:cTn id="82" fill="hold" display="0">
                  <p:stCondLst>
                    <p:cond delay="indefinite"/>
                  </p:stCondLst>
                  <p:endCondLst>
                    <p:cond evt="onNext" delay="0">
                      <p:tgtEl>
                        <p:sldTgt/>
                      </p:tgtEl>
                    </p:cond>
                    <p:cond evt="onPrev" delay="0">
                      <p:tgtEl>
                        <p:sldTgt/>
                      </p:tgtEl>
                    </p:cond>
                    <p:cond evt="onStopAudio" delay="0">
                      <p:tgtEl>
                        <p:sldTgt/>
                      </p:tgtEl>
                    </p:cond>
                  </p:endCondLst>
                </p:cTn>
                <p:tgtEl>
                  <p:spTgt spid="25778"/>
                </p:tgtEl>
              </p:cMediaNode>
            </p:audio>
          </p:childTnLst>
        </p:cTn>
      </p:par>
    </p:tnLst>
    <p:bldLst>
      <p:bldP spid="25602" grpId="0"/>
      <p:bldP spid="25628" grpId="0"/>
      <p:bldP spid="257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43361"/>
          <p:cNvSpPr>
            <a:spLocks noGrp="1"/>
          </p:cNvSpPr>
          <p:nvPr>
            <p:ph type="title"/>
          </p:nvPr>
        </p:nvSpPr>
        <p:spPr>
          <a:xfrm>
            <a:off x="457200" y="457200"/>
            <a:ext cx="8229600" cy="595313"/>
          </a:xfrm>
        </p:spPr>
        <p:txBody>
          <a:bodyPr anchor="ctr"/>
          <a:lstStyle/>
          <a:p>
            <a:r>
              <a:rPr lang="zh-CN" altLang="en-US" sz="3200" dirty="0">
                <a:latin typeface="宋体" panose="02010600030101010101" pitchFamily="2" charset="-122"/>
              </a:rPr>
              <a:t>例 医院病房监护系统</a:t>
            </a:r>
            <a:br>
              <a:rPr lang="zh-CN" altLang="en-US" sz="1800" b="0" dirty="0"/>
            </a:br>
            <a:endParaRPr lang="zh-CN" altLang="en-US" sz="1800" b="0" dirty="0"/>
          </a:p>
        </p:txBody>
      </p:sp>
      <p:sp>
        <p:nvSpPr>
          <p:cNvPr id="33794" name="文本占位符 143362"/>
          <p:cNvSpPr>
            <a:spLocks noGrp="1"/>
          </p:cNvSpPr>
          <p:nvPr>
            <p:ph idx="1"/>
          </p:nvPr>
        </p:nvSpPr>
        <p:spPr>
          <a:xfrm>
            <a:off x="539750" y="981075"/>
            <a:ext cx="8002588" cy="2520950"/>
          </a:xfrm>
        </p:spPr>
        <p:txBody>
          <a:bodyPr anchor="t"/>
          <a:lstStyle/>
          <a:p>
            <a:pPr>
              <a:lnSpc>
                <a:spcPct val="90000"/>
              </a:lnSpc>
              <a:buNone/>
            </a:pPr>
            <a:r>
              <a:rPr lang="zh-CN" altLang="en-US" sz="2800" dirty="0"/>
              <a:t>系统功能要求：</a:t>
            </a:r>
          </a:p>
          <a:p>
            <a:pPr>
              <a:lnSpc>
                <a:spcPct val="90000"/>
              </a:lnSpc>
              <a:buNone/>
            </a:pPr>
            <a:r>
              <a:rPr lang="zh-CN" altLang="en-US" sz="2800" dirty="0"/>
              <a:t>    </a:t>
            </a:r>
            <a:r>
              <a:rPr lang="en-US" altLang="zh-CN" sz="2800" dirty="0"/>
              <a:t>1</a:t>
            </a:r>
            <a:r>
              <a:rPr lang="zh-CN" altLang="en-US" sz="2800" dirty="0"/>
              <a:t>、监视病员的病症（血压、体温、脉搏等）</a:t>
            </a:r>
          </a:p>
          <a:p>
            <a:pPr>
              <a:lnSpc>
                <a:spcPct val="90000"/>
              </a:lnSpc>
              <a:buNone/>
            </a:pPr>
            <a:r>
              <a:rPr lang="zh-CN" altLang="en-US" sz="2800" dirty="0"/>
              <a:t>    </a:t>
            </a:r>
            <a:r>
              <a:rPr lang="en-US" altLang="zh-CN" sz="2800" dirty="0"/>
              <a:t>2</a:t>
            </a:r>
            <a:r>
              <a:rPr lang="zh-CN" altLang="en-US" sz="2800" dirty="0"/>
              <a:t>、定时更新病历</a:t>
            </a:r>
          </a:p>
          <a:p>
            <a:pPr>
              <a:lnSpc>
                <a:spcPct val="90000"/>
              </a:lnSpc>
              <a:buNone/>
            </a:pPr>
            <a:r>
              <a:rPr lang="zh-CN" altLang="en-US" sz="2800" dirty="0"/>
              <a:t>    </a:t>
            </a:r>
            <a:r>
              <a:rPr lang="en-US" altLang="zh-CN" sz="2800" dirty="0"/>
              <a:t>3</a:t>
            </a:r>
            <a:r>
              <a:rPr lang="zh-CN" altLang="en-US" sz="2800" dirty="0"/>
              <a:t>、病员出现异常情况时报警。</a:t>
            </a:r>
          </a:p>
          <a:p>
            <a:pPr>
              <a:lnSpc>
                <a:spcPct val="90000"/>
              </a:lnSpc>
              <a:buNone/>
            </a:pPr>
            <a:r>
              <a:rPr lang="zh-CN" altLang="en-US" sz="2800" dirty="0"/>
              <a:t>    </a:t>
            </a:r>
            <a:r>
              <a:rPr lang="en-US" altLang="zh-CN" sz="2800" dirty="0"/>
              <a:t>4</a:t>
            </a:r>
            <a:r>
              <a:rPr lang="zh-CN" altLang="en-US" sz="2800" dirty="0"/>
              <a:t>、随机地产生某一病员的病情报告。</a:t>
            </a:r>
          </a:p>
          <a:p>
            <a:pPr>
              <a:lnSpc>
                <a:spcPct val="90000"/>
              </a:lnSpc>
              <a:buNone/>
            </a:pPr>
            <a:endParaRPr lang="en-US" altLang="zh-CN" sz="2800" dirty="0"/>
          </a:p>
          <a:p>
            <a:pPr algn="ctr">
              <a:lnSpc>
                <a:spcPct val="90000"/>
              </a:lnSpc>
              <a:buNone/>
            </a:pPr>
            <a:r>
              <a:rPr lang="en-US" altLang="zh-CN" sz="3600" dirty="0">
                <a:solidFill>
                  <a:srgbClr val="FF0000"/>
                </a:solidFill>
                <a:latin typeface="华文行楷" panose="02010800040101010101" pitchFamily="2" charset="-122"/>
                <a:ea typeface="华文行楷" panose="02010800040101010101" pitchFamily="2" charset="-122"/>
              </a:rPr>
              <a:t>E-R</a:t>
            </a:r>
            <a:r>
              <a:rPr lang="zh-CN" altLang="en-US" sz="3600" dirty="0">
                <a:solidFill>
                  <a:srgbClr val="FF0000"/>
                </a:solidFill>
                <a:latin typeface="华文行楷" panose="02010800040101010101" pitchFamily="2" charset="-122"/>
                <a:ea typeface="华文行楷" panose="02010800040101010101" pitchFamily="2" charset="-122"/>
              </a:rPr>
              <a:t>图？</a:t>
            </a:r>
          </a:p>
          <a:p>
            <a:pPr>
              <a:lnSpc>
                <a:spcPct val="90000"/>
              </a:lnSpc>
              <a:buNone/>
            </a:pPr>
            <a:endParaRPr lang="zh-CN" altLang="en-US" sz="3600" dirty="0">
              <a:solidFill>
                <a:srgbClr val="FF0000"/>
              </a:solidFill>
              <a:latin typeface="华文行楷" panose="02010800040101010101" pitchFamily="2" charset="-122"/>
              <a:ea typeface="华文行楷" panose="020108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4097"/>
          <p:cNvSpPr>
            <a:spLocks noGrp="1"/>
          </p:cNvSpPr>
          <p:nvPr>
            <p:ph type="title"/>
          </p:nvPr>
        </p:nvSpPr>
        <p:spPr/>
        <p:txBody>
          <a:bodyPr anchor="ctr"/>
          <a:lstStyle/>
          <a:p>
            <a:endParaRPr lang="zh-CN" dirty="0"/>
          </a:p>
        </p:txBody>
      </p:sp>
      <p:graphicFrame>
        <p:nvGraphicFramePr>
          <p:cNvPr id="34818" name="内容占位符 4098"/>
          <p:cNvGraphicFramePr>
            <a:graphicFrameLocks noGrp="1" noChangeAspect="1"/>
          </p:cNvGraphicFramePr>
          <p:nvPr>
            <p:ph idx="1"/>
          </p:nvPr>
        </p:nvGraphicFramePr>
        <p:xfrm>
          <a:off x="468313" y="1662113"/>
          <a:ext cx="7993062" cy="2744787"/>
        </p:xfrm>
        <a:graphic>
          <a:graphicData uri="http://schemas.openxmlformats.org/presentationml/2006/ole">
            <mc:AlternateContent xmlns:mc="http://schemas.openxmlformats.org/markup-compatibility/2006">
              <mc:Choice xmlns:v="urn:schemas-microsoft-com:vml" Requires="v">
                <p:oleObj spid="_x0000_s4098" r:id="rId3" imgW="4100830" imgH="1383665" progId="Visio.Drawing.11">
                  <p:embed/>
                </p:oleObj>
              </mc:Choice>
              <mc:Fallback>
                <p:oleObj r:id="rId3" imgW="4100830" imgH="1383665" progId="Visio.Drawing.11">
                  <p:embed/>
                  <p:pic>
                    <p:nvPicPr>
                      <p:cNvPr id="0" name="图片 3075"/>
                      <p:cNvPicPr/>
                      <p:nvPr/>
                    </p:nvPicPr>
                    <p:blipFill>
                      <a:blip r:embed="rId4"/>
                      <a:stretch>
                        <a:fillRect/>
                      </a:stretch>
                    </p:blipFill>
                    <p:spPr>
                      <a:xfrm>
                        <a:off x="468313" y="1662113"/>
                        <a:ext cx="7993062" cy="2744787"/>
                      </a:xfrm>
                      <a:prstGeom prst="rect">
                        <a:avLst/>
                      </a:prstGeom>
                      <a:noFill/>
                      <a:ln w="38100">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54627"/>
          <p:cNvSpPr>
            <a:spLocks noGrp="1"/>
          </p:cNvSpPr>
          <p:nvPr>
            <p:ph type="title"/>
          </p:nvPr>
        </p:nvSpPr>
        <p:spPr/>
        <p:txBody>
          <a:bodyPr anchor="ctr"/>
          <a:lstStyle/>
          <a:p>
            <a:r>
              <a:rPr lang="zh-CN" altLang="en-US" dirty="0">
                <a:solidFill>
                  <a:srgbClr val="7030A0"/>
                </a:solidFill>
                <a:latin typeface="华文彩云" panose="02010800040101010101" charset="-122"/>
                <a:ea typeface="华文彩云" panose="02010800040101010101" charset="-122"/>
              </a:rPr>
              <a:t>顶层：</a:t>
            </a:r>
          </a:p>
        </p:txBody>
      </p:sp>
      <p:grpSp>
        <p:nvGrpSpPr>
          <p:cNvPr id="35842" name="组合 154666"/>
          <p:cNvGrpSpPr/>
          <p:nvPr/>
        </p:nvGrpSpPr>
        <p:grpSpPr>
          <a:xfrm>
            <a:off x="1835150" y="2251075"/>
            <a:ext cx="5867400" cy="1685925"/>
            <a:chOff x="1156" y="1418"/>
            <a:chExt cx="3696" cy="1062"/>
          </a:xfrm>
        </p:grpSpPr>
        <p:sp>
          <p:nvSpPr>
            <p:cNvPr id="35843" name="Rectangle 5"/>
            <p:cNvSpPr/>
            <p:nvPr/>
          </p:nvSpPr>
          <p:spPr>
            <a:xfrm>
              <a:off x="1156" y="1525"/>
              <a:ext cx="480"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a:lnSpc>
                  <a:spcPct val="130000"/>
                </a:lnSpc>
                <a:spcBef>
                  <a:spcPct val="20000"/>
                </a:spcBef>
              </a:pPr>
              <a:r>
                <a:rPr lang="zh-CN" altLang="en-US" sz="2000" b="1" dirty="0">
                  <a:latin typeface="幼圆" panose="02010509060101010101" pitchFamily="49" charset="-122"/>
                  <a:ea typeface="幼圆" panose="02010509060101010101" pitchFamily="49" charset="-122"/>
                </a:rPr>
                <a:t>病人</a:t>
              </a:r>
            </a:p>
          </p:txBody>
        </p:sp>
        <p:sp>
          <p:nvSpPr>
            <p:cNvPr id="35844" name="Rectangle 6"/>
            <p:cNvSpPr/>
            <p:nvPr/>
          </p:nvSpPr>
          <p:spPr>
            <a:xfrm>
              <a:off x="4372" y="2001"/>
              <a:ext cx="480"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a:lnSpc>
                  <a:spcPct val="130000"/>
                </a:lnSpc>
                <a:spcBef>
                  <a:spcPct val="20000"/>
                </a:spcBef>
              </a:pPr>
              <a:r>
                <a:rPr lang="zh-CN" altLang="en-US" sz="2000" b="1" dirty="0">
                  <a:latin typeface="Times New Roman" panose="02020603050405020304" pitchFamily="18" charset="0"/>
                  <a:ea typeface="宋体" panose="02010600030101010101" pitchFamily="2" charset="-122"/>
                </a:rPr>
                <a:t>护士</a:t>
              </a:r>
              <a:endParaRPr lang="zh-CN" altLang="en-US" sz="2400" b="1" dirty="0">
                <a:latin typeface="Times New Roman" panose="02020603050405020304" pitchFamily="18" charset="0"/>
                <a:ea typeface="宋体" panose="02010600030101010101" pitchFamily="2" charset="-122"/>
              </a:endParaRPr>
            </a:p>
          </p:txBody>
        </p:sp>
        <p:sp>
          <p:nvSpPr>
            <p:cNvPr id="35845" name="Rectangle 7"/>
            <p:cNvSpPr/>
            <p:nvPr/>
          </p:nvSpPr>
          <p:spPr>
            <a:xfrm>
              <a:off x="4305" y="1418"/>
              <a:ext cx="480"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a:lnSpc>
                  <a:spcPct val="130000"/>
                </a:lnSpc>
                <a:spcBef>
                  <a:spcPct val="20000"/>
                </a:spcBef>
              </a:pPr>
              <a:r>
                <a:rPr lang="zh-CN" altLang="en-US" sz="2000" b="1" dirty="0">
                  <a:latin typeface="幼圆" panose="02010509060101010101" pitchFamily="49" charset="-122"/>
                  <a:ea typeface="幼圆" panose="02010509060101010101" pitchFamily="49" charset="-122"/>
                </a:rPr>
                <a:t>护士</a:t>
              </a:r>
            </a:p>
          </p:txBody>
        </p:sp>
        <p:sp>
          <p:nvSpPr>
            <p:cNvPr id="35846" name="Line 9"/>
            <p:cNvSpPr/>
            <p:nvPr/>
          </p:nvSpPr>
          <p:spPr>
            <a:xfrm>
              <a:off x="1655" y="1706"/>
              <a:ext cx="941" cy="355"/>
            </a:xfrm>
            <a:prstGeom prst="line">
              <a:avLst/>
            </a:prstGeom>
            <a:ln w="9525" cap="flat" cmpd="sng">
              <a:solidFill>
                <a:schemeClr val="tx1"/>
              </a:solidFill>
              <a:prstDash val="solid"/>
              <a:round/>
              <a:headEnd type="none" w="med" len="med"/>
              <a:tailEnd type="triangle" w="med" len="med"/>
            </a:ln>
          </p:spPr>
        </p:sp>
        <p:sp>
          <p:nvSpPr>
            <p:cNvPr id="35847" name="Line 10"/>
            <p:cNvSpPr/>
            <p:nvPr/>
          </p:nvSpPr>
          <p:spPr>
            <a:xfrm flipH="1">
              <a:off x="3152" y="1570"/>
              <a:ext cx="1134" cy="363"/>
            </a:xfrm>
            <a:prstGeom prst="line">
              <a:avLst/>
            </a:prstGeom>
            <a:ln w="9525" cap="flat" cmpd="sng">
              <a:solidFill>
                <a:schemeClr val="tx1"/>
              </a:solidFill>
              <a:prstDash val="solid"/>
              <a:round/>
              <a:headEnd type="none" w="med" len="med"/>
              <a:tailEnd type="triangle" w="med" len="med"/>
            </a:ln>
          </p:spPr>
        </p:sp>
        <p:sp>
          <p:nvSpPr>
            <p:cNvPr id="35848" name="Line 11"/>
            <p:cNvSpPr/>
            <p:nvPr/>
          </p:nvSpPr>
          <p:spPr>
            <a:xfrm>
              <a:off x="3268" y="2116"/>
              <a:ext cx="1104" cy="0"/>
            </a:xfrm>
            <a:prstGeom prst="line">
              <a:avLst/>
            </a:prstGeom>
            <a:ln w="9525" cap="flat" cmpd="sng">
              <a:solidFill>
                <a:schemeClr val="tx1"/>
              </a:solidFill>
              <a:prstDash val="solid"/>
              <a:round/>
              <a:headEnd type="none" w="med" len="med"/>
              <a:tailEnd type="triangle" w="med" len="med"/>
            </a:ln>
          </p:spPr>
        </p:sp>
        <p:sp>
          <p:nvSpPr>
            <p:cNvPr id="35849" name="Line 12"/>
            <p:cNvSpPr/>
            <p:nvPr/>
          </p:nvSpPr>
          <p:spPr>
            <a:xfrm>
              <a:off x="3243" y="2205"/>
              <a:ext cx="1134" cy="0"/>
            </a:xfrm>
            <a:prstGeom prst="line">
              <a:avLst/>
            </a:prstGeom>
            <a:ln w="9525" cap="flat" cmpd="sng">
              <a:solidFill>
                <a:schemeClr val="tx1"/>
              </a:solidFill>
              <a:prstDash val="solid"/>
              <a:round/>
              <a:headEnd type="none" w="med" len="med"/>
              <a:tailEnd type="triangle" w="med" len="med"/>
            </a:ln>
          </p:spPr>
        </p:sp>
        <p:sp>
          <p:nvSpPr>
            <p:cNvPr id="35850" name="Text Box 16"/>
            <p:cNvSpPr txBox="1"/>
            <p:nvPr/>
          </p:nvSpPr>
          <p:spPr>
            <a:xfrm>
              <a:off x="1791" y="1570"/>
              <a:ext cx="864" cy="283"/>
            </a:xfrm>
            <a:prstGeom prst="rect">
              <a:avLst/>
            </a:prstGeom>
            <a:noFill/>
            <a:ln w="9525">
              <a:noFill/>
            </a:ln>
          </p:spPr>
          <p:txBody>
            <a:bodyPr anchor="t">
              <a:spAutoFit/>
            </a:bodyPr>
            <a:lstStyle/>
            <a:p>
              <a:pPr>
                <a:lnSpc>
                  <a:spcPct val="130000"/>
                </a:lnSpc>
                <a:spcBef>
                  <a:spcPct val="50000"/>
                </a:spcBef>
              </a:pPr>
              <a:r>
                <a:rPr lang="zh-CN" altLang="en-US" b="1" dirty="0">
                  <a:latin typeface="宋体" panose="02010600030101010101" pitchFamily="2" charset="-122"/>
                  <a:ea typeface="宋体" panose="02010600030101010101" pitchFamily="2" charset="-122"/>
                </a:rPr>
                <a:t>生理信号</a:t>
              </a:r>
              <a:endParaRPr lang="zh-CN" altLang="en-US" sz="2000" b="1" dirty="0">
                <a:latin typeface="幼圆" panose="02010509060101010101" pitchFamily="49" charset="-122"/>
                <a:ea typeface="幼圆" panose="02010509060101010101" pitchFamily="49" charset="-122"/>
              </a:endParaRPr>
            </a:p>
          </p:txBody>
        </p:sp>
        <p:sp>
          <p:nvSpPr>
            <p:cNvPr id="35851" name="Text Box 17"/>
            <p:cNvSpPr txBox="1"/>
            <p:nvPr/>
          </p:nvSpPr>
          <p:spPr>
            <a:xfrm>
              <a:off x="3288" y="1481"/>
              <a:ext cx="692" cy="283"/>
            </a:xfrm>
            <a:prstGeom prst="rect">
              <a:avLst/>
            </a:prstGeom>
            <a:noFill/>
            <a:ln w="9525">
              <a:noFill/>
            </a:ln>
          </p:spPr>
          <p:txBody>
            <a:bodyPr wrap="none" anchor="t">
              <a:spAutoFit/>
            </a:bodyPr>
            <a:lstStyle/>
            <a:p>
              <a:pPr>
                <a:lnSpc>
                  <a:spcPct val="130000"/>
                </a:lnSpc>
                <a:spcBef>
                  <a:spcPct val="20000"/>
                </a:spcBef>
              </a:pPr>
              <a:r>
                <a:rPr lang="zh-CN" altLang="en-US" b="1" dirty="0">
                  <a:latin typeface="Times New Roman" panose="02020603050405020304" pitchFamily="18" charset="0"/>
                  <a:ea typeface="宋体" panose="02010600030101010101" pitchFamily="2" charset="-122"/>
                </a:rPr>
                <a:t>要求报告</a:t>
              </a:r>
              <a:endParaRPr lang="zh-CN" altLang="en-US" sz="2400" b="1" dirty="0">
                <a:latin typeface="Times New Roman" panose="02020603050405020304" pitchFamily="18" charset="0"/>
                <a:ea typeface="宋体" panose="02010600030101010101" pitchFamily="2" charset="-122"/>
              </a:endParaRPr>
            </a:p>
          </p:txBody>
        </p:sp>
        <p:sp>
          <p:nvSpPr>
            <p:cNvPr id="35852" name="Text Box 18"/>
            <p:cNvSpPr txBox="1"/>
            <p:nvPr/>
          </p:nvSpPr>
          <p:spPr>
            <a:xfrm>
              <a:off x="3412" y="1833"/>
              <a:ext cx="692" cy="283"/>
            </a:xfrm>
            <a:prstGeom prst="rect">
              <a:avLst/>
            </a:prstGeom>
            <a:noFill/>
            <a:ln w="9525">
              <a:noFill/>
            </a:ln>
          </p:spPr>
          <p:txBody>
            <a:bodyPr wrap="none" anchor="t">
              <a:spAutoFit/>
            </a:bodyPr>
            <a:lstStyle/>
            <a:p>
              <a:pPr>
                <a:lnSpc>
                  <a:spcPct val="130000"/>
                </a:lnSpc>
                <a:spcBef>
                  <a:spcPct val="20000"/>
                </a:spcBef>
              </a:pPr>
              <a:r>
                <a:rPr lang="zh-CN" altLang="en-US" b="1" dirty="0">
                  <a:latin typeface="宋体" panose="02010600030101010101" pitchFamily="2" charset="-122"/>
                  <a:ea typeface="宋体" panose="02010600030101010101" pitchFamily="2" charset="-122"/>
                </a:rPr>
                <a:t>病情</a:t>
              </a:r>
              <a:r>
                <a:rPr lang="zh-CN" altLang="en-US" b="1" dirty="0">
                  <a:latin typeface="Times New Roman" panose="02020603050405020304" pitchFamily="18" charset="0"/>
                  <a:ea typeface="宋体" panose="02010600030101010101" pitchFamily="2" charset="-122"/>
                </a:rPr>
                <a:t>报告</a:t>
              </a:r>
            </a:p>
          </p:txBody>
        </p:sp>
        <p:sp>
          <p:nvSpPr>
            <p:cNvPr id="35853" name="Text Box 19"/>
            <p:cNvSpPr txBox="1"/>
            <p:nvPr/>
          </p:nvSpPr>
          <p:spPr>
            <a:xfrm>
              <a:off x="3498" y="2115"/>
              <a:ext cx="438" cy="308"/>
            </a:xfrm>
            <a:prstGeom prst="rect">
              <a:avLst/>
            </a:prstGeom>
            <a:noFill/>
            <a:ln w="9525">
              <a:noFill/>
            </a:ln>
          </p:spPr>
          <p:txBody>
            <a:bodyPr anchor="t">
              <a:spAutoFit/>
            </a:bodyPr>
            <a:lstStyle/>
            <a:p>
              <a:pPr>
                <a:lnSpc>
                  <a:spcPct val="130000"/>
                </a:lnSpc>
                <a:spcBef>
                  <a:spcPct val="20000"/>
                </a:spcBef>
              </a:pPr>
              <a:r>
                <a:rPr lang="zh-CN" altLang="en-US" sz="2000" b="1" dirty="0">
                  <a:latin typeface="Times New Roman" panose="02020603050405020304" pitchFamily="18" charset="0"/>
                  <a:ea typeface="宋体" panose="02010600030101010101" pitchFamily="2" charset="-122"/>
                </a:rPr>
                <a:t>报警</a:t>
              </a:r>
            </a:p>
          </p:txBody>
        </p:sp>
        <p:sp>
          <p:nvSpPr>
            <p:cNvPr id="35854" name="椭圆 154644"/>
            <p:cNvSpPr/>
            <p:nvPr/>
          </p:nvSpPr>
          <p:spPr>
            <a:xfrm>
              <a:off x="2600" y="1816"/>
              <a:ext cx="664" cy="664"/>
            </a:xfrm>
            <a:prstGeom prst="ellipse">
              <a:avLst/>
            </a:prstGeom>
            <a:solidFill>
              <a:schemeClr val="accent1"/>
            </a:solidFill>
            <a:ln w="12700">
              <a:noFill/>
            </a:ln>
          </p:spPr>
          <p:txBody>
            <a:bodyPr wrap="none" anchor="ctr"/>
            <a:lstStyle/>
            <a:p>
              <a:pPr algn="ctr" eaLnBrk="0" hangingPunct="0">
                <a:lnSpc>
                  <a:spcPct val="130000"/>
                </a:lnSpc>
                <a:spcBef>
                  <a:spcPct val="20000"/>
                </a:spcBef>
                <a:buClr>
                  <a:schemeClr val="bg1"/>
                </a:buClr>
              </a:pPr>
              <a:r>
                <a:rPr lang="zh-CN" altLang="en-US" b="1" dirty="0">
                  <a:latin typeface="Times New Roman" panose="02020603050405020304" pitchFamily="18" charset="0"/>
                  <a:ea typeface="宋体" panose="02010600030101010101" pitchFamily="2" charset="-122"/>
                </a:rPr>
                <a:t>监护系统</a:t>
              </a:r>
              <a:endParaRPr lang="zh-CN" altLang="en-US" b="1">
                <a:latin typeface="Times New Roman" panose="02020603050405020304" pitchFamily="18" charset="0"/>
                <a:ea typeface="宋体" panose="02010600030101010101" pitchFamily="2" charset="-122"/>
              </a:endParaRPr>
            </a:p>
          </p:txBody>
        </p:sp>
        <p:sp>
          <p:nvSpPr>
            <p:cNvPr id="35855" name="Rectangle 5"/>
            <p:cNvSpPr/>
            <p:nvPr/>
          </p:nvSpPr>
          <p:spPr>
            <a:xfrm>
              <a:off x="1156" y="2160"/>
              <a:ext cx="480" cy="288"/>
            </a:xfrm>
            <a:prstGeom prst="rect">
              <a:avLst/>
            </a:prstGeom>
            <a:noFill/>
            <a:ln w="9525" cap="flat" cmpd="sng">
              <a:solidFill>
                <a:schemeClr val="tx1"/>
              </a:solidFill>
              <a:prstDash val="solid"/>
              <a:miter/>
              <a:headEnd type="none" w="med" len="med"/>
              <a:tailEnd type="none" w="med" len="med"/>
            </a:ln>
          </p:spPr>
          <p:txBody>
            <a:bodyPr wrap="none" anchor="ctr"/>
            <a:lstStyle/>
            <a:p>
              <a:pPr algn="ctr">
                <a:lnSpc>
                  <a:spcPct val="130000"/>
                </a:lnSpc>
                <a:spcBef>
                  <a:spcPct val="20000"/>
                </a:spcBef>
              </a:pPr>
              <a:r>
                <a:rPr lang="zh-CN" altLang="en-US" sz="2000" b="1" dirty="0">
                  <a:latin typeface="幼圆" panose="02010509060101010101" pitchFamily="49" charset="-122"/>
                  <a:ea typeface="幼圆" panose="02010509060101010101" pitchFamily="49" charset="-122"/>
                </a:rPr>
                <a:t>时钟</a:t>
              </a:r>
            </a:p>
          </p:txBody>
        </p:sp>
        <p:sp>
          <p:nvSpPr>
            <p:cNvPr id="35856" name="Line 9"/>
            <p:cNvSpPr/>
            <p:nvPr/>
          </p:nvSpPr>
          <p:spPr>
            <a:xfrm flipV="1">
              <a:off x="1610" y="2114"/>
              <a:ext cx="998" cy="136"/>
            </a:xfrm>
            <a:prstGeom prst="line">
              <a:avLst/>
            </a:prstGeom>
            <a:ln w="9525" cap="flat" cmpd="sng">
              <a:solidFill>
                <a:schemeClr val="tx1"/>
              </a:solidFill>
              <a:prstDash val="solid"/>
              <a:round/>
              <a:headEnd type="none" w="med" len="med"/>
              <a:tailEnd type="triangle" w="med" len="med"/>
            </a:ln>
          </p:spPr>
        </p:sp>
        <p:sp>
          <p:nvSpPr>
            <p:cNvPr id="35857" name="Text Box 16"/>
            <p:cNvSpPr txBox="1"/>
            <p:nvPr/>
          </p:nvSpPr>
          <p:spPr>
            <a:xfrm>
              <a:off x="1791" y="2069"/>
              <a:ext cx="590" cy="308"/>
            </a:xfrm>
            <a:prstGeom prst="rect">
              <a:avLst/>
            </a:prstGeom>
            <a:noFill/>
            <a:ln w="9525">
              <a:noFill/>
            </a:ln>
          </p:spPr>
          <p:txBody>
            <a:bodyPr anchor="t">
              <a:spAutoFit/>
            </a:bodyPr>
            <a:lstStyle/>
            <a:p>
              <a:pPr>
                <a:lnSpc>
                  <a:spcPct val="130000"/>
                </a:lnSpc>
                <a:spcBef>
                  <a:spcPct val="50000"/>
                </a:spcBef>
              </a:pPr>
              <a:r>
                <a:rPr lang="en-US" altLang="zh-CN" sz="2000" b="1">
                  <a:latin typeface="幼圆" panose="02010509060101010101" pitchFamily="49" charset="-122"/>
                  <a:ea typeface="幼圆" panose="02010509060101010101" pitchFamily="49" charset="-122"/>
                </a:rPr>
                <a:t> </a:t>
              </a:r>
              <a:r>
                <a:rPr lang="zh-CN" altLang="en-US" sz="2000" b="1" dirty="0">
                  <a:latin typeface="幼圆" panose="02010509060101010101" pitchFamily="49" charset="-122"/>
                  <a:ea typeface="幼圆" panose="02010509060101010101" pitchFamily="49" charset="-122"/>
                </a:rPr>
                <a:t>时间</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标题 5121"/>
          <p:cNvSpPr>
            <a:spLocks noGrp="1"/>
          </p:cNvSpPr>
          <p:nvPr>
            <p:ph type="title"/>
          </p:nvPr>
        </p:nvSpPr>
        <p:spPr>
          <a:xfrm>
            <a:off x="323850" y="476250"/>
            <a:ext cx="8540750" cy="792163"/>
          </a:xfrm>
        </p:spPr>
        <p:txBody>
          <a:bodyPr vert="horz" wrap="square" lIns="91440" tIns="45720" rIns="91440" bIns="45720" anchor="ctr"/>
          <a:lstStyle/>
          <a:p>
            <a:pPr>
              <a:lnSpc>
                <a:spcPct val="150000"/>
              </a:lnSpc>
              <a:spcBef>
                <a:spcPct val="50000"/>
              </a:spcBef>
            </a:pPr>
            <a:r>
              <a:rPr lang="en-US" altLang="zh-CN" sz="3500" dirty="0">
                <a:ea typeface="黑体" panose="02010609060101010101" pitchFamily="2" charset="-122"/>
              </a:rPr>
              <a:t>2.2 </a:t>
            </a:r>
            <a:r>
              <a:rPr lang="zh-CN" altLang="en-US" sz="3500" dirty="0">
                <a:ea typeface="黑体" panose="02010609060101010101" pitchFamily="2" charset="-122"/>
              </a:rPr>
              <a:t>可行性研究的步骤</a:t>
            </a:r>
          </a:p>
        </p:txBody>
      </p:sp>
      <p:sp>
        <p:nvSpPr>
          <p:cNvPr id="6146" name="文本框 5122"/>
          <p:cNvSpPr txBox="1"/>
          <p:nvPr/>
        </p:nvSpPr>
        <p:spPr>
          <a:xfrm>
            <a:off x="1000125" y="1570038"/>
            <a:ext cx="14478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复查系统的规模和目标</a:t>
            </a:r>
          </a:p>
        </p:txBody>
      </p:sp>
      <p:sp>
        <p:nvSpPr>
          <p:cNvPr id="6147" name="文本框 5123"/>
          <p:cNvSpPr txBox="1"/>
          <p:nvPr/>
        </p:nvSpPr>
        <p:spPr>
          <a:xfrm>
            <a:off x="1076325" y="2713038"/>
            <a:ext cx="14478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研究现正在     使用的系统</a:t>
            </a:r>
          </a:p>
        </p:txBody>
      </p:sp>
      <p:sp>
        <p:nvSpPr>
          <p:cNvPr id="6148" name="下箭头 5124"/>
          <p:cNvSpPr/>
          <p:nvPr/>
        </p:nvSpPr>
        <p:spPr>
          <a:xfrm>
            <a:off x="1533525" y="2255838"/>
            <a:ext cx="304800" cy="457200"/>
          </a:xfrm>
          <a:prstGeom prst="downArrow">
            <a:avLst>
              <a:gd name="adj1" fmla="val 50000"/>
              <a:gd name="adj2" fmla="val 375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49" name="文本框 5125"/>
          <p:cNvSpPr txBox="1"/>
          <p:nvPr/>
        </p:nvSpPr>
        <p:spPr>
          <a:xfrm>
            <a:off x="1000125" y="3932238"/>
            <a:ext cx="14478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新系统的高层逻辑模型</a:t>
            </a:r>
          </a:p>
        </p:txBody>
      </p:sp>
      <p:sp>
        <p:nvSpPr>
          <p:cNvPr id="6150" name="下箭头 5126"/>
          <p:cNvSpPr/>
          <p:nvPr/>
        </p:nvSpPr>
        <p:spPr>
          <a:xfrm>
            <a:off x="1533525" y="3398838"/>
            <a:ext cx="304800" cy="533400"/>
          </a:xfrm>
          <a:prstGeom prst="downArrow">
            <a:avLst>
              <a:gd name="adj1" fmla="val 50000"/>
              <a:gd name="adj2" fmla="val 4375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51" name="文本框 5127"/>
          <p:cNvSpPr txBox="1"/>
          <p:nvPr/>
        </p:nvSpPr>
        <p:spPr>
          <a:xfrm>
            <a:off x="1228725" y="5075238"/>
            <a:ext cx="9144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重新定义问题</a:t>
            </a:r>
          </a:p>
        </p:txBody>
      </p:sp>
      <p:sp>
        <p:nvSpPr>
          <p:cNvPr id="6152" name="下箭头 5128"/>
          <p:cNvSpPr/>
          <p:nvPr/>
        </p:nvSpPr>
        <p:spPr>
          <a:xfrm>
            <a:off x="1533525" y="4618038"/>
            <a:ext cx="304800" cy="457200"/>
          </a:xfrm>
          <a:prstGeom prst="downArrow">
            <a:avLst>
              <a:gd name="adj1" fmla="val 50000"/>
              <a:gd name="adj2" fmla="val 375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53" name="文本框 5129"/>
          <p:cNvSpPr txBox="1"/>
          <p:nvPr/>
        </p:nvSpPr>
        <p:spPr>
          <a:xfrm>
            <a:off x="2600325" y="5075238"/>
            <a:ext cx="16764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Times New Roman" panose="02020603050405020304" pitchFamily="18" charset="0"/>
                <a:ea typeface="宋体" panose="02010600030101010101" pitchFamily="2" charset="-122"/>
              </a:rPr>
              <a:t>  </a:t>
            </a:r>
            <a:r>
              <a:rPr lang="zh-CN" altLang="en-US" b="1" dirty="0">
                <a:solidFill>
                  <a:srgbClr val="000000"/>
                </a:solidFill>
                <a:latin typeface="Times New Roman" panose="02020603050405020304" pitchFamily="18" charset="0"/>
                <a:ea typeface="宋体" panose="02010600030101010101" pitchFamily="2" charset="-122"/>
              </a:rPr>
              <a:t>导出和评价 供选择的解法</a:t>
            </a:r>
          </a:p>
        </p:txBody>
      </p:sp>
      <p:sp>
        <p:nvSpPr>
          <p:cNvPr id="6154" name="文本框 5130"/>
          <p:cNvSpPr txBox="1"/>
          <p:nvPr/>
        </p:nvSpPr>
        <p:spPr>
          <a:xfrm>
            <a:off x="4733925" y="5075238"/>
            <a:ext cx="9144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推荐行动方针</a:t>
            </a:r>
          </a:p>
        </p:txBody>
      </p:sp>
      <p:sp>
        <p:nvSpPr>
          <p:cNvPr id="6155" name="文本框 5131"/>
          <p:cNvSpPr txBox="1"/>
          <p:nvPr/>
        </p:nvSpPr>
        <p:spPr>
          <a:xfrm>
            <a:off x="6029325" y="5075238"/>
            <a:ext cx="9144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草拟开发计划</a:t>
            </a:r>
          </a:p>
        </p:txBody>
      </p:sp>
      <p:sp>
        <p:nvSpPr>
          <p:cNvPr id="6156" name="文本框 5132"/>
          <p:cNvSpPr txBox="1"/>
          <p:nvPr/>
        </p:nvSpPr>
        <p:spPr>
          <a:xfrm>
            <a:off x="7324725" y="5075238"/>
            <a:ext cx="11430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书写文档提交审查</a:t>
            </a:r>
          </a:p>
        </p:txBody>
      </p:sp>
      <p:sp>
        <p:nvSpPr>
          <p:cNvPr id="6157" name="右箭头 5133"/>
          <p:cNvSpPr/>
          <p:nvPr/>
        </p:nvSpPr>
        <p:spPr>
          <a:xfrm>
            <a:off x="2143125" y="5303838"/>
            <a:ext cx="457200" cy="228600"/>
          </a:xfrm>
          <a:prstGeom prst="rightArrow">
            <a:avLst>
              <a:gd name="adj1" fmla="val 50000"/>
              <a:gd name="adj2" fmla="val 500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58" name="右箭头 5134"/>
          <p:cNvSpPr/>
          <p:nvPr/>
        </p:nvSpPr>
        <p:spPr>
          <a:xfrm>
            <a:off x="4276725" y="5303838"/>
            <a:ext cx="457200" cy="228600"/>
          </a:xfrm>
          <a:prstGeom prst="rightArrow">
            <a:avLst>
              <a:gd name="adj1" fmla="val 50000"/>
              <a:gd name="adj2" fmla="val 500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59" name="右箭头 5135"/>
          <p:cNvSpPr/>
          <p:nvPr/>
        </p:nvSpPr>
        <p:spPr>
          <a:xfrm>
            <a:off x="5648325" y="5303838"/>
            <a:ext cx="381000" cy="228600"/>
          </a:xfrm>
          <a:prstGeom prst="rightArrow">
            <a:avLst>
              <a:gd name="adj1" fmla="val 50000"/>
              <a:gd name="adj2" fmla="val 41658"/>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pic>
        <p:nvPicPr>
          <p:cNvPr id="6160" name="图片 5136" descr="BD06784_"/>
          <p:cNvPicPr>
            <a:picLocks noChangeAspect="1"/>
          </p:cNvPicPr>
          <p:nvPr/>
        </p:nvPicPr>
        <p:blipFill>
          <a:blip r:embed="rId2"/>
          <a:stretch>
            <a:fillRect/>
          </a:stretch>
        </p:blipFill>
        <p:spPr>
          <a:xfrm>
            <a:off x="3743325" y="1798638"/>
            <a:ext cx="1066800" cy="914400"/>
          </a:xfrm>
          <a:prstGeom prst="rect">
            <a:avLst/>
          </a:prstGeom>
          <a:noFill/>
          <a:ln w="9525">
            <a:noFill/>
          </a:ln>
        </p:spPr>
      </p:pic>
      <p:sp>
        <p:nvSpPr>
          <p:cNvPr id="6161" name="直接连接符 5137"/>
          <p:cNvSpPr/>
          <p:nvPr/>
        </p:nvSpPr>
        <p:spPr>
          <a:xfrm flipH="1" flipV="1">
            <a:off x="2447925" y="1874838"/>
            <a:ext cx="1219200" cy="381000"/>
          </a:xfrm>
          <a:prstGeom prst="line">
            <a:avLst/>
          </a:prstGeom>
          <a:ln w="9525" cap="flat" cmpd="sng">
            <a:solidFill>
              <a:schemeClr val="tx1"/>
            </a:solidFill>
            <a:prstDash val="solid"/>
            <a:round/>
            <a:headEnd type="none" w="med" len="med"/>
            <a:tailEnd type="triangle" w="lg" len="lg"/>
          </a:ln>
        </p:spPr>
      </p:sp>
      <p:sp>
        <p:nvSpPr>
          <p:cNvPr id="6162" name="直接连接符 5138"/>
          <p:cNvSpPr/>
          <p:nvPr/>
        </p:nvSpPr>
        <p:spPr>
          <a:xfrm flipH="1">
            <a:off x="2524125" y="2255838"/>
            <a:ext cx="1219200" cy="838200"/>
          </a:xfrm>
          <a:prstGeom prst="line">
            <a:avLst/>
          </a:prstGeom>
          <a:ln w="9525" cap="flat" cmpd="sng">
            <a:solidFill>
              <a:schemeClr val="tx1"/>
            </a:solidFill>
            <a:prstDash val="solid"/>
            <a:round/>
            <a:headEnd type="none" w="med" len="med"/>
            <a:tailEnd type="triangle" w="lg" len="lg"/>
          </a:ln>
        </p:spPr>
      </p:sp>
      <p:sp>
        <p:nvSpPr>
          <p:cNvPr id="6163" name="直接连接符 5139"/>
          <p:cNvSpPr/>
          <p:nvPr/>
        </p:nvSpPr>
        <p:spPr>
          <a:xfrm flipH="1">
            <a:off x="2447925" y="2255838"/>
            <a:ext cx="1295400" cy="1676400"/>
          </a:xfrm>
          <a:prstGeom prst="line">
            <a:avLst/>
          </a:prstGeom>
          <a:ln w="9525" cap="flat" cmpd="sng">
            <a:solidFill>
              <a:schemeClr val="tx1"/>
            </a:solidFill>
            <a:prstDash val="solid"/>
            <a:round/>
            <a:headEnd type="none" w="med" len="med"/>
            <a:tailEnd type="triangle" w="lg" len="lg"/>
          </a:ln>
        </p:spPr>
      </p:sp>
      <p:sp>
        <p:nvSpPr>
          <p:cNvPr id="6164" name="直接连接符 5140"/>
          <p:cNvSpPr/>
          <p:nvPr/>
        </p:nvSpPr>
        <p:spPr>
          <a:xfrm flipH="1">
            <a:off x="2143125" y="2255838"/>
            <a:ext cx="1600200" cy="2819400"/>
          </a:xfrm>
          <a:prstGeom prst="line">
            <a:avLst/>
          </a:prstGeom>
          <a:ln w="9525" cap="flat" cmpd="sng">
            <a:solidFill>
              <a:schemeClr val="tx1"/>
            </a:solidFill>
            <a:prstDash val="solid"/>
            <a:round/>
            <a:headEnd type="none" w="med" len="med"/>
            <a:tailEnd type="triangle" w="lg" len="lg"/>
          </a:ln>
        </p:spPr>
      </p:sp>
      <p:sp>
        <p:nvSpPr>
          <p:cNvPr id="6165" name="任意多边形 5141"/>
          <p:cNvSpPr/>
          <p:nvPr/>
        </p:nvSpPr>
        <p:spPr>
          <a:xfrm>
            <a:off x="3889375" y="3570288"/>
            <a:ext cx="39688" cy="63500"/>
          </a:xfrm>
          <a:custGeom>
            <a:avLst/>
            <a:gdLst/>
            <a:ahLst/>
            <a:cxnLst/>
            <a:rect l="0" t="0" r="0" b="0"/>
            <a:pathLst>
              <a:path w="75" h="121">
                <a:moveTo>
                  <a:pt x="38" y="0"/>
                </a:moveTo>
                <a:lnTo>
                  <a:pt x="75" y="38"/>
                </a:lnTo>
                <a:lnTo>
                  <a:pt x="56" y="121"/>
                </a:lnTo>
                <a:lnTo>
                  <a:pt x="0" y="101"/>
                </a:lnTo>
                <a:lnTo>
                  <a:pt x="38" y="0"/>
                </a:lnTo>
                <a:close/>
              </a:path>
            </a:pathLst>
          </a:custGeom>
          <a:solidFill>
            <a:srgbClr val="F2E8D3"/>
          </a:solidFill>
          <a:ln w="9525">
            <a:noFill/>
          </a:ln>
        </p:spPr>
        <p:txBody>
          <a:bodyPr/>
          <a:lstStyle/>
          <a:p>
            <a:endParaRPr lang="zh-CN" altLang="en-US"/>
          </a:p>
        </p:txBody>
      </p:sp>
      <p:sp>
        <p:nvSpPr>
          <p:cNvPr id="6166" name="任意多边形 5142"/>
          <p:cNvSpPr/>
          <p:nvPr/>
        </p:nvSpPr>
        <p:spPr>
          <a:xfrm>
            <a:off x="3797300" y="2922588"/>
            <a:ext cx="1011238" cy="1006475"/>
          </a:xfrm>
          <a:custGeom>
            <a:avLst/>
            <a:gdLst/>
            <a:ahLst/>
            <a:cxnLst/>
            <a:rect l="0" t="0" r="0" b="0"/>
            <a:pathLst>
              <a:path w="1911" h="1902">
                <a:moveTo>
                  <a:pt x="1901" y="2"/>
                </a:moveTo>
                <a:lnTo>
                  <a:pt x="1904" y="80"/>
                </a:lnTo>
                <a:lnTo>
                  <a:pt x="1904" y="153"/>
                </a:lnTo>
                <a:lnTo>
                  <a:pt x="1904" y="224"/>
                </a:lnTo>
                <a:lnTo>
                  <a:pt x="1907" y="295"/>
                </a:lnTo>
                <a:lnTo>
                  <a:pt x="1908" y="345"/>
                </a:lnTo>
                <a:lnTo>
                  <a:pt x="1910" y="460"/>
                </a:lnTo>
                <a:lnTo>
                  <a:pt x="1911" y="593"/>
                </a:lnTo>
                <a:lnTo>
                  <a:pt x="1909" y="693"/>
                </a:lnTo>
                <a:lnTo>
                  <a:pt x="1909" y="995"/>
                </a:lnTo>
                <a:lnTo>
                  <a:pt x="1909" y="1028"/>
                </a:lnTo>
                <a:lnTo>
                  <a:pt x="1908" y="1108"/>
                </a:lnTo>
                <a:lnTo>
                  <a:pt x="1906" y="1205"/>
                </a:lnTo>
                <a:lnTo>
                  <a:pt x="1901" y="1288"/>
                </a:lnTo>
                <a:lnTo>
                  <a:pt x="1875" y="1286"/>
                </a:lnTo>
                <a:lnTo>
                  <a:pt x="1834" y="1286"/>
                </a:lnTo>
                <a:lnTo>
                  <a:pt x="1793" y="1286"/>
                </a:lnTo>
                <a:lnTo>
                  <a:pt x="1751" y="1287"/>
                </a:lnTo>
                <a:lnTo>
                  <a:pt x="1711" y="1287"/>
                </a:lnTo>
                <a:lnTo>
                  <a:pt x="1671" y="1287"/>
                </a:lnTo>
                <a:lnTo>
                  <a:pt x="1630" y="1287"/>
                </a:lnTo>
                <a:lnTo>
                  <a:pt x="1591" y="1287"/>
                </a:lnTo>
                <a:lnTo>
                  <a:pt x="1551" y="1288"/>
                </a:lnTo>
                <a:lnTo>
                  <a:pt x="1512" y="1288"/>
                </a:lnTo>
                <a:lnTo>
                  <a:pt x="1473" y="1288"/>
                </a:lnTo>
                <a:lnTo>
                  <a:pt x="1434" y="1288"/>
                </a:lnTo>
                <a:lnTo>
                  <a:pt x="1395" y="1288"/>
                </a:lnTo>
                <a:lnTo>
                  <a:pt x="1357" y="1289"/>
                </a:lnTo>
                <a:lnTo>
                  <a:pt x="1318" y="1289"/>
                </a:lnTo>
                <a:lnTo>
                  <a:pt x="1279" y="1289"/>
                </a:lnTo>
                <a:lnTo>
                  <a:pt x="1242" y="1289"/>
                </a:lnTo>
                <a:lnTo>
                  <a:pt x="1203" y="1289"/>
                </a:lnTo>
                <a:lnTo>
                  <a:pt x="1165" y="1290"/>
                </a:lnTo>
                <a:lnTo>
                  <a:pt x="1127" y="1290"/>
                </a:lnTo>
                <a:lnTo>
                  <a:pt x="1089" y="1290"/>
                </a:lnTo>
                <a:lnTo>
                  <a:pt x="1051" y="1290"/>
                </a:lnTo>
                <a:lnTo>
                  <a:pt x="1013" y="1290"/>
                </a:lnTo>
                <a:lnTo>
                  <a:pt x="974" y="1291"/>
                </a:lnTo>
                <a:lnTo>
                  <a:pt x="937" y="1291"/>
                </a:lnTo>
                <a:lnTo>
                  <a:pt x="898" y="1291"/>
                </a:lnTo>
                <a:lnTo>
                  <a:pt x="859" y="1291"/>
                </a:lnTo>
                <a:lnTo>
                  <a:pt x="821" y="1292"/>
                </a:lnTo>
                <a:lnTo>
                  <a:pt x="782" y="1292"/>
                </a:lnTo>
                <a:lnTo>
                  <a:pt x="743" y="1292"/>
                </a:lnTo>
                <a:lnTo>
                  <a:pt x="705" y="1292"/>
                </a:lnTo>
                <a:lnTo>
                  <a:pt x="666" y="1293"/>
                </a:lnTo>
                <a:lnTo>
                  <a:pt x="626" y="1293"/>
                </a:lnTo>
                <a:lnTo>
                  <a:pt x="620" y="1310"/>
                </a:lnTo>
                <a:lnTo>
                  <a:pt x="615" y="1329"/>
                </a:lnTo>
                <a:lnTo>
                  <a:pt x="612" y="1350"/>
                </a:lnTo>
                <a:lnTo>
                  <a:pt x="612" y="1371"/>
                </a:lnTo>
                <a:lnTo>
                  <a:pt x="613" y="1393"/>
                </a:lnTo>
                <a:lnTo>
                  <a:pt x="617" y="1415"/>
                </a:lnTo>
                <a:lnTo>
                  <a:pt x="624" y="1436"/>
                </a:lnTo>
                <a:lnTo>
                  <a:pt x="635" y="1458"/>
                </a:lnTo>
                <a:lnTo>
                  <a:pt x="617" y="1464"/>
                </a:lnTo>
                <a:lnTo>
                  <a:pt x="633" y="1507"/>
                </a:lnTo>
                <a:lnTo>
                  <a:pt x="649" y="1550"/>
                </a:lnTo>
                <a:lnTo>
                  <a:pt x="665" y="1595"/>
                </a:lnTo>
                <a:lnTo>
                  <a:pt x="682" y="1640"/>
                </a:lnTo>
                <a:lnTo>
                  <a:pt x="701" y="1684"/>
                </a:lnTo>
                <a:lnTo>
                  <a:pt x="720" y="1727"/>
                </a:lnTo>
                <a:lnTo>
                  <a:pt x="741" y="1766"/>
                </a:lnTo>
                <a:lnTo>
                  <a:pt x="764" y="1804"/>
                </a:lnTo>
                <a:lnTo>
                  <a:pt x="771" y="1805"/>
                </a:lnTo>
                <a:lnTo>
                  <a:pt x="777" y="1807"/>
                </a:lnTo>
                <a:lnTo>
                  <a:pt x="783" y="1810"/>
                </a:lnTo>
                <a:lnTo>
                  <a:pt x="787" y="1814"/>
                </a:lnTo>
                <a:lnTo>
                  <a:pt x="790" y="1820"/>
                </a:lnTo>
                <a:lnTo>
                  <a:pt x="792" y="1827"/>
                </a:lnTo>
                <a:lnTo>
                  <a:pt x="792" y="1834"/>
                </a:lnTo>
                <a:lnTo>
                  <a:pt x="790" y="1841"/>
                </a:lnTo>
                <a:lnTo>
                  <a:pt x="774" y="1847"/>
                </a:lnTo>
                <a:lnTo>
                  <a:pt x="758" y="1849"/>
                </a:lnTo>
                <a:lnTo>
                  <a:pt x="741" y="1848"/>
                </a:lnTo>
                <a:lnTo>
                  <a:pt x="725" y="1845"/>
                </a:lnTo>
                <a:lnTo>
                  <a:pt x="708" y="1841"/>
                </a:lnTo>
                <a:lnTo>
                  <a:pt x="692" y="1838"/>
                </a:lnTo>
                <a:lnTo>
                  <a:pt x="674" y="1836"/>
                </a:lnTo>
                <a:lnTo>
                  <a:pt x="658" y="1837"/>
                </a:lnTo>
                <a:lnTo>
                  <a:pt x="657" y="1844"/>
                </a:lnTo>
                <a:lnTo>
                  <a:pt x="654" y="1848"/>
                </a:lnTo>
                <a:lnTo>
                  <a:pt x="650" y="1851"/>
                </a:lnTo>
                <a:lnTo>
                  <a:pt x="644" y="1852"/>
                </a:lnTo>
                <a:lnTo>
                  <a:pt x="638" y="1853"/>
                </a:lnTo>
                <a:lnTo>
                  <a:pt x="632" y="1854"/>
                </a:lnTo>
                <a:lnTo>
                  <a:pt x="625" y="1854"/>
                </a:lnTo>
                <a:lnTo>
                  <a:pt x="621" y="1856"/>
                </a:lnTo>
                <a:lnTo>
                  <a:pt x="610" y="1846"/>
                </a:lnTo>
                <a:lnTo>
                  <a:pt x="599" y="1834"/>
                </a:lnTo>
                <a:lnTo>
                  <a:pt x="588" y="1820"/>
                </a:lnTo>
                <a:lnTo>
                  <a:pt x="578" y="1806"/>
                </a:lnTo>
                <a:lnTo>
                  <a:pt x="567" y="1792"/>
                </a:lnTo>
                <a:lnTo>
                  <a:pt x="558" y="1777"/>
                </a:lnTo>
                <a:lnTo>
                  <a:pt x="549" y="1761"/>
                </a:lnTo>
                <a:lnTo>
                  <a:pt x="541" y="1746"/>
                </a:lnTo>
                <a:lnTo>
                  <a:pt x="528" y="1730"/>
                </a:lnTo>
                <a:lnTo>
                  <a:pt x="518" y="1713"/>
                </a:lnTo>
                <a:lnTo>
                  <a:pt x="507" y="1696"/>
                </a:lnTo>
                <a:lnTo>
                  <a:pt x="497" y="1678"/>
                </a:lnTo>
                <a:lnTo>
                  <a:pt x="488" y="1660"/>
                </a:lnTo>
                <a:lnTo>
                  <a:pt x="478" y="1643"/>
                </a:lnTo>
                <a:lnTo>
                  <a:pt x="466" y="1627"/>
                </a:lnTo>
                <a:lnTo>
                  <a:pt x="453" y="1611"/>
                </a:lnTo>
                <a:lnTo>
                  <a:pt x="439" y="1613"/>
                </a:lnTo>
                <a:lnTo>
                  <a:pt x="418" y="1643"/>
                </a:lnTo>
                <a:lnTo>
                  <a:pt x="399" y="1676"/>
                </a:lnTo>
                <a:lnTo>
                  <a:pt x="380" y="1710"/>
                </a:lnTo>
                <a:lnTo>
                  <a:pt x="362" y="1744"/>
                </a:lnTo>
                <a:lnTo>
                  <a:pt x="344" y="1778"/>
                </a:lnTo>
                <a:lnTo>
                  <a:pt x="323" y="1810"/>
                </a:lnTo>
                <a:lnTo>
                  <a:pt x="303" y="1842"/>
                </a:lnTo>
                <a:lnTo>
                  <a:pt x="280" y="1870"/>
                </a:lnTo>
                <a:lnTo>
                  <a:pt x="274" y="1871"/>
                </a:lnTo>
                <a:lnTo>
                  <a:pt x="267" y="1873"/>
                </a:lnTo>
                <a:lnTo>
                  <a:pt x="261" y="1876"/>
                </a:lnTo>
                <a:lnTo>
                  <a:pt x="256" y="1882"/>
                </a:lnTo>
                <a:lnTo>
                  <a:pt x="252" y="1872"/>
                </a:lnTo>
                <a:lnTo>
                  <a:pt x="247" y="1866"/>
                </a:lnTo>
                <a:lnTo>
                  <a:pt x="240" y="1862"/>
                </a:lnTo>
                <a:lnTo>
                  <a:pt x="233" y="1861"/>
                </a:lnTo>
                <a:lnTo>
                  <a:pt x="225" y="1861"/>
                </a:lnTo>
                <a:lnTo>
                  <a:pt x="216" y="1864"/>
                </a:lnTo>
                <a:lnTo>
                  <a:pt x="206" y="1867"/>
                </a:lnTo>
                <a:lnTo>
                  <a:pt x="198" y="1872"/>
                </a:lnTo>
                <a:lnTo>
                  <a:pt x="188" y="1877"/>
                </a:lnTo>
                <a:lnTo>
                  <a:pt x="179" y="1883"/>
                </a:lnTo>
                <a:lnTo>
                  <a:pt x="171" y="1888"/>
                </a:lnTo>
                <a:lnTo>
                  <a:pt x="163" y="1894"/>
                </a:lnTo>
                <a:lnTo>
                  <a:pt x="154" y="1898"/>
                </a:lnTo>
                <a:lnTo>
                  <a:pt x="144" y="1901"/>
                </a:lnTo>
                <a:lnTo>
                  <a:pt x="134" y="1902"/>
                </a:lnTo>
                <a:lnTo>
                  <a:pt x="122" y="1900"/>
                </a:lnTo>
                <a:lnTo>
                  <a:pt x="121" y="1887"/>
                </a:lnTo>
                <a:lnTo>
                  <a:pt x="124" y="1874"/>
                </a:lnTo>
                <a:lnTo>
                  <a:pt x="130" y="1865"/>
                </a:lnTo>
                <a:lnTo>
                  <a:pt x="139" y="1856"/>
                </a:lnTo>
                <a:lnTo>
                  <a:pt x="155" y="1814"/>
                </a:lnTo>
                <a:lnTo>
                  <a:pt x="169" y="1770"/>
                </a:lnTo>
                <a:lnTo>
                  <a:pt x="181" y="1727"/>
                </a:lnTo>
                <a:lnTo>
                  <a:pt x="193" y="1683"/>
                </a:lnTo>
                <a:lnTo>
                  <a:pt x="203" y="1638"/>
                </a:lnTo>
                <a:lnTo>
                  <a:pt x="214" y="1594"/>
                </a:lnTo>
                <a:lnTo>
                  <a:pt x="224" y="1551"/>
                </a:lnTo>
                <a:lnTo>
                  <a:pt x="234" y="1509"/>
                </a:lnTo>
                <a:lnTo>
                  <a:pt x="244" y="1496"/>
                </a:lnTo>
                <a:lnTo>
                  <a:pt x="251" y="1479"/>
                </a:lnTo>
                <a:lnTo>
                  <a:pt x="257" y="1460"/>
                </a:lnTo>
                <a:lnTo>
                  <a:pt x="263" y="1441"/>
                </a:lnTo>
                <a:lnTo>
                  <a:pt x="257" y="1437"/>
                </a:lnTo>
                <a:lnTo>
                  <a:pt x="250" y="1433"/>
                </a:lnTo>
                <a:lnTo>
                  <a:pt x="243" y="1430"/>
                </a:lnTo>
                <a:lnTo>
                  <a:pt x="237" y="1426"/>
                </a:lnTo>
                <a:lnTo>
                  <a:pt x="233" y="1422"/>
                </a:lnTo>
                <a:lnTo>
                  <a:pt x="230" y="1416"/>
                </a:lnTo>
                <a:lnTo>
                  <a:pt x="230" y="1409"/>
                </a:lnTo>
                <a:lnTo>
                  <a:pt x="234" y="1399"/>
                </a:lnTo>
                <a:lnTo>
                  <a:pt x="259" y="1371"/>
                </a:lnTo>
                <a:lnTo>
                  <a:pt x="254" y="1364"/>
                </a:lnTo>
                <a:lnTo>
                  <a:pt x="246" y="1359"/>
                </a:lnTo>
                <a:lnTo>
                  <a:pt x="238" y="1356"/>
                </a:lnTo>
                <a:lnTo>
                  <a:pt x="229" y="1352"/>
                </a:lnTo>
                <a:lnTo>
                  <a:pt x="221" y="1349"/>
                </a:lnTo>
                <a:lnTo>
                  <a:pt x="214" y="1344"/>
                </a:lnTo>
                <a:lnTo>
                  <a:pt x="207" y="1337"/>
                </a:lnTo>
                <a:lnTo>
                  <a:pt x="205" y="1326"/>
                </a:lnTo>
                <a:lnTo>
                  <a:pt x="211" y="1316"/>
                </a:lnTo>
                <a:lnTo>
                  <a:pt x="215" y="1304"/>
                </a:lnTo>
                <a:lnTo>
                  <a:pt x="218" y="1291"/>
                </a:lnTo>
                <a:lnTo>
                  <a:pt x="221" y="1278"/>
                </a:lnTo>
                <a:lnTo>
                  <a:pt x="225" y="1266"/>
                </a:lnTo>
                <a:lnTo>
                  <a:pt x="230" y="1255"/>
                </a:lnTo>
                <a:lnTo>
                  <a:pt x="236" y="1247"/>
                </a:lnTo>
                <a:lnTo>
                  <a:pt x="245" y="1241"/>
                </a:lnTo>
                <a:lnTo>
                  <a:pt x="255" y="1242"/>
                </a:lnTo>
                <a:lnTo>
                  <a:pt x="265" y="1246"/>
                </a:lnTo>
                <a:lnTo>
                  <a:pt x="276" y="1251"/>
                </a:lnTo>
                <a:lnTo>
                  <a:pt x="285" y="1256"/>
                </a:lnTo>
                <a:lnTo>
                  <a:pt x="294" y="1260"/>
                </a:lnTo>
                <a:lnTo>
                  <a:pt x="303" y="1261"/>
                </a:lnTo>
                <a:lnTo>
                  <a:pt x="310" y="1260"/>
                </a:lnTo>
                <a:lnTo>
                  <a:pt x="317" y="1254"/>
                </a:lnTo>
                <a:lnTo>
                  <a:pt x="314" y="1231"/>
                </a:lnTo>
                <a:lnTo>
                  <a:pt x="308" y="1208"/>
                </a:lnTo>
                <a:lnTo>
                  <a:pt x="300" y="1187"/>
                </a:lnTo>
                <a:lnTo>
                  <a:pt x="291" y="1166"/>
                </a:lnTo>
                <a:lnTo>
                  <a:pt x="279" y="1148"/>
                </a:lnTo>
                <a:lnTo>
                  <a:pt x="265" y="1131"/>
                </a:lnTo>
                <a:lnTo>
                  <a:pt x="250" y="1116"/>
                </a:lnTo>
                <a:lnTo>
                  <a:pt x="234" y="1103"/>
                </a:lnTo>
                <a:lnTo>
                  <a:pt x="222" y="1102"/>
                </a:lnTo>
                <a:lnTo>
                  <a:pt x="213" y="1105"/>
                </a:lnTo>
                <a:lnTo>
                  <a:pt x="204" y="1111"/>
                </a:lnTo>
                <a:lnTo>
                  <a:pt x="198" y="1119"/>
                </a:lnTo>
                <a:lnTo>
                  <a:pt x="193" y="1128"/>
                </a:lnTo>
                <a:lnTo>
                  <a:pt x="187" y="1136"/>
                </a:lnTo>
                <a:lnTo>
                  <a:pt x="180" y="1144"/>
                </a:lnTo>
                <a:lnTo>
                  <a:pt x="171" y="1150"/>
                </a:lnTo>
                <a:lnTo>
                  <a:pt x="172" y="1165"/>
                </a:lnTo>
                <a:lnTo>
                  <a:pt x="180" y="1179"/>
                </a:lnTo>
                <a:lnTo>
                  <a:pt x="193" y="1191"/>
                </a:lnTo>
                <a:lnTo>
                  <a:pt x="207" y="1203"/>
                </a:lnTo>
                <a:lnTo>
                  <a:pt x="220" y="1215"/>
                </a:lnTo>
                <a:lnTo>
                  <a:pt x="226" y="1229"/>
                </a:lnTo>
                <a:lnTo>
                  <a:pt x="223" y="1245"/>
                </a:lnTo>
                <a:lnTo>
                  <a:pt x="207" y="1263"/>
                </a:lnTo>
                <a:lnTo>
                  <a:pt x="203" y="1271"/>
                </a:lnTo>
                <a:lnTo>
                  <a:pt x="199" y="1280"/>
                </a:lnTo>
                <a:lnTo>
                  <a:pt x="197" y="1291"/>
                </a:lnTo>
                <a:lnTo>
                  <a:pt x="198" y="1299"/>
                </a:lnTo>
                <a:lnTo>
                  <a:pt x="171" y="1345"/>
                </a:lnTo>
                <a:lnTo>
                  <a:pt x="158" y="1341"/>
                </a:lnTo>
                <a:lnTo>
                  <a:pt x="144" y="1335"/>
                </a:lnTo>
                <a:lnTo>
                  <a:pt x="131" y="1330"/>
                </a:lnTo>
                <a:lnTo>
                  <a:pt x="118" y="1325"/>
                </a:lnTo>
                <a:lnTo>
                  <a:pt x="106" y="1320"/>
                </a:lnTo>
                <a:lnTo>
                  <a:pt x="94" y="1314"/>
                </a:lnTo>
                <a:lnTo>
                  <a:pt x="81" y="1308"/>
                </a:lnTo>
                <a:lnTo>
                  <a:pt x="70" y="1301"/>
                </a:lnTo>
                <a:lnTo>
                  <a:pt x="59" y="1294"/>
                </a:lnTo>
                <a:lnTo>
                  <a:pt x="49" y="1287"/>
                </a:lnTo>
                <a:lnTo>
                  <a:pt x="40" y="1277"/>
                </a:lnTo>
                <a:lnTo>
                  <a:pt x="31" y="1268"/>
                </a:lnTo>
                <a:lnTo>
                  <a:pt x="22" y="1259"/>
                </a:lnTo>
                <a:lnTo>
                  <a:pt x="15" y="1248"/>
                </a:lnTo>
                <a:lnTo>
                  <a:pt x="9" y="1237"/>
                </a:lnTo>
                <a:lnTo>
                  <a:pt x="4" y="1224"/>
                </a:lnTo>
                <a:lnTo>
                  <a:pt x="0" y="1173"/>
                </a:lnTo>
                <a:lnTo>
                  <a:pt x="4" y="1164"/>
                </a:lnTo>
                <a:lnTo>
                  <a:pt x="6" y="1151"/>
                </a:lnTo>
                <a:lnTo>
                  <a:pt x="8" y="1138"/>
                </a:lnTo>
                <a:lnTo>
                  <a:pt x="9" y="1128"/>
                </a:lnTo>
                <a:lnTo>
                  <a:pt x="19" y="1101"/>
                </a:lnTo>
                <a:lnTo>
                  <a:pt x="35" y="1077"/>
                </a:lnTo>
                <a:lnTo>
                  <a:pt x="52" y="1054"/>
                </a:lnTo>
                <a:lnTo>
                  <a:pt x="73" y="1034"/>
                </a:lnTo>
                <a:lnTo>
                  <a:pt x="96" y="1014"/>
                </a:lnTo>
                <a:lnTo>
                  <a:pt x="120" y="995"/>
                </a:lnTo>
                <a:lnTo>
                  <a:pt x="144" y="977"/>
                </a:lnTo>
                <a:lnTo>
                  <a:pt x="169" y="960"/>
                </a:lnTo>
                <a:lnTo>
                  <a:pt x="187" y="952"/>
                </a:lnTo>
                <a:lnTo>
                  <a:pt x="203" y="946"/>
                </a:lnTo>
                <a:lnTo>
                  <a:pt x="219" y="940"/>
                </a:lnTo>
                <a:lnTo>
                  <a:pt x="235" y="935"/>
                </a:lnTo>
                <a:lnTo>
                  <a:pt x="250" y="931"/>
                </a:lnTo>
                <a:lnTo>
                  <a:pt x="265" y="927"/>
                </a:lnTo>
                <a:lnTo>
                  <a:pt x="282" y="925"/>
                </a:lnTo>
                <a:lnTo>
                  <a:pt x="300" y="923"/>
                </a:lnTo>
                <a:lnTo>
                  <a:pt x="288" y="916"/>
                </a:lnTo>
                <a:lnTo>
                  <a:pt x="276" y="910"/>
                </a:lnTo>
                <a:lnTo>
                  <a:pt x="264" y="904"/>
                </a:lnTo>
                <a:lnTo>
                  <a:pt x="251" y="896"/>
                </a:lnTo>
                <a:lnTo>
                  <a:pt x="239" y="890"/>
                </a:lnTo>
                <a:lnTo>
                  <a:pt x="227" y="884"/>
                </a:lnTo>
                <a:lnTo>
                  <a:pt x="215" y="877"/>
                </a:lnTo>
                <a:lnTo>
                  <a:pt x="202" y="871"/>
                </a:lnTo>
                <a:lnTo>
                  <a:pt x="190" y="864"/>
                </a:lnTo>
                <a:lnTo>
                  <a:pt x="178" y="857"/>
                </a:lnTo>
                <a:lnTo>
                  <a:pt x="166" y="851"/>
                </a:lnTo>
                <a:lnTo>
                  <a:pt x="154" y="843"/>
                </a:lnTo>
                <a:lnTo>
                  <a:pt x="142" y="836"/>
                </a:lnTo>
                <a:lnTo>
                  <a:pt x="130" y="828"/>
                </a:lnTo>
                <a:lnTo>
                  <a:pt x="119" y="821"/>
                </a:lnTo>
                <a:lnTo>
                  <a:pt x="108" y="813"/>
                </a:lnTo>
                <a:lnTo>
                  <a:pt x="99" y="808"/>
                </a:lnTo>
                <a:lnTo>
                  <a:pt x="89" y="802"/>
                </a:lnTo>
                <a:lnTo>
                  <a:pt x="80" y="795"/>
                </a:lnTo>
                <a:lnTo>
                  <a:pt x="71" y="787"/>
                </a:lnTo>
                <a:lnTo>
                  <a:pt x="63" y="779"/>
                </a:lnTo>
                <a:lnTo>
                  <a:pt x="55" y="771"/>
                </a:lnTo>
                <a:lnTo>
                  <a:pt x="49" y="763"/>
                </a:lnTo>
                <a:lnTo>
                  <a:pt x="45" y="756"/>
                </a:lnTo>
                <a:lnTo>
                  <a:pt x="33" y="724"/>
                </a:lnTo>
                <a:lnTo>
                  <a:pt x="29" y="700"/>
                </a:lnTo>
                <a:lnTo>
                  <a:pt x="31" y="671"/>
                </a:lnTo>
                <a:lnTo>
                  <a:pt x="32" y="630"/>
                </a:lnTo>
                <a:lnTo>
                  <a:pt x="17" y="606"/>
                </a:lnTo>
                <a:lnTo>
                  <a:pt x="13" y="580"/>
                </a:lnTo>
                <a:lnTo>
                  <a:pt x="16" y="551"/>
                </a:lnTo>
                <a:lnTo>
                  <a:pt x="22" y="522"/>
                </a:lnTo>
                <a:lnTo>
                  <a:pt x="28" y="507"/>
                </a:lnTo>
                <a:lnTo>
                  <a:pt x="40" y="494"/>
                </a:lnTo>
                <a:lnTo>
                  <a:pt x="51" y="481"/>
                </a:lnTo>
                <a:lnTo>
                  <a:pt x="64" y="469"/>
                </a:lnTo>
                <a:lnTo>
                  <a:pt x="74" y="456"/>
                </a:lnTo>
                <a:lnTo>
                  <a:pt x="82" y="443"/>
                </a:lnTo>
                <a:lnTo>
                  <a:pt x="85" y="430"/>
                </a:lnTo>
                <a:lnTo>
                  <a:pt x="81" y="414"/>
                </a:lnTo>
                <a:lnTo>
                  <a:pt x="86" y="392"/>
                </a:lnTo>
                <a:lnTo>
                  <a:pt x="97" y="375"/>
                </a:lnTo>
                <a:lnTo>
                  <a:pt x="110" y="360"/>
                </a:lnTo>
                <a:lnTo>
                  <a:pt x="127" y="347"/>
                </a:lnTo>
                <a:lnTo>
                  <a:pt x="146" y="337"/>
                </a:lnTo>
                <a:lnTo>
                  <a:pt x="167" y="328"/>
                </a:lnTo>
                <a:lnTo>
                  <a:pt x="187" y="321"/>
                </a:lnTo>
                <a:lnTo>
                  <a:pt x="207" y="314"/>
                </a:lnTo>
                <a:lnTo>
                  <a:pt x="220" y="305"/>
                </a:lnTo>
                <a:lnTo>
                  <a:pt x="232" y="294"/>
                </a:lnTo>
                <a:lnTo>
                  <a:pt x="244" y="284"/>
                </a:lnTo>
                <a:lnTo>
                  <a:pt x="257" y="274"/>
                </a:lnTo>
                <a:lnTo>
                  <a:pt x="272" y="266"/>
                </a:lnTo>
                <a:lnTo>
                  <a:pt x="286" y="260"/>
                </a:lnTo>
                <a:lnTo>
                  <a:pt x="301" y="257"/>
                </a:lnTo>
                <a:lnTo>
                  <a:pt x="317" y="258"/>
                </a:lnTo>
                <a:lnTo>
                  <a:pt x="332" y="258"/>
                </a:lnTo>
                <a:lnTo>
                  <a:pt x="345" y="260"/>
                </a:lnTo>
                <a:lnTo>
                  <a:pt x="357" y="264"/>
                </a:lnTo>
                <a:lnTo>
                  <a:pt x="368" y="270"/>
                </a:lnTo>
                <a:lnTo>
                  <a:pt x="379" y="276"/>
                </a:lnTo>
                <a:lnTo>
                  <a:pt x="390" y="283"/>
                </a:lnTo>
                <a:lnTo>
                  <a:pt x="400" y="289"/>
                </a:lnTo>
                <a:lnTo>
                  <a:pt x="410" y="295"/>
                </a:lnTo>
                <a:lnTo>
                  <a:pt x="410" y="239"/>
                </a:lnTo>
                <a:lnTo>
                  <a:pt x="409" y="153"/>
                </a:lnTo>
                <a:lnTo>
                  <a:pt x="407" y="73"/>
                </a:lnTo>
                <a:lnTo>
                  <a:pt x="406" y="39"/>
                </a:lnTo>
                <a:lnTo>
                  <a:pt x="408" y="39"/>
                </a:lnTo>
                <a:lnTo>
                  <a:pt x="403" y="26"/>
                </a:lnTo>
                <a:lnTo>
                  <a:pt x="405" y="17"/>
                </a:lnTo>
                <a:lnTo>
                  <a:pt x="413" y="11"/>
                </a:lnTo>
                <a:lnTo>
                  <a:pt x="424" y="7"/>
                </a:lnTo>
                <a:lnTo>
                  <a:pt x="437" y="5"/>
                </a:lnTo>
                <a:lnTo>
                  <a:pt x="453" y="5"/>
                </a:lnTo>
                <a:lnTo>
                  <a:pt x="467" y="5"/>
                </a:lnTo>
                <a:lnTo>
                  <a:pt x="480" y="5"/>
                </a:lnTo>
                <a:lnTo>
                  <a:pt x="575" y="7"/>
                </a:lnTo>
                <a:lnTo>
                  <a:pt x="1697" y="2"/>
                </a:lnTo>
                <a:lnTo>
                  <a:pt x="1699" y="0"/>
                </a:lnTo>
                <a:lnTo>
                  <a:pt x="1901" y="2"/>
                </a:lnTo>
                <a:close/>
              </a:path>
            </a:pathLst>
          </a:custGeom>
          <a:solidFill>
            <a:srgbClr val="7F2B00"/>
          </a:solidFill>
          <a:ln w="9525">
            <a:noFill/>
          </a:ln>
        </p:spPr>
        <p:txBody>
          <a:bodyPr/>
          <a:lstStyle/>
          <a:p>
            <a:endParaRPr lang="zh-CN" altLang="en-US"/>
          </a:p>
        </p:txBody>
      </p:sp>
      <p:sp>
        <p:nvSpPr>
          <p:cNvPr id="6167" name="任意多边形 5143"/>
          <p:cNvSpPr/>
          <p:nvPr/>
        </p:nvSpPr>
        <p:spPr>
          <a:xfrm>
            <a:off x="4678363" y="2935288"/>
            <a:ext cx="115887" cy="123825"/>
          </a:xfrm>
          <a:custGeom>
            <a:avLst/>
            <a:gdLst/>
            <a:ahLst/>
            <a:cxnLst/>
            <a:rect l="0" t="0" r="0" b="0"/>
            <a:pathLst>
              <a:path w="221" h="235">
                <a:moveTo>
                  <a:pt x="221" y="11"/>
                </a:moveTo>
                <a:lnTo>
                  <a:pt x="218" y="228"/>
                </a:lnTo>
                <a:lnTo>
                  <a:pt x="2" y="235"/>
                </a:lnTo>
                <a:lnTo>
                  <a:pt x="2" y="213"/>
                </a:lnTo>
                <a:lnTo>
                  <a:pt x="2" y="194"/>
                </a:lnTo>
                <a:lnTo>
                  <a:pt x="1" y="175"/>
                </a:lnTo>
                <a:lnTo>
                  <a:pt x="0" y="157"/>
                </a:lnTo>
                <a:lnTo>
                  <a:pt x="15" y="141"/>
                </a:lnTo>
                <a:lnTo>
                  <a:pt x="26" y="124"/>
                </a:lnTo>
                <a:lnTo>
                  <a:pt x="34" y="105"/>
                </a:lnTo>
                <a:lnTo>
                  <a:pt x="40" y="85"/>
                </a:lnTo>
                <a:lnTo>
                  <a:pt x="45" y="66"/>
                </a:lnTo>
                <a:lnTo>
                  <a:pt x="50" y="45"/>
                </a:lnTo>
                <a:lnTo>
                  <a:pt x="55" y="26"/>
                </a:lnTo>
                <a:lnTo>
                  <a:pt x="63" y="7"/>
                </a:lnTo>
                <a:lnTo>
                  <a:pt x="80" y="5"/>
                </a:lnTo>
                <a:lnTo>
                  <a:pt x="102" y="2"/>
                </a:lnTo>
                <a:lnTo>
                  <a:pt x="125" y="1"/>
                </a:lnTo>
                <a:lnTo>
                  <a:pt x="149" y="0"/>
                </a:lnTo>
                <a:lnTo>
                  <a:pt x="173" y="1"/>
                </a:lnTo>
                <a:lnTo>
                  <a:pt x="194" y="2"/>
                </a:lnTo>
                <a:lnTo>
                  <a:pt x="210" y="6"/>
                </a:lnTo>
                <a:lnTo>
                  <a:pt x="221" y="11"/>
                </a:lnTo>
                <a:close/>
              </a:path>
            </a:pathLst>
          </a:custGeom>
          <a:solidFill>
            <a:srgbClr val="F2E8D3"/>
          </a:solidFill>
          <a:ln w="9525">
            <a:noFill/>
          </a:ln>
        </p:spPr>
        <p:txBody>
          <a:bodyPr/>
          <a:lstStyle/>
          <a:p>
            <a:endParaRPr lang="zh-CN" altLang="en-US"/>
          </a:p>
        </p:txBody>
      </p:sp>
      <p:sp>
        <p:nvSpPr>
          <p:cNvPr id="6168" name="任意多边形 5144"/>
          <p:cNvSpPr/>
          <p:nvPr/>
        </p:nvSpPr>
        <p:spPr>
          <a:xfrm>
            <a:off x="4543425" y="2935288"/>
            <a:ext cx="122238" cy="123825"/>
          </a:xfrm>
          <a:custGeom>
            <a:avLst/>
            <a:gdLst/>
            <a:ahLst/>
            <a:cxnLst/>
            <a:rect l="0" t="0" r="0" b="0"/>
            <a:pathLst>
              <a:path w="231" h="233">
                <a:moveTo>
                  <a:pt x="231" y="5"/>
                </a:moveTo>
                <a:lnTo>
                  <a:pt x="231" y="118"/>
                </a:lnTo>
                <a:lnTo>
                  <a:pt x="221" y="133"/>
                </a:lnTo>
                <a:lnTo>
                  <a:pt x="210" y="147"/>
                </a:lnTo>
                <a:lnTo>
                  <a:pt x="199" y="160"/>
                </a:lnTo>
                <a:lnTo>
                  <a:pt x="188" y="175"/>
                </a:lnTo>
                <a:lnTo>
                  <a:pt x="178" y="188"/>
                </a:lnTo>
                <a:lnTo>
                  <a:pt x="167" y="202"/>
                </a:lnTo>
                <a:lnTo>
                  <a:pt x="158" y="217"/>
                </a:lnTo>
                <a:lnTo>
                  <a:pt x="150" y="233"/>
                </a:lnTo>
                <a:lnTo>
                  <a:pt x="138" y="233"/>
                </a:lnTo>
                <a:lnTo>
                  <a:pt x="127" y="233"/>
                </a:lnTo>
                <a:lnTo>
                  <a:pt x="117" y="232"/>
                </a:lnTo>
                <a:lnTo>
                  <a:pt x="106" y="232"/>
                </a:lnTo>
                <a:lnTo>
                  <a:pt x="95" y="231"/>
                </a:lnTo>
                <a:lnTo>
                  <a:pt x="83" y="230"/>
                </a:lnTo>
                <a:lnTo>
                  <a:pt x="70" y="230"/>
                </a:lnTo>
                <a:lnTo>
                  <a:pt x="56" y="231"/>
                </a:lnTo>
                <a:lnTo>
                  <a:pt x="67" y="219"/>
                </a:lnTo>
                <a:lnTo>
                  <a:pt x="78" y="208"/>
                </a:lnTo>
                <a:lnTo>
                  <a:pt x="88" y="197"/>
                </a:lnTo>
                <a:lnTo>
                  <a:pt x="99" y="187"/>
                </a:lnTo>
                <a:lnTo>
                  <a:pt x="110" y="177"/>
                </a:lnTo>
                <a:lnTo>
                  <a:pt x="122" y="167"/>
                </a:lnTo>
                <a:lnTo>
                  <a:pt x="132" y="156"/>
                </a:lnTo>
                <a:lnTo>
                  <a:pt x="143" y="147"/>
                </a:lnTo>
                <a:lnTo>
                  <a:pt x="153" y="137"/>
                </a:lnTo>
                <a:lnTo>
                  <a:pt x="164" y="127"/>
                </a:lnTo>
                <a:lnTo>
                  <a:pt x="174" y="117"/>
                </a:lnTo>
                <a:lnTo>
                  <a:pt x="186" y="106"/>
                </a:lnTo>
                <a:lnTo>
                  <a:pt x="196" y="95"/>
                </a:lnTo>
                <a:lnTo>
                  <a:pt x="206" y="84"/>
                </a:lnTo>
                <a:lnTo>
                  <a:pt x="216" y="73"/>
                </a:lnTo>
                <a:lnTo>
                  <a:pt x="226" y="61"/>
                </a:lnTo>
                <a:lnTo>
                  <a:pt x="222" y="53"/>
                </a:lnTo>
                <a:lnTo>
                  <a:pt x="218" y="50"/>
                </a:lnTo>
                <a:lnTo>
                  <a:pt x="212" y="51"/>
                </a:lnTo>
                <a:lnTo>
                  <a:pt x="207" y="53"/>
                </a:lnTo>
                <a:lnTo>
                  <a:pt x="201" y="58"/>
                </a:lnTo>
                <a:lnTo>
                  <a:pt x="195" y="62"/>
                </a:lnTo>
                <a:lnTo>
                  <a:pt x="191" y="66"/>
                </a:lnTo>
                <a:lnTo>
                  <a:pt x="187" y="68"/>
                </a:lnTo>
                <a:lnTo>
                  <a:pt x="176" y="78"/>
                </a:lnTo>
                <a:lnTo>
                  <a:pt x="164" y="88"/>
                </a:lnTo>
                <a:lnTo>
                  <a:pt x="153" y="98"/>
                </a:lnTo>
                <a:lnTo>
                  <a:pt x="142" y="108"/>
                </a:lnTo>
                <a:lnTo>
                  <a:pt x="131" y="119"/>
                </a:lnTo>
                <a:lnTo>
                  <a:pt x="120" y="129"/>
                </a:lnTo>
                <a:lnTo>
                  <a:pt x="107" y="140"/>
                </a:lnTo>
                <a:lnTo>
                  <a:pt x="96" y="150"/>
                </a:lnTo>
                <a:lnTo>
                  <a:pt x="85" y="160"/>
                </a:lnTo>
                <a:lnTo>
                  <a:pt x="74" y="172"/>
                </a:lnTo>
                <a:lnTo>
                  <a:pt x="63" y="182"/>
                </a:lnTo>
                <a:lnTo>
                  <a:pt x="51" y="192"/>
                </a:lnTo>
                <a:lnTo>
                  <a:pt x="40" y="202"/>
                </a:lnTo>
                <a:lnTo>
                  <a:pt x="30" y="212"/>
                </a:lnTo>
                <a:lnTo>
                  <a:pt x="20" y="223"/>
                </a:lnTo>
                <a:lnTo>
                  <a:pt x="11" y="233"/>
                </a:lnTo>
                <a:lnTo>
                  <a:pt x="0" y="233"/>
                </a:lnTo>
                <a:lnTo>
                  <a:pt x="0" y="7"/>
                </a:lnTo>
                <a:lnTo>
                  <a:pt x="17" y="7"/>
                </a:lnTo>
                <a:lnTo>
                  <a:pt x="34" y="7"/>
                </a:lnTo>
                <a:lnTo>
                  <a:pt x="52" y="6"/>
                </a:lnTo>
                <a:lnTo>
                  <a:pt x="71" y="5"/>
                </a:lnTo>
                <a:lnTo>
                  <a:pt x="89" y="5"/>
                </a:lnTo>
                <a:lnTo>
                  <a:pt x="107" y="4"/>
                </a:lnTo>
                <a:lnTo>
                  <a:pt x="125" y="3"/>
                </a:lnTo>
                <a:lnTo>
                  <a:pt x="142" y="3"/>
                </a:lnTo>
                <a:lnTo>
                  <a:pt x="158" y="1"/>
                </a:lnTo>
                <a:lnTo>
                  <a:pt x="173" y="1"/>
                </a:lnTo>
                <a:lnTo>
                  <a:pt x="188" y="0"/>
                </a:lnTo>
                <a:lnTo>
                  <a:pt x="200" y="1"/>
                </a:lnTo>
                <a:lnTo>
                  <a:pt x="211" y="1"/>
                </a:lnTo>
                <a:lnTo>
                  <a:pt x="220" y="3"/>
                </a:lnTo>
                <a:lnTo>
                  <a:pt x="226" y="4"/>
                </a:lnTo>
                <a:lnTo>
                  <a:pt x="231" y="5"/>
                </a:lnTo>
                <a:close/>
              </a:path>
            </a:pathLst>
          </a:custGeom>
          <a:solidFill>
            <a:srgbClr val="F2E8D3"/>
          </a:solidFill>
          <a:ln w="9525">
            <a:noFill/>
          </a:ln>
        </p:spPr>
        <p:txBody>
          <a:bodyPr/>
          <a:lstStyle/>
          <a:p>
            <a:endParaRPr lang="zh-CN" altLang="en-US"/>
          </a:p>
        </p:txBody>
      </p:sp>
      <p:sp>
        <p:nvSpPr>
          <p:cNvPr id="6169" name="任意多边形 5145"/>
          <p:cNvSpPr/>
          <p:nvPr/>
        </p:nvSpPr>
        <p:spPr>
          <a:xfrm>
            <a:off x="4152900" y="2936875"/>
            <a:ext cx="119063" cy="123825"/>
          </a:xfrm>
          <a:custGeom>
            <a:avLst/>
            <a:gdLst/>
            <a:ahLst/>
            <a:cxnLst/>
            <a:rect l="0" t="0" r="0" b="0"/>
            <a:pathLst>
              <a:path w="226" h="234">
                <a:moveTo>
                  <a:pt x="226" y="234"/>
                </a:moveTo>
                <a:lnTo>
                  <a:pt x="5" y="234"/>
                </a:lnTo>
                <a:lnTo>
                  <a:pt x="0" y="15"/>
                </a:lnTo>
                <a:lnTo>
                  <a:pt x="9" y="2"/>
                </a:lnTo>
                <a:lnTo>
                  <a:pt x="24" y="2"/>
                </a:lnTo>
                <a:lnTo>
                  <a:pt x="38" y="2"/>
                </a:lnTo>
                <a:lnTo>
                  <a:pt x="51" y="3"/>
                </a:lnTo>
                <a:lnTo>
                  <a:pt x="64" y="3"/>
                </a:lnTo>
                <a:lnTo>
                  <a:pt x="78" y="2"/>
                </a:lnTo>
                <a:lnTo>
                  <a:pt x="90" y="2"/>
                </a:lnTo>
                <a:lnTo>
                  <a:pt x="103" y="2"/>
                </a:lnTo>
                <a:lnTo>
                  <a:pt x="115" y="2"/>
                </a:lnTo>
                <a:lnTo>
                  <a:pt x="127" y="2"/>
                </a:lnTo>
                <a:lnTo>
                  <a:pt x="141" y="2"/>
                </a:lnTo>
                <a:lnTo>
                  <a:pt x="153" y="2"/>
                </a:lnTo>
                <a:lnTo>
                  <a:pt x="166" y="0"/>
                </a:lnTo>
                <a:lnTo>
                  <a:pt x="179" y="0"/>
                </a:lnTo>
                <a:lnTo>
                  <a:pt x="192" y="2"/>
                </a:lnTo>
                <a:lnTo>
                  <a:pt x="207" y="2"/>
                </a:lnTo>
                <a:lnTo>
                  <a:pt x="221" y="2"/>
                </a:lnTo>
                <a:lnTo>
                  <a:pt x="222" y="33"/>
                </a:lnTo>
                <a:lnTo>
                  <a:pt x="224" y="105"/>
                </a:lnTo>
                <a:lnTo>
                  <a:pt x="226" y="184"/>
                </a:lnTo>
                <a:lnTo>
                  <a:pt x="226" y="234"/>
                </a:lnTo>
                <a:close/>
              </a:path>
            </a:pathLst>
          </a:custGeom>
          <a:solidFill>
            <a:srgbClr val="F2E8D3"/>
          </a:solidFill>
          <a:ln w="9525">
            <a:noFill/>
          </a:ln>
        </p:spPr>
        <p:txBody>
          <a:bodyPr/>
          <a:lstStyle/>
          <a:p>
            <a:endParaRPr lang="zh-CN" altLang="en-US"/>
          </a:p>
        </p:txBody>
      </p:sp>
      <p:sp>
        <p:nvSpPr>
          <p:cNvPr id="6170" name="任意多边形 5146"/>
          <p:cNvSpPr/>
          <p:nvPr/>
        </p:nvSpPr>
        <p:spPr>
          <a:xfrm>
            <a:off x="4286250" y="2935288"/>
            <a:ext cx="117475" cy="123825"/>
          </a:xfrm>
          <a:custGeom>
            <a:avLst/>
            <a:gdLst/>
            <a:ahLst/>
            <a:cxnLst/>
            <a:rect l="0" t="0" r="0" b="0"/>
            <a:pathLst>
              <a:path w="223" h="234">
                <a:moveTo>
                  <a:pt x="220" y="6"/>
                </a:moveTo>
                <a:lnTo>
                  <a:pt x="223" y="234"/>
                </a:lnTo>
                <a:lnTo>
                  <a:pt x="0" y="234"/>
                </a:lnTo>
                <a:lnTo>
                  <a:pt x="2" y="174"/>
                </a:lnTo>
                <a:lnTo>
                  <a:pt x="3" y="119"/>
                </a:lnTo>
                <a:lnTo>
                  <a:pt x="2" y="65"/>
                </a:lnTo>
                <a:lnTo>
                  <a:pt x="0" y="6"/>
                </a:lnTo>
                <a:lnTo>
                  <a:pt x="15" y="6"/>
                </a:lnTo>
                <a:lnTo>
                  <a:pt x="29" y="6"/>
                </a:lnTo>
                <a:lnTo>
                  <a:pt x="43" y="5"/>
                </a:lnTo>
                <a:lnTo>
                  <a:pt x="57" y="4"/>
                </a:lnTo>
                <a:lnTo>
                  <a:pt x="72" y="4"/>
                </a:lnTo>
                <a:lnTo>
                  <a:pt x="86" y="2"/>
                </a:lnTo>
                <a:lnTo>
                  <a:pt x="99" y="1"/>
                </a:lnTo>
                <a:lnTo>
                  <a:pt x="113" y="1"/>
                </a:lnTo>
                <a:lnTo>
                  <a:pt x="128" y="0"/>
                </a:lnTo>
                <a:lnTo>
                  <a:pt x="142" y="0"/>
                </a:lnTo>
                <a:lnTo>
                  <a:pt x="155" y="0"/>
                </a:lnTo>
                <a:lnTo>
                  <a:pt x="169" y="0"/>
                </a:lnTo>
                <a:lnTo>
                  <a:pt x="182" y="1"/>
                </a:lnTo>
                <a:lnTo>
                  <a:pt x="195" y="2"/>
                </a:lnTo>
                <a:lnTo>
                  <a:pt x="208" y="4"/>
                </a:lnTo>
                <a:lnTo>
                  <a:pt x="220" y="6"/>
                </a:lnTo>
                <a:close/>
              </a:path>
            </a:pathLst>
          </a:custGeom>
          <a:solidFill>
            <a:srgbClr val="F2E8D3"/>
          </a:solidFill>
          <a:ln w="9525">
            <a:noFill/>
          </a:ln>
        </p:spPr>
        <p:txBody>
          <a:bodyPr/>
          <a:lstStyle/>
          <a:p>
            <a:endParaRPr lang="zh-CN" altLang="en-US"/>
          </a:p>
        </p:txBody>
      </p:sp>
      <p:sp>
        <p:nvSpPr>
          <p:cNvPr id="6171" name="任意多边形 5147"/>
          <p:cNvSpPr/>
          <p:nvPr/>
        </p:nvSpPr>
        <p:spPr>
          <a:xfrm>
            <a:off x="4414838" y="2935288"/>
            <a:ext cx="115887" cy="123825"/>
          </a:xfrm>
          <a:custGeom>
            <a:avLst/>
            <a:gdLst/>
            <a:ahLst/>
            <a:cxnLst/>
            <a:rect l="0" t="0" r="0" b="0"/>
            <a:pathLst>
              <a:path w="218" h="234">
                <a:moveTo>
                  <a:pt x="214" y="234"/>
                </a:moveTo>
                <a:lnTo>
                  <a:pt x="3" y="234"/>
                </a:lnTo>
                <a:lnTo>
                  <a:pt x="2" y="178"/>
                </a:lnTo>
                <a:lnTo>
                  <a:pt x="2" y="120"/>
                </a:lnTo>
                <a:lnTo>
                  <a:pt x="2" y="61"/>
                </a:lnTo>
                <a:lnTo>
                  <a:pt x="0" y="0"/>
                </a:lnTo>
                <a:lnTo>
                  <a:pt x="214" y="4"/>
                </a:lnTo>
                <a:lnTo>
                  <a:pt x="215" y="34"/>
                </a:lnTo>
                <a:lnTo>
                  <a:pt x="217" y="103"/>
                </a:lnTo>
                <a:lnTo>
                  <a:pt x="218" y="181"/>
                </a:lnTo>
                <a:lnTo>
                  <a:pt x="214" y="234"/>
                </a:lnTo>
                <a:close/>
              </a:path>
            </a:pathLst>
          </a:custGeom>
          <a:solidFill>
            <a:srgbClr val="F2E8D3"/>
          </a:solidFill>
          <a:ln w="9525">
            <a:noFill/>
          </a:ln>
        </p:spPr>
        <p:txBody>
          <a:bodyPr/>
          <a:lstStyle/>
          <a:p>
            <a:endParaRPr lang="zh-CN" altLang="en-US"/>
          </a:p>
        </p:txBody>
      </p:sp>
      <p:sp>
        <p:nvSpPr>
          <p:cNvPr id="6172" name="任意多边形 5148"/>
          <p:cNvSpPr/>
          <p:nvPr/>
        </p:nvSpPr>
        <p:spPr>
          <a:xfrm>
            <a:off x="4024313" y="2938463"/>
            <a:ext cx="117475" cy="122237"/>
          </a:xfrm>
          <a:custGeom>
            <a:avLst/>
            <a:gdLst/>
            <a:ahLst/>
            <a:cxnLst/>
            <a:rect l="0" t="0" r="0" b="0"/>
            <a:pathLst>
              <a:path w="224" h="232">
                <a:moveTo>
                  <a:pt x="214" y="0"/>
                </a:moveTo>
                <a:lnTo>
                  <a:pt x="221" y="40"/>
                </a:lnTo>
                <a:lnTo>
                  <a:pt x="224" y="93"/>
                </a:lnTo>
                <a:lnTo>
                  <a:pt x="224" y="140"/>
                </a:lnTo>
                <a:lnTo>
                  <a:pt x="223" y="159"/>
                </a:lnTo>
                <a:lnTo>
                  <a:pt x="223" y="230"/>
                </a:lnTo>
                <a:lnTo>
                  <a:pt x="1" y="232"/>
                </a:lnTo>
                <a:lnTo>
                  <a:pt x="0" y="4"/>
                </a:lnTo>
                <a:lnTo>
                  <a:pt x="14" y="3"/>
                </a:lnTo>
                <a:lnTo>
                  <a:pt x="29" y="2"/>
                </a:lnTo>
                <a:lnTo>
                  <a:pt x="42" y="1"/>
                </a:lnTo>
                <a:lnTo>
                  <a:pt x="55" y="0"/>
                </a:lnTo>
                <a:lnTo>
                  <a:pt x="69" y="0"/>
                </a:lnTo>
                <a:lnTo>
                  <a:pt x="83" y="0"/>
                </a:lnTo>
                <a:lnTo>
                  <a:pt x="96" y="0"/>
                </a:lnTo>
                <a:lnTo>
                  <a:pt x="109" y="0"/>
                </a:lnTo>
                <a:lnTo>
                  <a:pt x="121" y="0"/>
                </a:lnTo>
                <a:lnTo>
                  <a:pt x="134" y="0"/>
                </a:lnTo>
                <a:lnTo>
                  <a:pt x="148" y="0"/>
                </a:lnTo>
                <a:lnTo>
                  <a:pt x="161" y="0"/>
                </a:lnTo>
                <a:lnTo>
                  <a:pt x="174" y="0"/>
                </a:lnTo>
                <a:lnTo>
                  <a:pt x="187" y="0"/>
                </a:lnTo>
                <a:lnTo>
                  <a:pt x="201" y="0"/>
                </a:lnTo>
                <a:lnTo>
                  <a:pt x="214" y="0"/>
                </a:lnTo>
                <a:close/>
              </a:path>
            </a:pathLst>
          </a:custGeom>
          <a:solidFill>
            <a:srgbClr val="F2E8D3"/>
          </a:solidFill>
          <a:ln w="9525">
            <a:noFill/>
          </a:ln>
        </p:spPr>
        <p:txBody>
          <a:bodyPr/>
          <a:lstStyle/>
          <a:p>
            <a:endParaRPr lang="zh-CN" altLang="en-US"/>
          </a:p>
        </p:txBody>
      </p:sp>
      <p:sp>
        <p:nvSpPr>
          <p:cNvPr id="6173" name="任意多边形 5149"/>
          <p:cNvSpPr/>
          <p:nvPr/>
        </p:nvSpPr>
        <p:spPr>
          <a:xfrm>
            <a:off x="4676775" y="2936875"/>
            <a:ext cx="11113" cy="30163"/>
          </a:xfrm>
          <a:custGeom>
            <a:avLst/>
            <a:gdLst/>
            <a:ahLst/>
            <a:cxnLst/>
            <a:rect l="0" t="0" r="0" b="0"/>
            <a:pathLst>
              <a:path w="20" h="58">
                <a:moveTo>
                  <a:pt x="17" y="15"/>
                </a:moveTo>
                <a:lnTo>
                  <a:pt x="3" y="58"/>
                </a:lnTo>
                <a:lnTo>
                  <a:pt x="1" y="43"/>
                </a:lnTo>
                <a:lnTo>
                  <a:pt x="0" y="29"/>
                </a:lnTo>
                <a:lnTo>
                  <a:pt x="1" y="15"/>
                </a:lnTo>
                <a:lnTo>
                  <a:pt x="5" y="2"/>
                </a:lnTo>
                <a:lnTo>
                  <a:pt x="12" y="0"/>
                </a:lnTo>
                <a:lnTo>
                  <a:pt x="17" y="4"/>
                </a:lnTo>
                <a:lnTo>
                  <a:pt x="20" y="9"/>
                </a:lnTo>
                <a:lnTo>
                  <a:pt x="17" y="15"/>
                </a:lnTo>
                <a:close/>
              </a:path>
            </a:pathLst>
          </a:custGeom>
          <a:solidFill>
            <a:srgbClr val="F2E8D3"/>
          </a:solidFill>
          <a:ln w="9525">
            <a:noFill/>
          </a:ln>
        </p:spPr>
        <p:txBody>
          <a:bodyPr/>
          <a:lstStyle/>
          <a:p>
            <a:endParaRPr lang="zh-CN" altLang="en-US"/>
          </a:p>
        </p:txBody>
      </p:sp>
      <p:sp>
        <p:nvSpPr>
          <p:cNvPr id="6174" name="任意多边形 5150"/>
          <p:cNvSpPr/>
          <p:nvPr/>
        </p:nvSpPr>
        <p:spPr>
          <a:xfrm>
            <a:off x="4654550" y="3038475"/>
            <a:ext cx="11113" cy="17463"/>
          </a:xfrm>
          <a:custGeom>
            <a:avLst/>
            <a:gdLst/>
            <a:ahLst/>
            <a:cxnLst/>
            <a:rect l="0" t="0" r="0" b="0"/>
            <a:pathLst>
              <a:path w="22" h="32">
                <a:moveTo>
                  <a:pt x="22" y="32"/>
                </a:moveTo>
                <a:lnTo>
                  <a:pt x="15" y="32"/>
                </a:lnTo>
                <a:lnTo>
                  <a:pt x="8" y="32"/>
                </a:lnTo>
                <a:lnTo>
                  <a:pt x="2" y="32"/>
                </a:lnTo>
                <a:lnTo>
                  <a:pt x="0" y="32"/>
                </a:lnTo>
                <a:lnTo>
                  <a:pt x="0" y="20"/>
                </a:lnTo>
                <a:lnTo>
                  <a:pt x="3" y="13"/>
                </a:lnTo>
                <a:lnTo>
                  <a:pt x="9" y="8"/>
                </a:lnTo>
                <a:lnTo>
                  <a:pt x="16" y="0"/>
                </a:lnTo>
                <a:lnTo>
                  <a:pt x="20" y="6"/>
                </a:lnTo>
                <a:lnTo>
                  <a:pt x="22" y="13"/>
                </a:lnTo>
                <a:lnTo>
                  <a:pt x="21" y="22"/>
                </a:lnTo>
                <a:lnTo>
                  <a:pt x="22" y="32"/>
                </a:lnTo>
                <a:close/>
              </a:path>
            </a:pathLst>
          </a:custGeom>
          <a:solidFill>
            <a:srgbClr val="F2E8D3"/>
          </a:solidFill>
          <a:ln w="9525">
            <a:noFill/>
          </a:ln>
        </p:spPr>
        <p:txBody>
          <a:bodyPr/>
          <a:lstStyle/>
          <a:p>
            <a:endParaRPr lang="zh-CN" altLang="en-US"/>
          </a:p>
        </p:txBody>
      </p:sp>
      <p:sp>
        <p:nvSpPr>
          <p:cNvPr id="6175" name="任意多边形 5151"/>
          <p:cNvSpPr/>
          <p:nvPr/>
        </p:nvSpPr>
        <p:spPr>
          <a:xfrm>
            <a:off x="4545013" y="3068638"/>
            <a:ext cx="71437" cy="123825"/>
          </a:xfrm>
          <a:custGeom>
            <a:avLst/>
            <a:gdLst/>
            <a:ahLst/>
            <a:cxnLst/>
            <a:rect l="0" t="0" r="0" b="0"/>
            <a:pathLst>
              <a:path w="137" h="233">
                <a:moveTo>
                  <a:pt x="30" y="0"/>
                </a:moveTo>
                <a:lnTo>
                  <a:pt x="33" y="0"/>
                </a:lnTo>
                <a:lnTo>
                  <a:pt x="42" y="1"/>
                </a:lnTo>
                <a:lnTo>
                  <a:pt x="56" y="1"/>
                </a:lnTo>
                <a:lnTo>
                  <a:pt x="71" y="2"/>
                </a:lnTo>
                <a:lnTo>
                  <a:pt x="88" y="2"/>
                </a:lnTo>
                <a:lnTo>
                  <a:pt x="106" y="2"/>
                </a:lnTo>
                <a:lnTo>
                  <a:pt x="123" y="2"/>
                </a:lnTo>
                <a:lnTo>
                  <a:pt x="137" y="1"/>
                </a:lnTo>
                <a:lnTo>
                  <a:pt x="130" y="22"/>
                </a:lnTo>
                <a:lnTo>
                  <a:pt x="121" y="45"/>
                </a:lnTo>
                <a:lnTo>
                  <a:pt x="111" y="66"/>
                </a:lnTo>
                <a:lnTo>
                  <a:pt x="102" y="89"/>
                </a:lnTo>
                <a:lnTo>
                  <a:pt x="93" y="111"/>
                </a:lnTo>
                <a:lnTo>
                  <a:pt x="85" y="135"/>
                </a:lnTo>
                <a:lnTo>
                  <a:pt x="78" y="159"/>
                </a:lnTo>
                <a:lnTo>
                  <a:pt x="72" y="183"/>
                </a:lnTo>
                <a:lnTo>
                  <a:pt x="68" y="195"/>
                </a:lnTo>
                <a:lnTo>
                  <a:pt x="64" y="205"/>
                </a:lnTo>
                <a:lnTo>
                  <a:pt x="59" y="214"/>
                </a:lnTo>
                <a:lnTo>
                  <a:pt x="54" y="221"/>
                </a:lnTo>
                <a:lnTo>
                  <a:pt x="45" y="228"/>
                </a:lnTo>
                <a:lnTo>
                  <a:pt x="35" y="232"/>
                </a:lnTo>
                <a:lnTo>
                  <a:pt x="22" y="233"/>
                </a:lnTo>
                <a:lnTo>
                  <a:pt x="5" y="232"/>
                </a:lnTo>
                <a:lnTo>
                  <a:pt x="3" y="191"/>
                </a:lnTo>
                <a:lnTo>
                  <a:pt x="2" y="123"/>
                </a:lnTo>
                <a:lnTo>
                  <a:pt x="1" y="61"/>
                </a:lnTo>
                <a:lnTo>
                  <a:pt x="0" y="34"/>
                </a:lnTo>
                <a:lnTo>
                  <a:pt x="1" y="30"/>
                </a:lnTo>
                <a:lnTo>
                  <a:pt x="3" y="26"/>
                </a:lnTo>
                <a:lnTo>
                  <a:pt x="6" y="20"/>
                </a:lnTo>
                <a:lnTo>
                  <a:pt x="9" y="15"/>
                </a:lnTo>
                <a:lnTo>
                  <a:pt x="14" y="10"/>
                </a:lnTo>
                <a:lnTo>
                  <a:pt x="18" y="6"/>
                </a:lnTo>
                <a:lnTo>
                  <a:pt x="24" y="2"/>
                </a:lnTo>
                <a:lnTo>
                  <a:pt x="30" y="0"/>
                </a:lnTo>
                <a:close/>
              </a:path>
            </a:pathLst>
          </a:custGeom>
          <a:solidFill>
            <a:srgbClr val="F2E8D3"/>
          </a:solidFill>
          <a:ln w="9525">
            <a:noFill/>
          </a:ln>
        </p:spPr>
        <p:txBody>
          <a:bodyPr/>
          <a:lstStyle/>
          <a:p>
            <a:endParaRPr lang="zh-CN" altLang="en-US"/>
          </a:p>
        </p:txBody>
      </p:sp>
      <p:sp>
        <p:nvSpPr>
          <p:cNvPr id="6176" name="任意多边形 5152"/>
          <p:cNvSpPr/>
          <p:nvPr/>
        </p:nvSpPr>
        <p:spPr>
          <a:xfrm>
            <a:off x="4600575" y="3067050"/>
            <a:ext cx="65088" cy="123825"/>
          </a:xfrm>
          <a:custGeom>
            <a:avLst/>
            <a:gdLst/>
            <a:ahLst/>
            <a:cxnLst/>
            <a:rect l="0" t="0" r="0" b="0"/>
            <a:pathLst>
              <a:path w="122" h="234">
                <a:moveTo>
                  <a:pt x="122" y="232"/>
                </a:moveTo>
                <a:lnTo>
                  <a:pt x="106" y="232"/>
                </a:lnTo>
                <a:lnTo>
                  <a:pt x="90" y="232"/>
                </a:lnTo>
                <a:lnTo>
                  <a:pt x="74" y="232"/>
                </a:lnTo>
                <a:lnTo>
                  <a:pt x="58" y="232"/>
                </a:lnTo>
                <a:lnTo>
                  <a:pt x="44" y="232"/>
                </a:lnTo>
                <a:lnTo>
                  <a:pt x="29" y="233"/>
                </a:lnTo>
                <a:lnTo>
                  <a:pt x="15" y="233"/>
                </a:lnTo>
                <a:lnTo>
                  <a:pt x="0" y="234"/>
                </a:lnTo>
                <a:lnTo>
                  <a:pt x="10" y="202"/>
                </a:lnTo>
                <a:lnTo>
                  <a:pt x="19" y="171"/>
                </a:lnTo>
                <a:lnTo>
                  <a:pt x="28" y="143"/>
                </a:lnTo>
                <a:lnTo>
                  <a:pt x="39" y="114"/>
                </a:lnTo>
                <a:lnTo>
                  <a:pt x="49" y="86"/>
                </a:lnTo>
                <a:lnTo>
                  <a:pt x="60" y="58"/>
                </a:lnTo>
                <a:lnTo>
                  <a:pt x="72" y="30"/>
                </a:lnTo>
                <a:lnTo>
                  <a:pt x="84" y="0"/>
                </a:lnTo>
                <a:lnTo>
                  <a:pt x="122" y="3"/>
                </a:lnTo>
                <a:lnTo>
                  <a:pt x="122" y="232"/>
                </a:lnTo>
                <a:close/>
              </a:path>
            </a:pathLst>
          </a:custGeom>
          <a:solidFill>
            <a:srgbClr val="F2E8D3"/>
          </a:solidFill>
          <a:ln w="9525">
            <a:noFill/>
          </a:ln>
        </p:spPr>
        <p:txBody>
          <a:bodyPr/>
          <a:lstStyle/>
          <a:p>
            <a:endParaRPr lang="zh-CN" altLang="en-US"/>
          </a:p>
        </p:txBody>
      </p:sp>
      <p:sp>
        <p:nvSpPr>
          <p:cNvPr id="6177" name="任意多边形 5153"/>
          <p:cNvSpPr/>
          <p:nvPr/>
        </p:nvSpPr>
        <p:spPr>
          <a:xfrm>
            <a:off x="4286250" y="3070225"/>
            <a:ext cx="242888" cy="125413"/>
          </a:xfrm>
          <a:custGeom>
            <a:avLst/>
            <a:gdLst/>
            <a:ahLst/>
            <a:cxnLst/>
            <a:rect l="0" t="0" r="0" b="0"/>
            <a:pathLst>
              <a:path w="459" h="239">
                <a:moveTo>
                  <a:pt x="223" y="32"/>
                </a:moveTo>
                <a:lnTo>
                  <a:pt x="223" y="52"/>
                </a:lnTo>
                <a:lnTo>
                  <a:pt x="223" y="98"/>
                </a:lnTo>
                <a:lnTo>
                  <a:pt x="223" y="146"/>
                </a:lnTo>
                <a:lnTo>
                  <a:pt x="223" y="173"/>
                </a:lnTo>
                <a:lnTo>
                  <a:pt x="226" y="181"/>
                </a:lnTo>
                <a:lnTo>
                  <a:pt x="234" y="184"/>
                </a:lnTo>
                <a:lnTo>
                  <a:pt x="242" y="182"/>
                </a:lnTo>
                <a:lnTo>
                  <a:pt x="247" y="172"/>
                </a:lnTo>
                <a:lnTo>
                  <a:pt x="247" y="143"/>
                </a:lnTo>
                <a:lnTo>
                  <a:pt x="247" y="91"/>
                </a:lnTo>
                <a:lnTo>
                  <a:pt x="247" y="39"/>
                </a:lnTo>
                <a:lnTo>
                  <a:pt x="248" y="4"/>
                </a:lnTo>
                <a:lnTo>
                  <a:pt x="261" y="3"/>
                </a:lnTo>
                <a:lnTo>
                  <a:pt x="274" y="3"/>
                </a:lnTo>
                <a:lnTo>
                  <a:pt x="288" y="2"/>
                </a:lnTo>
                <a:lnTo>
                  <a:pt x="302" y="1"/>
                </a:lnTo>
                <a:lnTo>
                  <a:pt x="316" y="1"/>
                </a:lnTo>
                <a:lnTo>
                  <a:pt x="330" y="1"/>
                </a:lnTo>
                <a:lnTo>
                  <a:pt x="344" y="1"/>
                </a:lnTo>
                <a:lnTo>
                  <a:pt x="358" y="0"/>
                </a:lnTo>
                <a:lnTo>
                  <a:pt x="372" y="1"/>
                </a:lnTo>
                <a:lnTo>
                  <a:pt x="385" y="1"/>
                </a:lnTo>
                <a:lnTo>
                  <a:pt x="398" y="1"/>
                </a:lnTo>
                <a:lnTo>
                  <a:pt x="411" y="2"/>
                </a:lnTo>
                <a:lnTo>
                  <a:pt x="425" y="3"/>
                </a:lnTo>
                <a:lnTo>
                  <a:pt x="437" y="3"/>
                </a:lnTo>
                <a:lnTo>
                  <a:pt x="448" y="5"/>
                </a:lnTo>
                <a:lnTo>
                  <a:pt x="459" y="6"/>
                </a:lnTo>
                <a:lnTo>
                  <a:pt x="216" y="236"/>
                </a:lnTo>
                <a:lnTo>
                  <a:pt x="2" y="239"/>
                </a:lnTo>
                <a:lnTo>
                  <a:pt x="0" y="180"/>
                </a:lnTo>
                <a:lnTo>
                  <a:pt x="0" y="111"/>
                </a:lnTo>
                <a:lnTo>
                  <a:pt x="0" y="46"/>
                </a:lnTo>
                <a:lnTo>
                  <a:pt x="0" y="4"/>
                </a:lnTo>
                <a:lnTo>
                  <a:pt x="16" y="4"/>
                </a:lnTo>
                <a:lnTo>
                  <a:pt x="31" y="4"/>
                </a:lnTo>
                <a:lnTo>
                  <a:pt x="46" y="4"/>
                </a:lnTo>
                <a:lnTo>
                  <a:pt x="60" y="3"/>
                </a:lnTo>
                <a:lnTo>
                  <a:pt x="74" y="3"/>
                </a:lnTo>
                <a:lnTo>
                  <a:pt x="87" y="3"/>
                </a:lnTo>
                <a:lnTo>
                  <a:pt x="100" y="3"/>
                </a:lnTo>
                <a:lnTo>
                  <a:pt x="113" y="2"/>
                </a:lnTo>
                <a:lnTo>
                  <a:pt x="127" y="2"/>
                </a:lnTo>
                <a:lnTo>
                  <a:pt x="139" y="2"/>
                </a:lnTo>
                <a:lnTo>
                  <a:pt x="152" y="2"/>
                </a:lnTo>
                <a:lnTo>
                  <a:pt x="165" y="2"/>
                </a:lnTo>
                <a:lnTo>
                  <a:pt x="177" y="3"/>
                </a:lnTo>
                <a:lnTo>
                  <a:pt x="191" y="3"/>
                </a:lnTo>
                <a:lnTo>
                  <a:pt x="204" y="3"/>
                </a:lnTo>
                <a:lnTo>
                  <a:pt x="218" y="4"/>
                </a:lnTo>
                <a:lnTo>
                  <a:pt x="223" y="32"/>
                </a:lnTo>
                <a:close/>
              </a:path>
            </a:pathLst>
          </a:custGeom>
          <a:solidFill>
            <a:srgbClr val="F2E8D3"/>
          </a:solidFill>
          <a:ln w="9525">
            <a:noFill/>
          </a:ln>
        </p:spPr>
        <p:txBody>
          <a:bodyPr/>
          <a:lstStyle/>
          <a:p>
            <a:endParaRPr lang="zh-CN" altLang="en-US"/>
          </a:p>
        </p:txBody>
      </p:sp>
      <p:sp>
        <p:nvSpPr>
          <p:cNvPr id="6178" name="任意多边形 5154"/>
          <p:cNvSpPr/>
          <p:nvPr/>
        </p:nvSpPr>
        <p:spPr>
          <a:xfrm>
            <a:off x="4681538" y="3068638"/>
            <a:ext cx="112712" cy="122237"/>
          </a:xfrm>
          <a:custGeom>
            <a:avLst/>
            <a:gdLst/>
            <a:ahLst/>
            <a:cxnLst/>
            <a:rect l="0" t="0" r="0" b="0"/>
            <a:pathLst>
              <a:path w="214" h="230">
                <a:moveTo>
                  <a:pt x="211" y="1"/>
                </a:moveTo>
                <a:lnTo>
                  <a:pt x="212" y="39"/>
                </a:lnTo>
                <a:lnTo>
                  <a:pt x="212" y="104"/>
                </a:lnTo>
                <a:lnTo>
                  <a:pt x="212" y="173"/>
                </a:lnTo>
                <a:lnTo>
                  <a:pt x="214" y="226"/>
                </a:lnTo>
                <a:lnTo>
                  <a:pt x="199" y="227"/>
                </a:lnTo>
                <a:lnTo>
                  <a:pt x="184" y="228"/>
                </a:lnTo>
                <a:lnTo>
                  <a:pt x="168" y="229"/>
                </a:lnTo>
                <a:lnTo>
                  <a:pt x="150" y="229"/>
                </a:lnTo>
                <a:lnTo>
                  <a:pt x="133" y="230"/>
                </a:lnTo>
                <a:lnTo>
                  <a:pt x="115" y="230"/>
                </a:lnTo>
                <a:lnTo>
                  <a:pt x="98" y="230"/>
                </a:lnTo>
                <a:lnTo>
                  <a:pt x="80" y="230"/>
                </a:lnTo>
                <a:lnTo>
                  <a:pt x="64" y="229"/>
                </a:lnTo>
                <a:lnTo>
                  <a:pt x="49" y="229"/>
                </a:lnTo>
                <a:lnTo>
                  <a:pt x="36" y="229"/>
                </a:lnTo>
                <a:lnTo>
                  <a:pt x="23" y="229"/>
                </a:lnTo>
                <a:lnTo>
                  <a:pt x="13" y="228"/>
                </a:lnTo>
                <a:lnTo>
                  <a:pt x="6" y="228"/>
                </a:lnTo>
                <a:lnTo>
                  <a:pt x="2" y="228"/>
                </a:lnTo>
                <a:lnTo>
                  <a:pt x="0" y="228"/>
                </a:lnTo>
                <a:lnTo>
                  <a:pt x="3" y="172"/>
                </a:lnTo>
                <a:lnTo>
                  <a:pt x="4" y="114"/>
                </a:lnTo>
                <a:lnTo>
                  <a:pt x="4" y="56"/>
                </a:lnTo>
                <a:lnTo>
                  <a:pt x="4" y="0"/>
                </a:lnTo>
                <a:lnTo>
                  <a:pt x="211" y="1"/>
                </a:lnTo>
                <a:close/>
              </a:path>
            </a:pathLst>
          </a:custGeom>
          <a:solidFill>
            <a:srgbClr val="F2E8D3"/>
          </a:solidFill>
          <a:ln w="9525">
            <a:noFill/>
          </a:ln>
        </p:spPr>
        <p:txBody>
          <a:bodyPr/>
          <a:lstStyle/>
          <a:p>
            <a:endParaRPr lang="zh-CN" altLang="en-US"/>
          </a:p>
        </p:txBody>
      </p:sp>
      <p:sp>
        <p:nvSpPr>
          <p:cNvPr id="6179" name="任意多边形 5155"/>
          <p:cNvSpPr/>
          <p:nvPr/>
        </p:nvSpPr>
        <p:spPr>
          <a:xfrm>
            <a:off x="4024313" y="3074988"/>
            <a:ext cx="117475" cy="125412"/>
          </a:xfrm>
          <a:custGeom>
            <a:avLst/>
            <a:gdLst/>
            <a:ahLst/>
            <a:cxnLst/>
            <a:rect l="0" t="0" r="0" b="0"/>
            <a:pathLst>
              <a:path w="222" h="238">
                <a:moveTo>
                  <a:pt x="221" y="238"/>
                </a:moveTo>
                <a:lnTo>
                  <a:pt x="195" y="223"/>
                </a:lnTo>
                <a:lnTo>
                  <a:pt x="176" y="205"/>
                </a:lnTo>
                <a:lnTo>
                  <a:pt x="162" y="184"/>
                </a:lnTo>
                <a:lnTo>
                  <a:pt x="151" y="161"/>
                </a:lnTo>
                <a:lnTo>
                  <a:pt x="141" y="137"/>
                </a:lnTo>
                <a:lnTo>
                  <a:pt x="129" y="113"/>
                </a:lnTo>
                <a:lnTo>
                  <a:pt x="114" y="91"/>
                </a:lnTo>
                <a:lnTo>
                  <a:pt x="95" y="71"/>
                </a:lnTo>
                <a:lnTo>
                  <a:pt x="86" y="63"/>
                </a:lnTo>
                <a:lnTo>
                  <a:pt x="76" y="55"/>
                </a:lnTo>
                <a:lnTo>
                  <a:pt x="66" y="48"/>
                </a:lnTo>
                <a:lnTo>
                  <a:pt x="55" y="40"/>
                </a:lnTo>
                <a:lnTo>
                  <a:pt x="43" y="34"/>
                </a:lnTo>
                <a:lnTo>
                  <a:pt x="31" y="29"/>
                </a:lnTo>
                <a:lnTo>
                  <a:pt x="17" y="24"/>
                </a:lnTo>
                <a:lnTo>
                  <a:pt x="4" y="22"/>
                </a:lnTo>
                <a:lnTo>
                  <a:pt x="1" y="18"/>
                </a:lnTo>
                <a:lnTo>
                  <a:pt x="1" y="11"/>
                </a:lnTo>
                <a:lnTo>
                  <a:pt x="1" y="6"/>
                </a:lnTo>
                <a:lnTo>
                  <a:pt x="0" y="1"/>
                </a:lnTo>
                <a:lnTo>
                  <a:pt x="8" y="1"/>
                </a:lnTo>
                <a:lnTo>
                  <a:pt x="18" y="1"/>
                </a:lnTo>
                <a:lnTo>
                  <a:pt x="30" y="1"/>
                </a:lnTo>
                <a:lnTo>
                  <a:pt x="42" y="0"/>
                </a:lnTo>
                <a:lnTo>
                  <a:pt x="55" y="0"/>
                </a:lnTo>
                <a:lnTo>
                  <a:pt x="70" y="0"/>
                </a:lnTo>
                <a:lnTo>
                  <a:pt x="85" y="0"/>
                </a:lnTo>
                <a:lnTo>
                  <a:pt x="100" y="0"/>
                </a:lnTo>
                <a:lnTo>
                  <a:pt x="116" y="0"/>
                </a:lnTo>
                <a:lnTo>
                  <a:pt x="131" y="0"/>
                </a:lnTo>
                <a:lnTo>
                  <a:pt x="148" y="0"/>
                </a:lnTo>
                <a:lnTo>
                  <a:pt x="163" y="0"/>
                </a:lnTo>
                <a:lnTo>
                  <a:pt x="178" y="0"/>
                </a:lnTo>
                <a:lnTo>
                  <a:pt x="192" y="0"/>
                </a:lnTo>
                <a:lnTo>
                  <a:pt x="206" y="0"/>
                </a:lnTo>
                <a:lnTo>
                  <a:pt x="218" y="0"/>
                </a:lnTo>
                <a:lnTo>
                  <a:pt x="219" y="26"/>
                </a:lnTo>
                <a:lnTo>
                  <a:pt x="221" y="87"/>
                </a:lnTo>
                <a:lnTo>
                  <a:pt x="222" y="164"/>
                </a:lnTo>
                <a:lnTo>
                  <a:pt x="221" y="238"/>
                </a:lnTo>
                <a:close/>
              </a:path>
            </a:pathLst>
          </a:custGeom>
          <a:solidFill>
            <a:srgbClr val="F2E8D3"/>
          </a:solidFill>
          <a:ln w="9525">
            <a:noFill/>
          </a:ln>
        </p:spPr>
        <p:txBody>
          <a:bodyPr/>
          <a:lstStyle/>
          <a:p>
            <a:endParaRPr lang="zh-CN" altLang="en-US"/>
          </a:p>
        </p:txBody>
      </p:sp>
      <p:sp>
        <p:nvSpPr>
          <p:cNvPr id="6180" name="任意多边形 5156"/>
          <p:cNvSpPr/>
          <p:nvPr/>
        </p:nvSpPr>
        <p:spPr>
          <a:xfrm>
            <a:off x="4152900" y="3073400"/>
            <a:ext cx="120650" cy="122238"/>
          </a:xfrm>
          <a:custGeom>
            <a:avLst/>
            <a:gdLst/>
            <a:ahLst/>
            <a:cxnLst/>
            <a:rect l="0" t="0" r="0" b="0"/>
            <a:pathLst>
              <a:path w="229" h="233">
                <a:moveTo>
                  <a:pt x="226" y="233"/>
                </a:moveTo>
                <a:lnTo>
                  <a:pt x="214" y="233"/>
                </a:lnTo>
                <a:lnTo>
                  <a:pt x="201" y="233"/>
                </a:lnTo>
                <a:lnTo>
                  <a:pt x="186" y="233"/>
                </a:lnTo>
                <a:lnTo>
                  <a:pt x="172" y="233"/>
                </a:lnTo>
                <a:lnTo>
                  <a:pt x="157" y="233"/>
                </a:lnTo>
                <a:lnTo>
                  <a:pt x="142" y="233"/>
                </a:lnTo>
                <a:lnTo>
                  <a:pt x="126" y="233"/>
                </a:lnTo>
                <a:lnTo>
                  <a:pt x="111" y="233"/>
                </a:lnTo>
                <a:lnTo>
                  <a:pt x="96" y="233"/>
                </a:lnTo>
                <a:lnTo>
                  <a:pt x="81" y="233"/>
                </a:lnTo>
                <a:lnTo>
                  <a:pt x="66" y="233"/>
                </a:lnTo>
                <a:lnTo>
                  <a:pt x="52" y="233"/>
                </a:lnTo>
                <a:lnTo>
                  <a:pt x="39" y="232"/>
                </a:lnTo>
                <a:lnTo>
                  <a:pt x="27" y="232"/>
                </a:lnTo>
                <a:lnTo>
                  <a:pt x="15" y="231"/>
                </a:lnTo>
                <a:lnTo>
                  <a:pt x="5" y="230"/>
                </a:lnTo>
                <a:lnTo>
                  <a:pt x="0" y="5"/>
                </a:lnTo>
                <a:lnTo>
                  <a:pt x="13" y="3"/>
                </a:lnTo>
                <a:lnTo>
                  <a:pt x="28" y="2"/>
                </a:lnTo>
                <a:lnTo>
                  <a:pt x="41" y="1"/>
                </a:lnTo>
                <a:lnTo>
                  <a:pt x="55" y="1"/>
                </a:lnTo>
                <a:lnTo>
                  <a:pt x="70" y="0"/>
                </a:lnTo>
                <a:lnTo>
                  <a:pt x="85" y="0"/>
                </a:lnTo>
                <a:lnTo>
                  <a:pt x="99" y="0"/>
                </a:lnTo>
                <a:lnTo>
                  <a:pt x="114" y="0"/>
                </a:lnTo>
                <a:lnTo>
                  <a:pt x="128" y="0"/>
                </a:lnTo>
                <a:lnTo>
                  <a:pt x="144" y="1"/>
                </a:lnTo>
                <a:lnTo>
                  <a:pt x="158" y="1"/>
                </a:lnTo>
                <a:lnTo>
                  <a:pt x="172" y="1"/>
                </a:lnTo>
                <a:lnTo>
                  <a:pt x="186" y="1"/>
                </a:lnTo>
                <a:lnTo>
                  <a:pt x="200" y="1"/>
                </a:lnTo>
                <a:lnTo>
                  <a:pt x="213" y="0"/>
                </a:lnTo>
                <a:lnTo>
                  <a:pt x="226" y="0"/>
                </a:lnTo>
                <a:lnTo>
                  <a:pt x="227" y="36"/>
                </a:lnTo>
                <a:lnTo>
                  <a:pt x="228" y="114"/>
                </a:lnTo>
                <a:lnTo>
                  <a:pt x="229" y="194"/>
                </a:lnTo>
                <a:lnTo>
                  <a:pt x="226" y="233"/>
                </a:lnTo>
                <a:close/>
              </a:path>
            </a:pathLst>
          </a:custGeom>
          <a:solidFill>
            <a:srgbClr val="F2E8D3"/>
          </a:solidFill>
          <a:ln w="9525">
            <a:noFill/>
          </a:ln>
        </p:spPr>
        <p:txBody>
          <a:bodyPr/>
          <a:lstStyle/>
          <a:p>
            <a:endParaRPr lang="zh-CN" altLang="en-US"/>
          </a:p>
        </p:txBody>
      </p:sp>
      <p:sp>
        <p:nvSpPr>
          <p:cNvPr id="6181" name="任意多边形 5157"/>
          <p:cNvSpPr/>
          <p:nvPr/>
        </p:nvSpPr>
        <p:spPr>
          <a:xfrm>
            <a:off x="3825875" y="3073400"/>
            <a:ext cx="315913" cy="333375"/>
          </a:xfrm>
          <a:custGeom>
            <a:avLst/>
            <a:gdLst/>
            <a:ahLst/>
            <a:cxnLst/>
            <a:rect l="0" t="0" r="0" b="0"/>
            <a:pathLst>
              <a:path w="596" h="630">
                <a:moveTo>
                  <a:pt x="400" y="57"/>
                </a:moveTo>
                <a:lnTo>
                  <a:pt x="419" y="66"/>
                </a:lnTo>
                <a:lnTo>
                  <a:pt x="435" y="78"/>
                </a:lnTo>
                <a:lnTo>
                  <a:pt x="449" y="90"/>
                </a:lnTo>
                <a:lnTo>
                  <a:pt x="462" y="103"/>
                </a:lnTo>
                <a:lnTo>
                  <a:pt x="472" y="118"/>
                </a:lnTo>
                <a:lnTo>
                  <a:pt x="481" y="134"/>
                </a:lnTo>
                <a:lnTo>
                  <a:pt x="489" y="150"/>
                </a:lnTo>
                <a:lnTo>
                  <a:pt x="497" y="166"/>
                </a:lnTo>
                <a:lnTo>
                  <a:pt x="505" y="183"/>
                </a:lnTo>
                <a:lnTo>
                  <a:pt x="514" y="198"/>
                </a:lnTo>
                <a:lnTo>
                  <a:pt x="523" y="213"/>
                </a:lnTo>
                <a:lnTo>
                  <a:pt x="533" y="227"/>
                </a:lnTo>
                <a:lnTo>
                  <a:pt x="545" y="241"/>
                </a:lnTo>
                <a:lnTo>
                  <a:pt x="559" y="253"/>
                </a:lnTo>
                <a:lnTo>
                  <a:pt x="577" y="263"/>
                </a:lnTo>
                <a:lnTo>
                  <a:pt x="596" y="271"/>
                </a:lnTo>
                <a:lnTo>
                  <a:pt x="591" y="277"/>
                </a:lnTo>
                <a:lnTo>
                  <a:pt x="584" y="283"/>
                </a:lnTo>
                <a:lnTo>
                  <a:pt x="576" y="290"/>
                </a:lnTo>
                <a:lnTo>
                  <a:pt x="567" y="296"/>
                </a:lnTo>
                <a:lnTo>
                  <a:pt x="559" y="303"/>
                </a:lnTo>
                <a:lnTo>
                  <a:pt x="554" y="311"/>
                </a:lnTo>
                <a:lnTo>
                  <a:pt x="552" y="320"/>
                </a:lnTo>
                <a:lnTo>
                  <a:pt x="553" y="330"/>
                </a:lnTo>
                <a:lnTo>
                  <a:pt x="548" y="354"/>
                </a:lnTo>
                <a:lnTo>
                  <a:pt x="551" y="370"/>
                </a:lnTo>
                <a:lnTo>
                  <a:pt x="554" y="386"/>
                </a:lnTo>
                <a:lnTo>
                  <a:pt x="551" y="407"/>
                </a:lnTo>
                <a:lnTo>
                  <a:pt x="532" y="402"/>
                </a:lnTo>
                <a:lnTo>
                  <a:pt x="514" y="398"/>
                </a:lnTo>
                <a:lnTo>
                  <a:pt x="495" y="393"/>
                </a:lnTo>
                <a:lnTo>
                  <a:pt x="478" y="389"/>
                </a:lnTo>
                <a:lnTo>
                  <a:pt x="461" y="385"/>
                </a:lnTo>
                <a:lnTo>
                  <a:pt x="443" y="380"/>
                </a:lnTo>
                <a:lnTo>
                  <a:pt x="426" y="374"/>
                </a:lnTo>
                <a:lnTo>
                  <a:pt x="409" y="366"/>
                </a:lnTo>
                <a:lnTo>
                  <a:pt x="409" y="358"/>
                </a:lnTo>
                <a:lnTo>
                  <a:pt x="416" y="350"/>
                </a:lnTo>
                <a:lnTo>
                  <a:pt x="425" y="344"/>
                </a:lnTo>
                <a:lnTo>
                  <a:pt x="435" y="338"/>
                </a:lnTo>
                <a:lnTo>
                  <a:pt x="443" y="332"/>
                </a:lnTo>
                <a:lnTo>
                  <a:pt x="446" y="327"/>
                </a:lnTo>
                <a:lnTo>
                  <a:pt x="442" y="322"/>
                </a:lnTo>
                <a:lnTo>
                  <a:pt x="427" y="317"/>
                </a:lnTo>
                <a:lnTo>
                  <a:pt x="417" y="321"/>
                </a:lnTo>
                <a:lnTo>
                  <a:pt x="408" y="326"/>
                </a:lnTo>
                <a:lnTo>
                  <a:pt x="399" y="331"/>
                </a:lnTo>
                <a:lnTo>
                  <a:pt x="390" y="337"/>
                </a:lnTo>
                <a:lnTo>
                  <a:pt x="383" y="345"/>
                </a:lnTo>
                <a:lnTo>
                  <a:pt x="377" y="353"/>
                </a:lnTo>
                <a:lnTo>
                  <a:pt x="372" y="361"/>
                </a:lnTo>
                <a:lnTo>
                  <a:pt x="368" y="371"/>
                </a:lnTo>
                <a:lnTo>
                  <a:pt x="364" y="387"/>
                </a:lnTo>
                <a:lnTo>
                  <a:pt x="362" y="405"/>
                </a:lnTo>
                <a:lnTo>
                  <a:pt x="364" y="421"/>
                </a:lnTo>
                <a:lnTo>
                  <a:pt x="371" y="436"/>
                </a:lnTo>
                <a:lnTo>
                  <a:pt x="379" y="430"/>
                </a:lnTo>
                <a:lnTo>
                  <a:pt x="383" y="421"/>
                </a:lnTo>
                <a:lnTo>
                  <a:pt x="385" y="411"/>
                </a:lnTo>
                <a:lnTo>
                  <a:pt x="387" y="402"/>
                </a:lnTo>
                <a:lnTo>
                  <a:pt x="389" y="393"/>
                </a:lnTo>
                <a:lnTo>
                  <a:pt x="395" y="388"/>
                </a:lnTo>
                <a:lnTo>
                  <a:pt x="404" y="387"/>
                </a:lnTo>
                <a:lnTo>
                  <a:pt x="418" y="391"/>
                </a:lnTo>
                <a:lnTo>
                  <a:pt x="435" y="401"/>
                </a:lnTo>
                <a:lnTo>
                  <a:pt x="452" y="408"/>
                </a:lnTo>
                <a:lnTo>
                  <a:pt x="471" y="414"/>
                </a:lnTo>
                <a:lnTo>
                  <a:pt x="489" y="418"/>
                </a:lnTo>
                <a:lnTo>
                  <a:pt x="508" y="422"/>
                </a:lnTo>
                <a:lnTo>
                  <a:pt x="528" y="426"/>
                </a:lnTo>
                <a:lnTo>
                  <a:pt x="547" y="429"/>
                </a:lnTo>
                <a:lnTo>
                  <a:pt x="566" y="432"/>
                </a:lnTo>
                <a:lnTo>
                  <a:pt x="577" y="460"/>
                </a:lnTo>
                <a:lnTo>
                  <a:pt x="586" y="489"/>
                </a:lnTo>
                <a:lnTo>
                  <a:pt x="593" y="522"/>
                </a:lnTo>
                <a:lnTo>
                  <a:pt x="596" y="557"/>
                </a:lnTo>
                <a:lnTo>
                  <a:pt x="582" y="567"/>
                </a:lnTo>
                <a:lnTo>
                  <a:pt x="567" y="573"/>
                </a:lnTo>
                <a:lnTo>
                  <a:pt x="553" y="578"/>
                </a:lnTo>
                <a:lnTo>
                  <a:pt x="539" y="582"/>
                </a:lnTo>
                <a:lnTo>
                  <a:pt x="525" y="585"/>
                </a:lnTo>
                <a:lnTo>
                  <a:pt x="510" y="587"/>
                </a:lnTo>
                <a:lnTo>
                  <a:pt x="496" y="588"/>
                </a:lnTo>
                <a:lnTo>
                  <a:pt x="482" y="589"/>
                </a:lnTo>
                <a:lnTo>
                  <a:pt x="468" y="591"/>
                </a:lnTo>
                <a:lnTo>
                  <a:pt x="454" y="593"/>
                </a:lnTo>
                <a:lnTo>
                  <a:pt x="439" y="595"/>
                </a:lnTo>
                <a:lnTo>
                  <a:pt x="425" y="599"/>
                </a:lnTo>
                <a:lnTo>
                  <a:pt x="411" y="604"/>
                </a:lnTo>
                <a:lnTo>
                  <a:pt x="398" y="610"/>
                </a:lnTo>
                <a:lnTo>
                  <a:pt x="384" y="620"/>
                </a:lnTo>
                <a:lnTo>
                  <a:pt x="371" y="630"/>
                </a:lnTo>
                <a:lnTo>
                  <a:pt x="347" y="630"/>
                </a:lnTo>
                <a:lnTo>
                  <a:pt x="322" y="627"/>
                </a:lnTo>
                <a:lnTo>
                  <a:pt x="299" y="622"/>
                </a:lnTo>
                <a:lnTo>
                  <a:pt x="277" y="616"/>
                </a:lnTo>
                <a:lnTo>
                  <a:pt x="255" y="606"/>
                </a:lnTo>
                <a:lnTo>
                  <a:pt x="234" y="596"/>
                </a:lnTo>
                <a:lnTo>
                  <a:pt x="213" y="584"/>
                </a:lnTo>
                <a:lnTo>
                  <a:pt x="194" y="572"/>
                </a:lnTo>
                <a:lnTo>
                  <a:pt x="174" y="558"/>
                </a:lnTo>
                <a:lnTo>
                  <a:pt x="155" y="544"/>
                </a:lnTo>
                <a:lnTo>
                  <a:pt x="136" y="531"/>
                </a:lnTo>
                <a:lnTo>
                  <a:pt x="117" y="517"/>
                </a:lnTo>
                <a:lnTo>
                  <a:pt x="99" y="503"/>
                </a:lnTo>
                <a:lnTo>
                  <a:pt x="79" y="490"/>
                </a:lnTo>
                <a:lnTo>
                  <a:pt x="61" y="479"/>
                </a:lnTo>
                <a:lnTo>
                  <a:pt x="42" y="468"/>
                </a:lnTo>
                <a:lnTo>
                  <a:pt x="31" y="455"/>
                </a:lnTo>
                <a:lnTo>
                  <a:pt x="22" y="441"/>
                </a:lnTo>
                <a:lnTo>
                  <a:pt x="13" y="427"/>
                </a:lnTo>
                <a:lnTo>
                  <a:pt x="7" y="412"/>
                </a:lnTo>
                <a:lnTo>
                  <a:pt x="2" y="396"/>
                </a:lnTo>
                <a:lnTo>
                  <a:pt x="0" y="380"/>
                </a:lnTo>
                <a:lnTo>
                  <a:pt x="2" y="363"/>
                </a:lnTo>
                <a:lnTo>
                  <a:pt x="8" y="346"/>
                </a:lnTo>
                <a:lnTo>
                  <a:pt x="15" y="336"/>
                </a:lnTo>
                <a:lnTo>
                  <a:pt x="18" y="324"/>
                </a:lnTo>
                <a:lnTo>
                  <a:pt x="19" y="311"/>
                </a:lnTo>
                <a:lnTo>
                  <a:pt x="17" y="299"/>
                </a:lnTo>
                <a:lnTo>
                  <a:pt x="6" y="283"/>
                </a:lnTo>
                <a:lnTo>
                  <a:pt x="1" y="264"/>
                </a:lnTo>
                <a:lnTo>
                  <a:pt x="1" y="244"/>
                </a:lnTo>
                <a:lnTo>
                  <a:pt x="4" y="224"/>
                </a:lnTo>
                <a:lnTo>
                  <a:pt x="10" y="207"/>
                </a:lnTo>
                <a:lnTo>
                  <a:pt x="22" y="193"/>
                </a:lnTo>
                <a:lnTo>
                  <a:pt x="37" y="178"/>
                </a:lnTo>
                <a:lnTo>
                  <a:pt x="51" y="164"/>
                </a:lnTo>
                <a:lnTo>
                  <a:pt x="65" y="150"/>
                </a:lnTo>
                <a:lnTo>
                  <a:pt x="74" y="136"/>
                </a:lnTo>
                <a:lnTo>
                  <a:pt x="78" y="119"/>
                </a:lnTo>
                <a:lnTo>
                  <a:pt x="73" y="100"/>
                </a:lnTo>
                <a:lnTo>
                  <a:pt x="86" y="78"/>
                </a:lnTo>
                <a:lnTo>
                  <a:pt x="106" y="66"/>
                </a:lnTo>
                <a:lnTo>
                  <a:pt x="129" y="62"/>
                </a:lnTo>
                <a:lnTo>
                  <a:pt x="153" y="61"/>
                </a:lnTo>
                <a:lnTo>
                  <a:pt x="178" y="60"/>
                </a:lnTo>
                <a:lnTo>
                  <a:pt x="198" y="54"/>
                </a:lnTo>
                <a:lnTo>
                  <a:pt x="213" y="40"/>
                </a:lnTo>
                <a:lnTo>
                  <a:pt x="222" y="14"/>
                </a:lnTo>
                <a:lnTo>
                  <a:pt x="230" y="9"/>
                </a:lnTo>
                <a:lnTo>
                  <a:pt x="239" y="5"/>
                </a:lnTo>
                <a:lnTo>
                  <a:pt x="249" y="2"/>
                </a:lnTo>
                <a:lnTo>
                  <a:pt x="259" y="1"/>
                </a:lnTo>
                <a:lnTo>
                  <a:pt x="269" y="0"/>
                </a:lnTo>
                <a:lnTo>
                  <a:pt x="280" y="0"/>
                </a:lnTo>
                <a:lnTo>
                  <a:pt x="289" y="1"/>
                </a:lnTo>
                <a:lnTo>
                  <a:pt x="297" y="3"/>
                </a:lnTo>
                <a:lnTo>
                  <a:pt x="309" y="10"/>
                </a:lnTo>
                <a:lnTo>
                  <a:pt x="321" y="17"/>
                </a:lnTo>
                <a:lnTo>
                  <a:pt x="333" y="25"/>
                </a:lnTo>
                <a:lnTo>
                  <a:pt x="346" y="32"/>
                </a:lnTo>
                <a:lnTo>
                  <a:pt x="359" y="39"/>
                </a:lnTo>
                <a:lnTo>
                  <a:pt x="371" y="45"/>
                </a:lnTo>
                <a:lnTo>
                  <a:pt x="385" y="51"/>
                </a:lnTo>
                <a:lnTo>
                  <a:pt x="400" y="57"/>
                </a:lnTo>
                <a:close/>
              </a:path>
            </a:pathLst>
          </a:custGeom>
          <a:solidFill>
            <a:srgbClr val="F2E8D3"/>
          </a:solidFill>
          <a:ln w="9525">
            <a:noFill/>
          </a:ln>
        </p:spPr>
        <p:txBody>
          <a:bodyPr/>
          <a:lstStyle/>
          <a:p>
            <a:endParaRPr lang="zh-CN" altLang="en-US"/>
          </a:p>
        </p:txBody>
      </p:sp>
      <p:sp>
        <p:nvSpPr>
          <p:cNvPr id="6182" name="任意多边形 5158"/>
          <p:cNvSpPr/>
          <p:nvPr/>
        </p:nvSpPr>
        <p:spPr>
          <a:xfrm>
            <a:off x="4429125" y="3098800"/>
            <a:ext cx="101600" cy="96838"/>
          </a:xfrm>
          <a:custGeom>
            <a:avLst/>
            <a:gdLst/>
            <a:ahLst/>
            <a:cxnLst/>
            <a:rect l="0" t="0" r="0" b="0"/>
            <a:pathLst>
              <a:path w="193" h="184">
                <a:moveTo>
                  <a:pt x="189" y="182"/>
                </a:moveTo>
                <a:lnTo>
                  <a:pt x="0" y="184"/>
                </a:lnTo>
                <a:lnTo>
                  <a:pt x="7" y="177"/>
                </a:lnTo>
                <a:lnTo>
                  <a:pt x="15" y="168"/>
                </a:lnTo>
                <a:lnTo>
                  <a:pt x="24" y="158"/>
                </a:lnTo>
                <a:lnTo>
                  <a:pt x="36" y="147"/>
                </a:lnTo>
                <a:lnTo>
                  <a:pt x="48" y="135"/>
                </a:lnTo>
                <a:lnTo>
                  <a:pt x="61" y="122"/>
                </a:lnTo>
                <a:lnTo>
                  <a:pt x="74" y="109"/>
                </a:lnTo>
                <a:lnTo>
                  <a:pt x="87" y="96"/>
                </a:lnTo>
                <a:lnTo>
                  <a:pt x="102" y="83"/>
                </a:lnTo>
                <a:lnTo>
                  <a:pt x="116" y="69"/>
                </a:lnTo>
                <a:lnTo>
                  <a:pt x="129" y="56"/>
                </a:lnTo>
                <a:lnTo>
                  <a:pt x="143" y="44"/>
                </a:lnTo>
                <a:lnTo>
                  <a:pt x="156" y="32"/>
                </a:lnTo>
                <a:lnTo>
                  <a:pt x="168" y="20"/>
                </a:lnTo>
                <a:lnTo>
                  <a:pt x="179" y="9"/>
                </a:lnTo>
                <a:lnTo>
                  <a:pt x="189" y="0"/>
                </a:lnTo>
                <a:lnTo>
                  <a:pt x="190" y="47"/>
                </a:lnTo>
                <a:lnTo>
                  <a:pt x="192" y="100"/>
                </a:lnTo>
                <a:lnTo>
                  <a:pt x="193" y="149"/>
                </a:lnTo>
                <a:lnTo>
                  <a:pt x="189" y="182"/>
                </a:lnTo>
                <a:close/>
              </a:path>
            </a:pathLst>
          </a:custGeom>
          <a:solidFill>
            <a:srgbClr val="F2E8D3"/>
          </a:solidFill>
          <a:ln w="9525">
            <a:noFill/>
          </a:ln>
        </p:spPr>
        <p:txBody>
          <a:bodyPr/>
          <a:lstStyle/>
          <a:p>
            <a:endParaRPr lang="zh-CN" altLang="en-US"/>
          </a:p>
        </p:txBody>
      </p:sp>
      <p:sp>
        <p:nvSpPr>
          <p:cNvPr id="6183" name="任意多边形 5159"/>
          <p:cNvSpPr/>
          <p:nvPr/>
        </p:nvSpPr>
        <p:spPr>
          <a:xfrm>
            <a:off x="3838575" y="3114675"/>
            <a:ext cx="119063" cy="93663"/>
          </a:xfrm>
          <a:custGeom>
            <a:avLst/>
            <a:gdLst/>
            <a:ahLst/>
            <a:cxnLst/>
            <a:rect l="0" t="0" r="0" b="0"/>
            <a:pathLst>
              <a:path w="225" h="176">
                <a:moveTo>
                  <a:pt x="225" y="22"/>
                </a:moveTo>
                <a:lnTo>
                  <a:pt x="219" y="27"/>
                </a:lnTo>
                <a:lnTo>
                  <a:pt x="212" y="29"/>
                </a:lnTo>
                <a:lnTo>
                  <a:pt x="204" y="29"/>
                </a:lnTo>
                <a:lnTo>
                  <a:pt x="196" y="28"/>
                </a:lnTo>
                <a:lnTo>
                  <a:pt x="186" y="27"/>
                </a:lnTo>
                <a:lnTo>
                  <a:pt x="177" y="26"/>
                </a:lnTo>
                <a:lnTo>
                  <a:pt x="168" y="25"/>
                </a:lnTo>
                <a:lnTo>
                  <a:pt x="160" y="27"/>
                </a:lnTo>
                <a:lnTo>
                  <a:pt x="148" y="31"/>
                </a:lnTo>
                <a:lnTo>
                  <a:pt x="137" y="37"/>
                </a:lnTo>
                <a:lnTo>
                  <a:pt x="128" y="44"/>
                </a:lnTo>
                <a:lnTo>
                  <a:pt x="121" y="53"/>
                </a:lnTo>
                <a:lnTo>
                  <a:pt x="115" y="63"/>
                </a:lnTo>
                <a:lnTo>
                  <a:pt x="110" y="73"/>
                </a:lnTo>
                <a:lnTo>
                  <a:pt x="107" y="85"/>
                </a:lnTo>
                <a:lnTo>
                  <a:pt x="103" y="96"/>
                </a:lnTo>
                <a:lnTo>
                  <a:pt x="90" y="104"/>
                </a:lnTo>
                <a:lnTo>
                  <a:pt x="76" y="111"/>
                </a:lnTo>
                <a:lnTo>
                  <a:pt x="61" y="119"/>
                </a:lnTo>
                <a:lnTo>
                  <a:pt x="47" y="127"/>
                </a:lnTo>
                <a:lnTo>
                  <a:pt x="34" y="137"/>
                </a:lnTo>
                <a:lnTo>
                  <a:pt x="22" y="148"/>
                </a:lnTo>
                <a:lnTo>
                  <a:pt x="12" y="161"/>
                </a:lnTo>
                <a:lnTo>
                  <a:pt x="2" y="176"/>
                </a:lnTo>
                <a:lnTo>
                  <a:pt x="0" y="157"/>
                </a:lnTo>
                <a:lnTo>
                  <a:pt x="4" y="139"/>
                </a:lnTo>
                <a:lnTo>
                  <a:pt x="13" y="124"/>
                </a:lnTo>
                <a:lnTo>
                  <a:pt x="25" y="110"/>
                </a:lnTo>
                <a:lnTo>
                  <a:pt x="33" y="107"/>
                </a:lnTo>
                <a:lnTo>
                  <a:pt x="40" y="104"/>
                </a:lnTo>
                <a:lnTo>
                  <a:pt x="48" y="102"/>
                </a:lnTo>
                <a:lnTo>
                  <a:pt x="55" y="98"/>
                </a:lnTo>
                <a:lnTo>
                  <a:pt x="62" y="97"/>
                </a:lnTo>
                <a:lnTo>
                  <a:pt x="70" y="95"/>
                </a:lnTo>
                <a:lnTo>
                  <a:pt x="79" y="94"/>
                </a:lnTo>
                <a:lnTo>
                  <a:pt x="88" y="94"/>
                </a:lnTo>
                <a:lnTo>
                  <a:pt x="96" y="81"/>
                </a:lnTo>
                <a:lnTo>
                  <a:pt x="103" y="66"/>
                </a:lnTo>
                <a:lnTo>
                  <a:pt x="108" y="51"/>
                </a:lnTo>
                <a:lnTo>
                  <a:pt x="114" y="36"/>
                </a:lnTo>
                <a:lnTo>
                  <a:pt x="121" y="22"/>
                </a:lnTo>
                <a:lnTo>
                  <a:pt x="132" y="12"/>
                </a:lnTo>
                <a:lnTo>
                  <a:pt x="145" y="4"/>
                </a:lnTo>
                <a:lnTo>
                  <a:pt x="164" y="0"/>
                </a:lnTo>
                <a:lnTo>
                  <a:pt x="172" y="0"/>
                </a:lnTo>
                <a:lnTo>
                  <a:pt x="180" y="1"/>
                </a:lnTo>
                <a:lnTo>
                  <a:pt x="187" y="4"/>
                </a:lnTo>
                <a:lnTo>
                  <a:pt x="196" y="7"/>
                </a:lnTo>
                <a:lnTo>
                  <a:pt x="203" y="11"/>
                </a:lnTo>
                <a:lnTo>
                  <a:pt x="210" y="14"/>
                </a:lnTo>
                <a:lnTo>
                  <a:pt x="218" y="18"/>
                </a:lnTo>
                <a:lnTo>
                  <a:pt x="225" y="22"/>
                </a:lnTo>
                <a:close/>
              </a:path>
            </a:pathLst>
          </a:custGeom>
          <a:solidFill>
            <a:srgbClr val="7F2B00"/>
          </a:solidFill>
          <a:ln w="9525">
            <a:noFill/>
          </a:ln>
        </p:spPr>
        <p:txBody>
          <a:bodyPr/>
          <a:lstStyle/>
          <a:p>
            <a:endParaRPr lang="zh-CN" altLang="en-US"/>
          </a:p>
        </p:txBody>
      </p:sp>
      <p:sp>
        <p:nvSpPr>
          <p:cNvPr id="6184" name="任意多边形 5160"/>
          <p:cNvSpPr/>
          <p:nvPr/>
        </p:nvSpPr>
        <p:spPr>
          <a:xfrm>
            <a:off x="4022725" y="3125788"/>
            <a:ext cx="34925" cy="36512"/>
          </a:xfrm>
          <a:custGeom>
            <a:avLst/>
            <a:gdLst/>
            <a:ahLst/>
            <a:cxnLst/>
            <a:rect l="0" t="0" r="0" b="0"/>
            <a:pathLst>
              <a:path w="66" h="70">
                <a:moveTo>
                  <a:pt x="66" y="22"/>
                </a:moveTo>
                <a:lnTo>
                  <a:pt x="66" y="30"/>
                </a:lnTo>
                <a:lnTo>
                  <a:pt x="64" y="34"/>
                </a:lnTo>
                <a:lnTo>
                  <a:pt x="60" y="36"/>
                </a:lnTo>
                <a:lnTo>
                  <a:pt x="55" y="36"/>
                </a:lnTo>
                <a:lnTo>
                  <a:pt x="50" y="35"/>
                </a:lnTo>
                <a:lnTo>
                  <a:pt x="44" y="36"/>
                </a:lnTo>
                <a:lnTo>
                  <a:pt x="39" y="37"/>
                </a:lnTo>
                <a:lnTo>
                  <a:pt x="35" y="41"/>
                </a:lnTo>
                <a:lnTo>
                  <a:pt x="31" y="50"/>
                </a:lnTo>
                <a:lnTo>
                  <a:pt x="26" y="57"/>
                </a:lnTo>
                <a:lnTo>
                  <a:pt x="20" y="63"/>
                </a:lnTo>
                <a:lnTo>
                  <a:pt x="14" y="70"/>
                </a:lnTo>
                <a:lnTo>
                  <a:pt x="3" y="64"/>
                </a:lnTo>
                <a:lnTo>
                  <a:pt x="0" y="49"/>
                </a:lnTo>
                <a:lnTo>
                  <a:pt x="2" y="30"/>
                </a:lnTo>
                <a:lnTo>
                  <a:pt x="7" y="13"/>
                </a:lnTo>
                <a:lnTo>
                  <a:pt x="12" y="6"/>
                </a:lnTo>
                <a:lnTo>
                  <a:pt x="19" y="1"/>
                </a:lnTo>
                <a:lnTo>
                  <a:pt x="28" y="0"/>
                </a:lnTo>
                <a:lnTo>
                  <a:pt x="38" y="1"/>
                </a:lnTo>
                <a:lnTo>
                  <a:pt x="47" y="4"/>
                </a:lnTo>
                <a:lnTo>
                  <a:pt x="55" y="9"/>
                </a:lnTo>
                <a:lnTo>
                  <a:pt x="62" y="15"/>
                </a:lnTo>
                <a:lnTo>
                  <a:pt x="66" y="22"/>
                </a:lnTo>
                <a:close/>
              </a:path>
            </a:pathLst>
          </a:custGeom>
          <a:solidFill>
            <a:srgbClr val="7F2B00"/>
          </a:solidFill>
          <a:ln w="9525">
            <a:noFill/>
          </a:ln>
        </p:spPr>
        <p:txBody>
          <a:bodyPr/>
          <a:lstStyle/>
          <a:p>
            <a:endParaRPr lang="zh-CN" altLang="en-US"/>
          </a:p>
        </p:txBody>
      </p:sp>
      <p:sp>
        <p:nvSpPr>
          <p:cNvPr id="6185" name="任意多边形 5161"/>
          <p:cNvSpPr/>
          <p:nvPr/>
        </p:nvSpPr>
        <p:spPr>
          <a:xfrm>
            <a:off x="3857625" y="3146425"/>
            <a:ext cx="112713" cy="84138"/>
          </a:xfrm>
          <a:custGeom>
            <a:avLst/>
            <a:gdLst/>
            <a:ahLst/>
            <a:cxnLst/>
            <a:rect l="0" t="0" r="0" b="0"/>
            <a:pathLst>
              <a:path w="215" h="158">
                <a:moveTo>
                  <a:pt x="215" y="0"/>
                </a:moveTo>
                <a:lnTo>
                  <a:pt x="209" y="11"/>
                </a:lnTo>
                <a:lnTo>
                  <a:pt x="201" y="19"/>
                </a:lnTo>
                <a:lnTo>
                  <a:pt x="191" y="24"/>
                </a:lnTo>
                <a:lnTo>
                  <a:pt x="180" y="29"/>
                </a:lnTo>
                <a:lnTo>
                  <a:pt x="168" y="33"/>
                </a:lnTo>
                <a:lnTo>
                  <a:pt x="155" y="37"/>
                </a:lnTo>
                <a:lnTo>
                  <a:pt x="143" y="43"/>
                </a:lnTo>
                <a:lnTo>
                  <a:pt x="132" y="49"/>
                </a:lnTo>
                <a:lnTo>
                  <a:pt x="124" y="70"/>
                </a:lnTo>
                <a:lnTo>
                  <a:pt x="112" y="88"/>
                </a:lnTo>
                <a:lnTo>
                  <a:pt x="97" y="105"/>
                </a:lnTo>
                <a:lnTo>
                  <a:pt x="78" y="117"/>
                </a:lnTo>
                <a:lnTo>
                  <a:pt x="59" y="129"/>
                </a:lnTo>
                <a:lnTo>
                  <a:pt x="39" y="138"/>
                </a:lnTo>
                <a:lnTo>
                  <a:pt x="19" y="148"/>
                </a:lnTo>
                <a:lnTo>
                  <a:pt x="0" y="158"/>
                </a:lnTo>
                <a:lnTo>
                  <a:pt x="0" y="138"/>
                </a:lnTo>
                <a:lnTo>
                  <a:pt x="8" y="125"/>
                </a:lnTo>
                <a:lnTo>
                  <a:pt x="22" y="116"/>
                </a:lnTo>
                <a:lnTo>
                  <a:pt x="40" y="109"/>
                </a:lnTo>
                <a:lnTo>
                  <a:pt x="57" y="103"/>
                </a:lnTo>
                <a:lnTo>
                  <a:pt x="74" y="94"/>
                </a:lnTo>
                <a:lnTo>
                  <a:pt x="88" y="83"/>
                </a:lnTo>
                <a:lnTo>
                  <a:pt x="97" y="67"/>
                </a:lnTo>
                <a:lnTo>
                  <a:pt x="102" y="59"/>
                </a:lnTo>
                <a:lnTo>
                  <a:pt x="108" y="50"/>
                </a:lnTo>
                <a:lnTo>
                  <a:pt x="113" y="42"/>
                </a:lnTo>
                <a:lnTo>
                  <a:pt x="118" y="32"/>
                </a:lnTo>
                <a:lnTo>
                  <a:pt x="124" y="24"/>
                </a:lnTo>
                <a:lnTo>
                  <a:pt x="131" y="17"/>
                </a:lnTo>
                <a:lnTo>
                  <a:pt x="139" y="12"/>
                </a:lnTo>
                <a:lnTo>
                  <a:pt x="148" y="8"/>
                </a:lnTo>
                <a:lnTo>
                  <a:pt x="158" y="7"/>
                </a:lnTo>
                <a:lnTo>
                  <a:pt x="167" y="5"/>
                </a:lnTo>
                <a:lnTo>
                  <a:pt x="175" y="4"/>
                </a:lnTo>
                <a:lnTo>
                  <a:pt x="184" y="3"/>
                </a:lnTo>
                <a:lnTo>
                  <a:pt x="192" y="2"/>
                </a:lnTo>
                <a:lnTo>
                  <a:pt x="200" y="2"/>
                </a:lnTo>
                <a:lnTo>
                  <a:pt x="207" y="1"/>
                </a:lnTo>
                <a:lnTo>
                  <a:pt x="215" y="0"/>
                </a:lnTo>
                <a:close/>
              </a:path>
            </a:pathLst>
          </a:custGeom>
          <a:solidFill>
            <a:srgbClr val="7F2B00"/>
          </a:solidFill>
          <a:ln w="9525">
            <a:noFill/>
          </a:ln>
        </p:spPr>
        <p:txBody>
          <a:bodyPr/>
          <a:lstStyle/>
          <a:p>
            <a:endParaRPr lang="zh-CN" altLang="en-US"/>
          </a:p>
        </p:txBody>
      </p:sp>
      <p:sp>
        <p:nvSpPr>
          <p:cNvPr id="6186" name="任意多边形 5162"/>
          <p:cNvSpPr/>
          <p:nvPr/>
        </p:nvSpPr>
        <p:spPr>
          <a:xfrm>
            <a:off x="4413250" y="3155950"/>
            <a:ext cx="42863" cy="38100"/>
          </a:xfrm>
          <a:custGeom>
            <a:avLst/>
            <a:gdLst/>
            <a:ahLst/>
            <a:cxnLst/>
            <a:rect l="0" t="0" r="0" b="0"/>
            <a:pathLst>
              <a:path w="80" h="74">
                <a:moveTo>
                  <a:pt x="0" y="74"/>
                </a:moveTo>
                <a:lnTo>
                  <a:pt x="73" y="0"/>
                </a:lnTo>
                <a:lnTo>
                  <a:pt x="80" y="0"/>
                </a:lnTo>
                <a:lnTo>
                  <a:pt x="0" y="74"/>
                </a:lnTo>
                <a:close/>
              </a:path>
            </a:pathLst>
          </a:custGeom>
          <a:solidFill>
            <a:srgbClr val="F2E8D3"/>
          </a:solidFill>
          <a:ln w="9525">
            <a:noFill/>
          </a:ln>
        </p:spPr>
        <p:txBody>
          <a:bodyPr/>
          <a:lstStyle/>
          <a:p>
            <a:endParaRPr lang="zh-CN" altLang="en-US"/>
          </a:p>
        </p:txBody>
      </p:sp>
      <p:sp>
        <p:nvSpPr>
          <p:cNvPr id="6187" name="任意多边形 5163"/>
          <p:cNvSpPr/>
          <p:nvPr/>
        </p:nvSpPr>
        <p:spPr>
          <a:xfrm>
            <a:off x="4049713" y="3170238"/>
            <a:ext cx="20637" cy="28575"/>
          </a:xfrm>
          <a:custGeom>
            <a:avLst/>
            <a:gdLst/>
            <a:ahLst/>
            <a:cxnLst/>
            <a:rect l="0" t="0" r="0" b="0"/>
            <a:pathLst>
              <a:path w="39" h="54">
                <a:moveTo>
                  <a:pt x="39" y="24"/>
                </a:moveTo>
                <a:lnTo>
                  <a:pt x="39" y="35"/>
                </a:lnTo>
                <a:lnTo>
                  <a:pt x="37" y="44"/>
                </a:lnTo>
                <a:lnTo>
                  <a:pt x="29" y="52"/>
                </a:lnTo>
                <a:lnTo>
                  <a:pt x="18" y="54"/>
                </a:lnTo>
                <a:lnTo>
                  <a:pt x="10" y="52"/>
                </a:lnTo>
                <a:lnTo>
                  <a:pt x="7" y="44"/>
                </a:lnTo>
                <a:lnTo>
                  <a:pt x="6" y="34"/>
                </a:lnTo>
                <a:lnTo>
                  <a:pt x="1" y="26"/>
                </a:lnTo>
                <a:lnTo>
                  <a:pt x="1" y="19"/>
                </a:lnTo>
                <a:lnTo>
                  <a:pt x="0" y="11"/>
                </a:lnTo>
                <a:lnTo>
                  <a:pt x="2" y="4"/>
                </a:lnTo>
                <a:lnTo>
                  <a:pt x="9" y="0"/>
                </a:lnTo>
                <a:lnTo>
                  <a:pt x="20" y="2"/>
                </a:lnTo>
                <a:lnTo>
                  <a:pt x="28" y="9"/>
                </a:lnTo>
                <a:lnTo>
                  <a:pt x="35" y="16"/>
                </a:lnTo>
                <a:lnTo>
                  <a:pt x="39" y="24"/>
                </a:lnTo>
                <a:close/>
              </a:path>
            </a:pathLst>
          </a:custGeom>
          <a:solidFill>
            <a:srgbClr val="7F2B00"/>
          </a:solidFill>
          <a:ln w="9525">
            <a:noFill/>
          </a:ln>
        </p:spPr>
        <p:txBody>
          <a:bodyPr/>
          <a:lstStyle/>
          <a:p>
            <a:endParaRPr lang="zh-CN" altLang="en-US"/>
          </a:p>
        </p:txBody>
      </p:sp>
      <p:sp>
        <p:nvSpPr>
          <p:cNvPr id="6188" name="任意多边形 5164"/>
          <p:cNvSpPr/>
          <p:nvPr/>
        </p:nvSpPr>
        <p:spPr>
          <a:xfrm>
            <a:off x="3898900" y="3173413"/>
            <a:ext cx="77788" cy="71437"/>
          </a:xfrm>
          <a:custGeom>
            <a:avLst/>
            <a:gdLst/>
            <a:ahLst/>
            <a:cxnLst/>
            <a:rect l="0" t="0" r="0" b="0"/>
            <a:pathLst>
              <a:path w="145" h="136">
                <a:moveTo>
                  <a:pt x="145" y="17"/>
                </a:moveTo>
                <a:lnTo>
                  <a:pt x="129" y="24"/>
                </a:lnTo>
                <a:lnTo>
                  <a:pt x="116" y="32"/>
                </a:lnTo>
                <a:lnTo>
                  <a:pt x="104" y="41"/>
                </a:lnTo>
                <a:lnTo>
                  <a:pt x="93" y="52"/>
                </a:lnTo>
                <a:lnTo>
                  <a:pt x="83" y="62"/>
                </a:lnTo>
                <a:lnTo>
                  <a:pt x="73" y="73"/>
                </a:lnTo>
                <a:lnTo>
                  <a:pt x="65" y="84"/>
                </a:lnTo>
                <a:lnTo>
                  <a:pt x="57" y="96"/>
                </a:lnTo>
                <a:lnTo>
                  <a:pt x="51" y="104"/>
                </a:lnTo>
                <a:lnTo>
                  <a:pt x="44" y="109"/>
                </a:lnTo>
                <a:lnTo>
                  <a:pt x="37" y="113"/>
                </a:lnTo>
                <a:lnTo>
                  <a:pt x="29" y="116"/>
                </a:lnTo>
                <a:lnTo>
                  <a:pt x="21" y="119"/>
                </a:lnTo>
                <a:lnTo>
                  <a:pt x="12" y="123"/>
                </a:lnTo>
                <a:lnTo>
                  <a:pt x="5" y="128"/>
                </a:lnTo>
                <a:lnTo>
                  <a:pt x="0" y="136"/>
                </a:lnTo>
                <a:lnTo>
                  <a:pt x="1" y="122"/>
                </a:lnTo>
                <a:lnTo>
                  <a:pt x="8" y="111"/>
                </a:lnTo>
                <a:lnTo>
                  <a:pt x="20" y="100"/>
                </a:lnTo>
                <a:lnTo>
                  <a:pt x="32" y="88"/>
                </a:lnTo>
                <a:lnTo>
                  <a:pt x="45" y="77"/>
                </a:lnTo>
                <a:lnTo>
                  <a:pt x="57" y="65"/>
                </a:lnTo>
                <a:lnTo>
                  <a:pt x="65" y="52"/>
                </a:lnTo>
                <a:lnTo>
                  <a:pt x="68" y="35"/>
                </a:lnTo>
                <a:lnTo>
                  <a:pt x="75" y="29"/>
                </a:lnTo>
                <a:lnTo>
                  <a:pt x="84" y="26"/>
                </a:lnTo>
                <a:lnTo>
                  <a:pt x="91" y="23"/>
                </a:lnTo>
                <a:lnTo>
                  <a:pt x="100" y="21"/>
                </a:lnTo>
                <a:lnTo>
                  <a:pt x="108" y="18"/>
                </a:lnTo>
                <a:lnTo>
                  <a:pt x="115" y="14"/>
                </a:lnTo>
                <a:lnTo>
                  <a:pt x="123" y="9"/>
                </a:lnTo>
                <a:lnTo>
                  <a:pt x="130" y="0"/>
                </a:lnTo>
                <a:lnTo>
                  <a:pt x="145" y="17"/>
                </a:lnTo>
                <a:close/>
              </a:path>
            </a:pathLst>
          </a:custGeom>
          <a:solidFill>
            <a:srgbClr val="7F2B00"/>
          </a:solidFill>
          <a:ln w="9525">
            <a:noFill/>
          </a:ln>
        </p:spPr>
        <p:txBody>
          <a:bodyPr/>
          <a:lstStyle/>
          <a:p>
            <a:endParaRPr lang="zh-CN" altLang="en-US"/>
          </a:p>
        </p:txBody>
      </p:sp>
      <p:sp>
        <p:nvSpPr>
          <p:cNvPr id="6189" name="任意多边形 5165"/>
          <p:cNvSpPr/>
          <p:nvPr/>
        </p:nvSpPr>
        <p:spPr>
          <a:xfrm>
            <a:off x="4545013" y="3205163"/>
            <a:ext cx="120650" cy="125412"/>
          </a:xfrm>
          <a:custGeom>
            <a:avLst/>
            <a:gdLst/>
            <a:ahLst/>
            <a:cxnLst/>
            <a:rect l="0" t="0" r="0" b="0"/>
            <a:pathLst>
              <a:path w="230" h="237">
                <a:moveTo>
                  <a:pt x="227" y="0"/>
                </a:moveTo>
                <a:lnTo>
                  <a:pt x="229" y="57"/>
                </a:lnTo>
                <a:lnTo>
                  <a:pt x="230" y="114"/>
                </a:lnTo>
                <a:lnTo>
                  <a:pt x="229" y="172"/>
                </a:lnTo>
                <a:lnTo>
                  <a:pt x="229" y="230"/>
                </a:lnTo>
                <a:lnTo>
                  <a:pt x="4" y="237"/>
                </a:lnTo>
                <a:lnTo>
                  <a:pt x="0" y="223"/>
                </a:lnTo>
                <a:lnTo>
                  <a:pt x="12" y="194"/>
                </a:lnTo>
                <a:lnTo>
                  <a:pt x="24" y="168"/>
                </a:lnTo>
                <a:lnTo>
                  <a:pt x="35" y="141"/>
                </a:lnTo>
                <a:lnTo>
                  <a:pt x="47" y="115"/>
                </a:lnTo>
                <a:lnTo>
                  <a:pt x="59" y="88"/>
                </a:lnTo>
                <a:lnTo>
                  <a:pt x="71" y="62"/>
                </a:lnTo>
                <a:lnTo>
                  <a:pt x="83" y="35"/>
                </a:lnTo>
                <a:lnTo>
                  <a:pt x="95" y="8"/>
                </a:lnTo>
                <a:lnTo>
                  <a:pt x="227" y="0"/>
                </a:lnTo>
                <a:close/>
              </a:path>
            </a:pathLst>
          </a:custGeom>
          <a:solidFill>
            <a:srgbClr val="F2E8D3"/>
          </a:solidFill>
          <a:ln w="9525">
            <a:noFill/>
          </a:ln>
        </p:spPr>
        <p:txBody>
          <a:bodyPr/>
          <a:lstStyle/>
          <a:p>
            <a:endParaRPr lang="zh-CN" altLang="en-US"/>
          </a:p>
        </p:txBody>
      </p:sp>
      <p:sp>
        <p:nvSpPr>
          <p:cNvPr id="6190" name="任意多边形 5166"/>
          <p:cNvSpPr/>
          <p:nvPr/>
        </p:nvSpPr>
        <p:spPr>
          <a:xfrm>
            <a:off x="4683125" y="3205163"/>
            <a:ext cx="112713" cy="122237"/>
          </a:xfrm>
          <a:custGeom>
            <a:avLst/>
            <a:gdLst/>
            <a:ahLst/>
            <a:cxnLst/>
            <a:rect l="0" t="0" r="0" b="0"/>
            <a:pathLst>
              <a:path w="214" h="232">
                <a:moveTo>
                  <a:pt x="212" y="226"/>
                </a:moveTo>
                <a:lnTo>
                  <a:pt x="199" y="226"/>
                </a:lnTo>
                <a:lnTo>
                  <a:pt x="187" y="226"/>
                </a:lnTo>
                <a:lnTo>
                  <a:pt x="174" y="226"/>
                </a:lnTo>
                <a:lnTo>
                  <a:pt x="161" y="226"/>
                </a:lnTo>
                <a:lnTo>
                  <a:pt x="147" y="226"/>
                </a:lnTo>
                <a:lnTo>
                  <a:pt x="134" y="226"/>
                </a:lnTo>
                <a:lnTo>
                  <a:pt x="120" y="227"/>
                </a:lnTo>
                <a:lnTo>
                  <a:pt x="107" y="227"/>
                </a:lnTo>
                <a:lnTo>
                  <a:pt x="93" y="227"/>
                </a:lnTo>
                <a:lnTo>
                  <a:pt x="79" y="227"/>
                </a:lnTo>
                <a:lnTo>
                  <a:pt x="65" y="228"/>
                </a:lnTo>
                <a:lnTo>
                  <a:pt x="52" y="228"/>
                </a:lnTo>
                <a:lnTo>
                  <a:pt x="39" y="229"/>
                </a:lnTo>
                <a:lnTo>
                  <a:pt x="25" y="230"/>
                </a:lnTo>
                <a:lnTo>
                  <a:pt x="12" y="231"/>
                </a:lnTo>
                <a:lnTo>
                  <a:pt x="0" y="232"/>
                </a:lnTo>
                <a:lnTo>
                  <a:pt x="1" y="187"/>
                </a:lnTo>
                <a:lnTo>
                  <a:pt x="1" y="110"/>
                </a:lnTo>
                <a:lnTo>
                  <a:pt x="0" y="36"/>
                </a:lnTo>
                <a:lnTo>
                  <a:pt x="0" y="4"/>
                </a:lnTo>
                <a:lnTo>
                  <a:pt x="8" y="4"/>
                </a:lnTo>
                <a:lnTo>
                  <a:pt x="18" y="4"/>
                </a:lnTo>
                <a:lnTo>
                  <a:pt x="29" y="4"/>
                </a:lnTo>
                <a:lnTo>
                  <a:pt x="43" y="4"/>
                </a:lnTo>
                <a:lnTo>
                  <a:pt x="57" y="4"/>
                </a:lnTo>
                <a:lnTo>
                  <a:pt x="72" y="4"/>
                </a:lnTo>
                <a:lnTo>
                  <a:pt x="87" y="4"/>
                </a:lnTo>
                <a:lnTo>
                  <a:pt x="104" y="4"/>
                </a:lnTo>
                <a:lnTo>
                  <a:pt x="120" y="4"/>
                </a:lnTo>
                <a:lnTo>
                  <a:pt x="135" y="4"/>
                </a:lnTo>
                <a:lnTo>
                  <a:pt x="150" y="4"/>
                </a:lnTo>
                <a:lnTo>
                  <a:pt x="165" y="4"/>
                </a:lnTo>
                <a:lnTo>
                  <a:pt x="179" y="3"/>
                </a:lnTo>
                <a:lnTo>
                  <a:pt x="190" y="2"/>
                </a:lnTo>
                <a:lnTo>
                  <a:pt x="201" y="1"/>
                </a:lnTo>
                <a:lnTo>
                  <a:pt x="209" y="0"/>
                </a:lnTo>
                <a:lnTo>
                  <a:pt x="213" y="49"/>
                </a:lnTo>
                <a:lnTo>
                  <a:pt x="214" y="125"/>
                </a:lnTo>
                <a:lnTo>
                  <a:pt x="213" y="195"/>
                </a:lnTo>
                <a:lnTo>
                  <a:pt x="212" y="226"/>
                </a:lnTo>
                <a:close/>
              </a:path>
            </a:pathLst>
          </a:custGeom>
          <a:solidFill>
            <a:srgbClr val="F2E8D3"/>
          </a:solidFill>
          <a:ln w="9525">
            <a:noFill/>
          </a:ln>
        </p:spPr>
        <p:txBody>
          <a:bodyPr/>
          <a:lstStyle/>
          <a:p>
            <a:endParaRPr lang="zh-CN" altLang="en-US"/>
          </a:p>
        </p:txBody>
      </p:sp>
      <p:sp>
        <p:nvSpPr>
          <p:cNvPr id="6191" name="任意多边形 5167"/>
          <p:cNvSpPr/>
          <p:nvPr/>
        </p:nvSpPr>
        <p:spPr>
          <a:xfrm>
            <a:off x="4413250" y="3205163"/>
            <a:ext cx="119063" cy="125412"/>
          </a:xfrm>
          <a:custGeom>
            <a:avLst/>
            <a:gdLst/>
            <a:ahLst/>
            <a:cxnLst/>
            <a:rect l="0" t="0" r="0" b="0"/>
            <a:pathLst>
              <a:path w="224" h="236">
                <a:moveTo>
                  <a:pt x="222" y="0"/>
                </a:moveTo>
                <a:lnTo>
                  <a:pt x="221" y="42"/>
                </a:lnTo>
                <a:lnTo>
                  <a:pt x="221" y="82"/>
                </a:lnTo>
                <a:lnTo>
                  <a:pt x="222" y="117"/>
                </a:lnTo>
                <a:lnTo>
                  <a:pt x="224" y="147"/>
                </a:lnTo>
                <a:lnTo>
                  <a:pt x="213" y="136"/>
                </a:lnTo>
                <a:lnTo>
                  <a:pt x="204" y="125"/>
                </a:lnTo>
                <a:lnTo>
                  <a:pt x="197" y="114"/>
                </a:lnTo>
                <a:lnTo>
                  <a:pt x="190" y="101"/>
                </a:lnTo>
                <a:lnTo>
                  <a:pt x="183" y="87"/>
                </a:lnTo>
                <a:lnTo>
                  <a:pt x="176" y="75"/>
                </a:lnTo>
                <a:lnTo>
                  <a:pt x="169" y="62"/>
                </a:lnTo>
                <a:lnTo>
                  <a:pt x="161" y="50"/>
                </a:lnTo>
                <a:lnTo>
                  <a:pt x="151" y="59"/>
                </a:lnTo>
                <a:lnTo>
                  <a:pt x="143" y="69"/>
                </a:lnTo>
                <a:lnTo>
                  <a:pt x="137" y="81"/>
                </a:lnTo>
                <a:lnTo>
                  <a:pt x="132" y="95"/>
                </a:lnTo>
                <a:lnTo>
                  <a:pt x="129" y="109"/>
                </a:lnTo>
                <a:lnTo>
                  <a:pt x="127" y="124"/>
                </a:lnTo>
                <a:lnTo>
                  <a:pt x="125" y="139"/>
                </a:lnTo>
                <a:lnTo>
                  <a:pt x="125" y="154"/>
                </a:lnTo>
                <a:lnTo>
                  <a:pt x="111" y="183"/>
                </a:lnTo>
                <a:lnTo>
                  <a:pt x="105" y="176"/>
                </a:lnTo>
                <a:lnTo>
                  <a:pt x="100" y="166"/>
                </a:lnTo>
                <a:lnTo>
                  <a:pt x="96" y="155"/>
                </a:lnTo>
                <a:lnTo>
                  <a:pt x="93" y="143"/>
                </a:lnTo>
                <a:lnTo>
                  <a:pt x="89" y="134"/>
                </a:lnTo>
                <a:lnTo>
                  <a:pt x="84" y="126"/>
                </a:lnTo>
                <a:lnTo>
                  <a:pt x="77" y="122"/>
                </a:lnTo>
                <a:lnTo>
                  <a:pt x="67" y="122"/>
                </a:lnTo>
                <a:lnTo>
                  <a:pt x="60" y="134"/>
                </a:lnTo>
                <a:lnTo>
                  <a:pt x="53" y="147"/>
                </a:lnTo>
                <a:lnTo>
                  <a:pt x="46" y="160"/>
                </a:lnTo>
                <a:lnTo>
                  <a:pt x="39" y="173"/>
                </a:lnTo>
                <a:lnTo>
                  <a:pt x="33" y="187"/>
                </a:lnTo>
                <a:lnTo>
                  <a:pt x="28" y="200"/>
                </a:lnTo>
                <a:lnTo>
                  <a:pt x="24" y="215"/>
                </a:lnTo>
                <a:lnTo>
                  <a:pt x="21" y="228"/>
                </a:lnTo>
                <a:lnTo>
                  <a:pt x="3" y="236"/>
                </a:lnTo>
                <a:lnTo>
                  <a:pt x="4" y="187"/>
                </a:lnTo>
                <a:lnTo>
                  <a:pt x="4" y="122"/>
                </a:lnTo>
                <a:lnTo>
                  <a:pt x="4" y="56"/>
                </a:lnTo>
                <a:lnTo>
                  <a:pt x="0" y="7"/>
                </a:lnTo>
                <a:lnTo>
                  <a:pt x="14" y="6"/>
                </a:lnTo>
                <a:lnTo>
                  <a:pt x="29" y="5"/>
                </a:lnTo>
                <a:lnTo>
                  <a:pt x="45" y="4"/>
                </a:lnTo>
                <a:lnTo>
                  <a:pt x="63" y="3"/>
                </a:lnTo>
                <a:lnTo>
                  <a:pt x="81" y="2"/>
                </a:lnTo>
                <a:lnTo>
                  <a:pt x="100" y="2"/>
                </a:lnTo>
                <a:lnTo>
                  <a:pt x="118" y="1"/>
                </a:lnTo>
                <a:lnTo>
                  <a:pt x="136" y="1"/>
                </a:lnTo>
                <a:lnTo>
                  <a:pt x="153" y="1"/>
                </a:lnTo>
                <a:lnTo>
                  <a:pt x="169" y="0"/>
                </a:lnTo>
                <a:lnTo>
                  <a:pt x="185" y="0"/>
                </a:lnTo>
                <a:lnTo>
                  <a:pt x="197" y="0"/>
                </a:lnTo>
                <a:lnTo>
                  <a:pt x="207" y="0"/>
                </a:lnTo>
                <a:lnTo>
                  <a:pt x="215" y="0"/>
                </a:lnTo>
                <a:lnTo>
                  <a:pt x="220" y="0"/>
                </a:lnTo>
                <a:lnTo>
                  <a:pt x="222" y="0"/>
                </a:lnTo>
                <a:close/>
              </a:path>
            </a:pathLst>
          </a:custGeom>
          <a:solidFill>
            <a:srgbClr val="F2E8D3"/>
          </a:solidFill>
          <a:ln w="9525">
            <a:noFill/>
          </a:ln>
        </p:spPr>
        <p:txBody>
          <a:bodyPr/>
          <a:lstStyle/>
          <a:p>
            <a:endParaRPr lang="zh-CN" altLang="en-US"/>
          </a:p>
        </p:txBody>
      </p:sp>
      <p:sp>
        <p:nvSpPr>
          <p:cNvPr id="6192" name="任意多边形 5168"/>
          <p:cNvSpPr/>
          <p:nvPr/>
        </p:nvSpPr>
        <p:spPr>
          <a:xfrm>
            <a:off x="4543425" y="3205163"/>
            <a:ext cx="23813" cy="60325"/>
          </a:xfrm>
          <a:custGeom>
            <a:avLst/>
            <a:gdLst/>
            <a:ahLst/>
            <a:cxnLst/>
            <a:rect l="0" t="0" r="0" b="0"/>
            <a:pathLst>
              <a:path w="44" h="115">
                <a:moveTo>
                  <a:pt x="44" y="2"/>
                </a:moveTo>
                <a:lnTo>
                  <a:pt x="40" y="16"/>
                </a:lnTo>
                <a:lnTo>
                  <a:pt x="35" y="31"/>
                </a:lnTo>
                <a:lnTo>
                  <a:pt x="31" y="48"/>
                </a:lnTo>
                <a:lnTo>
                  <a:pt x="25" y="63"/>
                </a:lnTo>
                <a:lnTo>
                  <a:pt x="20" y="78"/>
                </a:lnTo>
                <a:lnTo>
                  <a:pt x="14" y="92"/>
                </a:lnTo>
                <a:lnTo>
                  <a:pt x="7" y="105"/>
                </a:lnTo>
                <a:lnTo>
                  <a:pt x="0" y="115"/>
                </a:lnTo>
                <a:lnTo>
                  <a:pt x="0" y="2"/>
                </a:lnTo>
                <a:lnTo>
                  <a:pt x="6" y="1"/>
                </a:lnTo>
                <a:lnTo>
                  <a:pt x="11" y="1"/>
                </a:lnTo>
                <a:lnTo>
                  <a:pt x="16" y="1"/>
                </a:lnTo>
                <a:lnTo>
                  <a:pt x="22" y="0"/>
                </a:lnTo>
                <a:lnTo>
                  <a:pt x="27" y="1"/>
                </a:lnTo>
                <a:lnTo>
                  <a:pt x="32" y="1"/>
                </a:lnTo>
                <a:lnTo>
                  <a:pt x="38" y="1"/>
                </a:lnTo>
                <a:lnTo>
                  <a:pt x="44" y="2"/>
                </a:lnTo>
                <a:close/>
              </a:path>
            </a:pathLst>
          </a:custGeom>
          <a:solidFill>
            <a:srgbClr val="F2E8D3"/>
          </a:solidFill>
          <a:ln w="9525">
            <a:noFill/>
          </a:ln>
        </p:spPr>
        <p:txBody>
          <a:bodyPr/>
          <a:lstStyle/>
          <a:p>
            <a:endParaRPr lang="zh-CN" altLang="en-US"/>
          </a:p>
        </p:txBody>
      </p:sp>
      <p:sp>
        <p:nvSpPr>
          <p:cNvPr id="6193" name="任意多边形 5169"/>
          <p:cNvSpPr/>
          <p:nvPr/>
        </p:nvSpPr>
        <p:spPr>
          <a:xfrm>
            <a:off x="4054475" y="3205163"/>
            <a:ext cx="347663" cy="387350"/>
          </a:xfrm>
          <a:custGeom>
            <a:avLst/>
            <a:gdLst/>
            <a:ahLst/>
            <a:cxnLst/>
            <a:rect l="0" t="0" r="0" b="0"/>
            <a:pathLst>
              <a:path w="657" h="734">
                <a:moveTo>
                  <a:pt x="619" y="2"/>
                </a:moveTo>
                <a:lnTo>
                  <a:pt x="619" y="4"/>
                </a:lnTo>
                <a:lnTo>
                  <a:pt x="620" y="6"/>
                </a:lnTo>
                <a:lnTo>
                  <a:pt x="623" y="7"/>
                </a:lnTo>
                <a:lnTo>
                  <a:pt x="624" y="9"/>
                </a:lnTo>
                <a:lnTo>
                  <a:pt x="523" y="104"/>
                </a:lnTo>
                <a:lnTo>
                  <a:pt x="531" y="111"/>
                </a:lnTo>
                <a:lnTo>
                  <a:pt x="655" y="0"/>
                </a:lnTo>
                <a:lnTo>
                  <a:pt x="657" y="2"/>
                </a:lnTo>
                <a:lnTo>
                  <a:pt x="635" y="22"/>
                </a:lnTo>
                <a:lnTo>
                  <a:pt x="612" y="43"/>
                </a:lnTo>
                <a:lnTo>
                  <a:pt x="589" y="65"/>
                </a:lnTo>
                <a:lnTo>
                  <a:pt x="566" y="87"/>
                </a:lnTo>
                <a:lnTo>
                  <a:pt x="542" y="111"/>
                </a:lnTo>
                <a:lnTo>
                  <a:pt x="519" y="134"/>
                </a:lnTo>
                <a:lnTo>
                  <a:pt x="494" y="159"/>
                </a:lnTo>
                <a:lnTo>
                  <a:pt x="471" y="182"/>
                </a:lnTo>
                <a:lnTo>
                  <a:pt x="447" y="207"/>
                </a:lnTo>
                <a:lnTo>
                  <a:pt x="422" y="231"/>
                </a:lnTo>
                <a:lnTo>
                  <a:pt x="398" y="254"/>
                </a:lnTo>
                <a:lnTo>
                  <a:pt x="373" y="278"/>
                </a:lnTo>
                <a:lnTo>
                  <a:pt x="349" y="300"/>
                </a:lnTo>
                <a:lnTo>
                  <a:pt x="325" y="323"/>
                </a:lnTo>
                <a:lnTo>
                  <a:pt x="300" y="343"/>
                </a:lnTo>
                <a:lnTo>
                  <a:pt x="276" y="363"/>
                </a:lnTo>
                <a:lnTo>
                  <a:pt x="276" y="349"/>
                </a:lnTo>
                <a:lnTo>
                  <a:pt x="291" y="334"/>
                </a:lnTo>
                <a:lnTo>
                  <a:pt x="305" y="319"/>
                </a:lnTo>
                <a:lnTo>
                  <a:pt x="320" y="304"/>
                </a:lnTo>
                <a:lnTo>
                  <a:pt x="336" y="290"/>
                </a:lnTo>
                <a:lnTo>
                  <a:pt x="352" y="276"/>
                </a:lnTo>
                <a:lnTo>
                  <a:pt x="367" y="263"/>
                </a:lnTo>
                <a:lnTo>
                  <a:pt x="383" y="248"/>
                </a:lnTo>
                <a:lnTo>
                  <a:pt x="399" y="235"/>
                </a:lnTo>
                <a:lnTo>
                  <a:pt x="414" y="222"/>
                </a:lnTo>
                <a:lnTo>
                  <a:pt x="429" y="208"/>
                </a:lnTo>
                <a:lnTo>
                  <a:pt x="445" y="194"/>
                </a:lnTo>
                <a:lnTo>
                  <a:pt x="461" y="180"/>
                </a:lnTo>
                <a:lnTo>
                  <a:pt x="476" y="165"/>
                </a:lnTo>
                <a:lnTo>
                  <a:pt x="491" y="151"/>
                </a:lnTo>
                <a:lnTo>
                  <a:pt x="506" y="135"/>
                </a:lnTo>
                <a:lnTo>
                  <a:pt x="521" y="119"/>
                </a:lnTo>
                <a:lnTo>
                  <a:pt x="510" y="111"/>
                </a:lnTo>
                <a:lnTo>
                  <a:pt x="370" y="243"/>
                </a:lnTo>
                <a:lnTo>
                  <a:pt x="365" y="236"/>
                </a:lnTo>
                <a:lnTo>
                  <a:pt x="360" y="230"/>
                </a:lnTo>
                <a:lnTo>
                  <a:pt x="354" y="224"/>
                </a:lnTo>
                <a:lnTo>
                  <a:pt x="349" y="219"/>
                </a:lnTo>
                <a:lnTo>
                  <a:pt x="342" y="215"/>
                </a:lnTo>
                <a:lnTo>
                  <a:pt x="335" y="211"/>
                </a:lnTo>
                <a:lnTo>
                  <a:pt x="327" y="208"/>
                </a:lnTo>
                <a:lnTo>
                  <a:pt x="316" y="206"/>
                </a:lnTo>
                <a:lnTo>
                  <a:pt x="305" y="211"/>
                </a:lnTo>
                <a:lnTo>
                  <a:pt x="300" y="220"/>
                </a:lnTo>
                <a:lnTo>
                  <a:pt x="297" y="231"/>
                </a:lnTo>
                <a:lnTo>
                  <a:pt x="298" y="241"/>
                </a:lnTo>
                <a:lnTo>
                  <a:pt x="305" y="261"/>
                </a:lnTo>
                <a:lnTo>
                  <a:pt x="306" y="278"/>
                </a:lnTo>
                <a:lnTo>
                  <a:pt x="302" y="294"/>
                </a:lnTo>
                <a:lnTo>
                  <a:pt x="295" y="308"/>
                </a:lnTo>
                <a:lnTo>
                  <a:pt x="285" y="323"/>
                </a:lnTo>
                <a:lnTo>
                  <a:pt x="273" y="336"/>
                </a:lnTo>
                <a:lnTo>
                  <a:pt x="260" y="348"/>
                </a:lnTo>
                <a:lnTo>
                  <a:pt x="248" y="361"/>
                </a:lnTo>
                <a:lnTo>
                  <a:pt x="245" y="369"/>
                </a:lnTo>
                <a:lnTo>
                  <a:pt x="246" y="377"/>
                </a:lnTo>
                <a:lnTo>
                  <a:pt x="250" y="385"/>
                </a:lnTo>
                <a:lnTo>
                  <a:pt x="257" y="390"/>
                </a:lnTo>
                <a:lnTo>
                  <a:pt x="274" y="400"/>
                </a:lnTo>
                <a:lnTo>
                  <a:pt x="291" y="414"/>
                </a:lnTo>
                <a:lnTo>
                  <a:pt x="307" y="431"/>
                </a:lnTo>
                <a:lnTo>
                  <a:pt x="326" y="446"/>
                </a:lnTo>
                <a:lnTo>
                  <a:pt x="344" y="457"/>
                </a:lnTo>
                <a:lnTo>
                  <a:pt x="364" y="463"/>
                </a:lnTo>
                <a:lnTo>
                  <a:pt x="387" y="459"/>
                </a:lnTo>
                <a:lnTo>
                  <a:pt x="411" y="444"/>
                </a:lnTo>
                <a:lnTo>
                  <a:pt x="412" y="473"/>
                </a:lnTo>
                <a:lnTo>
                  <a:pt x="413" y="513"/>
                </a:lnTo>
                <a:lnTo>
                  <a:pt x="415" y="553"/>
                </a:lnTo>
                <a:lnTo>
                  <a:pt x="417" y="583"/>
                </a:lnTo>
                <a:lnTo>
                  <a:pt x="405" y="586"/>
                </a:lnTo>
                <a:lnTo>
                  <a:pt x="394" y="583"/>
                </a:lnTo>
                <a:lnTo>
                  <a:pt x="383" y="579"/>
                </a:lnTo>
                <a:lnTo>
                  <a:pt x="372" y="575"/>
                </a:lnTo>
                <a:lnTo>
                  <a:pt x="362" y="572"/>
                </a:lnTo>
                <a:lnTo>
                  <a:pt x="353" y="573"/>
                </a:lnTo>
                <a:lnTo>
                  <a:pt x="345" y="580"/>
                </a:lnTo>
                <a:lnTo>
                  <a:pt x="339" y="595"/>
                </a:lnTo>
                <a:lnTo>
                  <a:pt x="346" y="603"/>
                </a:lnTo>
                <a:lnTo>
                  <a:pt x="354" y="608"/>
                </a:lnTo>
                <a:lnTo>
                  <a:pt x="364" y="612"/>
                </a:lnTo>
                <a:lnTo>
                  <a:pt x="374" y="615"/>
                </a:lnTo>
                <a:lnTo>
                  <a:pt x="386" y="619"/>
                </a:lnTo>
                <a:lnTo>
                  <a:pt x="396" y="622"/>
                </a:lnTo>
                <a:lnTo>
                  <a:pt x="406" y="627"/>
                </a:lnTo>
                <a:lnTo>
                  <a:pt x="415" y="633"/>
                </a:lnTo>
                <a:lnTo>
                  <a:pt x="417" y="732"/>
                </a:lnTo>
                <a:lnTo>
                  <a:pt x="415" y="732"/>
                </a:lnTo>
                <a:lnTo>
                  <a:pt x="410" y="732"/>
                </a:lnTo>
                <a:lnTo>
                  <a:pt x="403" y="732"/>
                </a:lnTo>
                <a:lnTo>
                  <a:pt x="392" y="732"/>
                </a:lnTo>
                <a:lnTo>
                  <a:pt x="378" y="732"/>
                </a:lnTo>
                <a:lnTo>
                  <a:pt x="364" y="733"/>
                </a:lnTo>
                <a:lnTo>
                  <a:pt x="348" y="733"/>
                </a:lnTo>
                <a:lnTo>
                  <a:pt x="330" y="733"/>
                </a:lnTo>
                <a:lnTo>
                  <a:pt x="311" y="733"/>
                </a:lnTo>
                <a:lnTo>
                  <a:pt x="292" y="733"/>
                </a:lnTo>
                <a:lnTo>
                  <a:pt x="272" y="734"/>
                </a:lnTo>
                <a:lnTo>
                  <a:pt x="252" y="734"/>
                </a:lnTo>
                <a:lnTo>
                  <a:pt x="232" y="734"/>
                </a:lnTo>
                <a:lnTo>
                  <a:pt x="214" y="734"/>
                </a:lnTo>
                <a:lnTo>
                  <a:pt x="195" y="734"/>
                </a:lnTo>
                <a:lnTo>
                  <a:pt x="179" y="734"/>
                </a:lnTo>
                <a:lnTo>
                  <a:pt x="180" y="723"/>
                </a:lnTo>
                <a:lnTo>
                  <a:pt x="184" y="709"/>
                </a:lnTo>
                <a:lnTo>
                  <a:pt x="192" y="696"/>
                </a:lnTo>
                <a:lnTo>
                  <a:pt x="204" y="685"/>
                </a:lnTo>
                <a:lnTo>
                  <a:pt x="218" y="680"/>
                </a:lnTo>
                <a:lnTo>
                  <a:pt x="232" y="673"/>
                </a:lnTo>
                <a:lnTo>
                  <a:pt x="245" y="665"/>
                </a:lnTo>
                <a:lnTo>
                  <a:pt x="257" y="657"/>
                </a:lnTo>
                <a:lnTo>
                  <a:pt x="269" y="648"/>
                </a:lnTo>
                <a:lnTo>
                  <a:pt x="279" y="636"/>
                </a:lnTo>
                <a:lnTo>
                  <a:pt x="289" y="626"/>
                </a:lnTo>
                <a:lnTo>
                  <a:pt x="299" y="615"/>
                </a:lnTo>
                <a:lnTo>
                  <a:pt x="308" y="603"/>
                </a:lnTo>
                <a:lnTo>
                  <a:pt x="317" y="592"/>
                </a:lnTo>
                <a:lnTo>
                  <a:pt x="327" y="579"/>
                </a:lnTo>
                <a:lnTo>
                  <a:pt x="336" y="567"/>
                </a:lnTo>
                <a:lnTo>
                  <a:pt x="345" y="556"/>
                </a:lnTo>
                <a:lnTo>
                  <a:pt x="354" y="545"/>
                </a:lnTo>
                <a:lnTo>
                  <a:pt x="363" y="534"/>
                </a:lnTo>
                <a:lnTo>
                  <a:pt x="372" y="523"/>
                </a:lnTo>
                <a:lnTo>
                  <a:pt x="371" y="508"/>
                </a:lnTo>
                <a:lnTo>
                  <a:pt x="366" y="497"/>
                </a:lnTo>
                <a:lnTo>
                  <a:pt x="357" y="488"/>
                </a:lnTo>
                <a:lnTo>
                  <a:pt x="347" y="480"/>
                </a:lnTo>
                <a:lnTo>
                  <a:pt x="335" y="472"/>
                </a:lnTo>
                <a:lnTo>
                  <a:pt x="323" y="465"/>
                </a:lnTo>
                <a:lnTo>
                  <a:pt x="311" y="457"/>
                </a:lnTo>
                <a:lnTo>
                  <a:pt x="302" y="447"/>
                </a:lnTo>
                <a:lnTo>
                  <a:pt x="298" y="440"/>
                </a:lnTo>
                <a:lnTo>
                  <a:pt x="292" y="435"/>
                </a:lnTo>
                <a:lnTo>
                  <a:pt x="284" y="432"/>
                </a:lnTo>
                <a:lnTo>
                  <a:pt x="276" y="433"/>
                </a:lnTo>
                <a:lnTo>
                  <a:pt x="265" y="445"/>
                </a:lnTo>
                <a:lnTo>
                  <a:pt x="253" y="456"/>
                </a:lnTo>
                <a:lnTo>
                  <a:pt x="241" y="467"/>
                </a:lnTo>
                <a:lnTo>
                  <a:pt x="228" y="479"/>
                </a:lnTo>
                <a:lnTo>
                  <a:pt x="215" y="489"/>
                </a:lnTo>
                <a:lnTo>
                  <a:pt x="201" y="500"/>
                </a:lnTo>
                <a:lnTo>
                  <a:pt x="189" y="509"/>
                </a:lnTo>
                <a:lnTo>
                  <a:pt x="176" y="519"/>
                </a:lnTo>
                <a:lnTo>
                  <a:pt x="162" y="502"/>
                </a:lnTo>
                <a:lnTo>
                  <a:pt x="146" y="485"/>
                </a:lnTo>
                <a:lnTo>
                  <a:pt x="127" y="469"/>
                </a:lnTo>
                <a:lnTo>
                  <a:pt x="108" y="454"/>
                </a:lnTo>
                <a:lnTo>
                  <a:pt x="88" y="442"/>
                </a:lnTo>
                <a:lnTo>
                  <a:pt x="65" y="432"/>
                </a:lnTo>
                <a:lnTo>
                  <a:pt x="43" y="424"/>
                </a:lnTo>
                <a:lnTo>
                  <a:pt x="18" y="417"/>
                </a:lnTo>
                <a:lnTo>
                  <a:pt x="0" y="404"/>
                </a:lnTo>
                <a:lnTo>
                  <a:pt x="12" y="390"/>
                </a:lnTo>
                <a:lnTo>
                  <a:pt x="28" y="381"/>
                </a:lnTo>
                <a:lnTo>
                  <a:pt x="46" y="376"/>
                </a:lnTo>
                <a:lnTo>
                  <a:pt x="65" y="373"/>
                </a:lnTo>
                <a:lnTo>
                  <a:pt x="86" y="372"/>
                </a:lnTo>
                <a:lnTo>
                  <a:pt x="106" y="371"/>
                </a:lnTo>
                <a:lnTo>
                  <a:pt x="125" y="369"/>
                </a:lnTo>
                <a:lnTo>
                  <a:pt x="143" y="363"/>
                </a:lnTo>
                <a:lnTo>
                  <a:pt x="153" y="359"/>
                </a:lnTo>
                <a:lnTo>
                  <a:pt x="162" y="354"/>
                </a:lnTo>
                <a:lnTo>
                  <a:pt x="170" y="349"/>
                </a:lnTo>
                <a:lnTo>
                  <a:pt x="177" y="342"/>
                </a:lnTo>
                <a:lnTo>
                  <a:pt x="183" y="335"/>
                </a:lnTo>
                <a:lnTo>
                  <a:pt x="189" y="328"/>
                </a:lnTo>
                <a:lnTo>
                  <a:pt x="194" y="320"/>
                </a:lnTo>
                <a:lnTo>
                  <a:pt x="198" y="311"/>
                </a:lnTo>
                <a:lnTo>
                  <a:pt x="193" y="283"/>
                </a:lnTo>
                <a:lnTo>
                  <a:pt x="184" y="253"/>
                </a:lnTo>
                <a:lnTo>
                  <a:pt x="173" y="223"/>
                </a:lnTo>
                <a:lnTo>
                  <a:pt x="162" y="192"/>
                </a:lnTo>
                <a:lnTo>
                  <a:pt x="151" y="163"/>
                </a:lnTo>
                <a:lnTo>
                  <a:pt x="143" y="132"/>
                </a:lnTo>
                <a:lnTo>
                  <a:pt x="139" y="103"/>
                </a:lnTo>
                <a:lnTo>
                  <a:pt x="143" y="74"/>
                </a:lnTo>
                <a:lnTo>
                  <a:pt x="150" y="67"/>
                </a:lnTo>
                <a:lnTo>
                  <a:pt x="157" y="62"/>
                </a:lnTo>
                <a:lnTo>
                  <a:pt x="164" y="57"/>
                </a:lnTo>
                <a:lnTo>
                  <a:pt x="171" y="52"/>
                </a:lnTo>
                <a:lnTo>
                  <a:pt x="176" y="46"/>
                </a:lnTo>
                <a:lnTo>
                  <a:pt x="181" y="40"/>
                </a:lnTo>
                <a:lnTo>
                  <a:pt x="184" y="30"/>
                </a:lnTo>
                <a:lnTo>
                  <a:pt x="185" y="20"/>
                </a:lnTo>
                <a:lnTo>
                  <a:pt x="182" y="20"/>
                </a:lnTo>
                <a:lnTo>
                  <a:pt x="179" y="15"/>
                </a:lnTo>
                <a:lnTo>
                  <a:pt x="178" y="10"/>
                </a:lnTo>
                <a:lnTo>
                  <a:pt x="181" y="7"/>
                </a:lnTo>
                <a:lnTo>
                  <a:pt x="195" y="7"/>
                </a:lnTo>
                <a:lnTo>
                  <a:pt x="211" y="7"/>
                </a:lnTo>
                <a:lnTo>
                  <a:pt x="225" y="7"/>
                </a:lnTo>
                <a:lnTo>
                  <a:pt x="240" y="7"/>
                </a:lnTo>
                <a:lnTo>
                  <a:pt x="254" y="7"/>
                </a:lnTo>
                <a:lnTo>
                  <a:pt x="270" y="8"/>
                </a:lnTo>
                <a:lnTo>
                  <a:pt x="285" y="8"/>
                </a:lnTo>
                <a:lnTo>
                  <a:pt x="299" y="8"/>
                </a:lnTo>
                <a:lnTo>
                  <a:pt x="314" y="9"/>
                </a:lnTo>
                <a:lnTo>
                  <a:pt x="330" y="9"/>
                </a:lnTo>
                <a:lnTo>
                  <a:pt x="344" y="9"/>
                </a:lnTo>
                <a:lnTo>
                  <a:pt x="358" y="9"/>
                </a:lnTo>
                <a:lnTo>
                  <a:pt x="372" y="9"/>
                </a:lnTo>
                <a:lnTo>
                  <a:pt x="387" y="8"/>
                </a:lnTo>
                <a:lnTo>
                  <a:pt x="401" y="7"/>
                </a:lnTo>
                <a:lnTo>
                  <a:pt x="414" y="6"/>
                </a:lnTo>
                <a:lnTo>
                  <a:pt x="414" y="43"/>
                </a:lnTo>
                <a:lnTo>
                  <a:pt x="414" y="91"/>
                </a:lnTo>
                <a:lnTo>
                  <a:pt x="416" y="136"/>
                </a:lnTo>
                <a:lnTo>
                  <a:pt x="426" y="160"/>
                </a:lnTo>
                <a:lnTo>
                  <a:pt x="429" y="155"/>
                </a:lnTo>
                <a:lnTo>
                  <a:pt x="432" y="151"/>
                </a:lnTo>
                <a:lnTo>
                  <a:pt x="436" y="147"/>
                </a:lnTo>
                <a:lnTo>
                  <a:pt x="437" y="146"/>
                </a:lnTo>
                <a:lnTo>
                  <a:pt x="437" y="108"/>
                </a:lnTo>
                <a:lnTo>
                  <a:pt x="437" y="67"/>
                </a:lnTo>
                <a:lnTo>
                  <a:pt x="437" y="31"/>
                </a:lnTo>
                <a:lnTo>
                  <a:pt x="437" y="7"/>
                </a:lnTo>
                <a:lnTo>
                  <a:pt x="449" y="6"/>
                </a:lnTo>
                <a:lnTo>
                  <a:pt x="459" y="5"/>
                </a:lnTo>
                <a:lnTo>
                  <a:pt x="471" y="4"/>
                </a:lnTo>
                <a:lnTo>
                  <a:pt x="482" y="4"/>
                </a:lnTo>
                <a:lnTo>
                  <a:pt x="493" y="3"/>
                </a:lnTo>
                <a:lnTo>
                  <a:pt x="505" y="3"/>
                </a:lnTo>
                <a:lnTo>
                  <a:pt x="517" y="3"/>
                </a:lnTo>
                <a:lnTo>
                  <a:pt x="529" y="3"/>
                </a:lnTo>
                <a:lnTo>
                  <a:pt x="540" y="3"/>
                </a:lnTo>
                <a:lnTo>
                  <a:pt x="552" y="3"/>
                </a:lnTo>
                <a:lnTo>
                  <a:pt x="564" y="3"/>
                </a:lnTo>
                <a:lnTo>
                  <a:pt x="575" y="3"/>
                </a:lnTo>
                <a:lnTo>
                  <a:pt x="586" y="3"/>
                </a:lnTo>
                <a:lnTo>
                  <a:pt x="598" y="3"/>
                </a:lnTo>
                <a:lnTo>
                  <a:pt x="608" y="2"/>
                </a:lnTo>
                <a:lnTo>
                  <a:pt x="619" y="2"/>
                </a:lnTo>
                <a:close/>
              </a:path>
            </a:pathLst>
          </a:custGeom>
          <a:solidFill>
            <a:srgbClr val="F2E8D3"/>
          </a:solidFill>
          <a:ln w="9525">
            <a:noFill/>
          </a:ln>
        </p:spPr>
        <p:txBody>
          <a:bodyPr/>
          <a:lstStyle/>
          <a:p>
            <a:endParaRPr lang="zh-CN" altLang="en-US"/>
          </a:p>
        </p:txBody>
      </p:sp>
      <p:sp>
        <p:nvSpPr>
          <p:cNvPr id="6194" name="任意多边形 5170"/>
          <p:cNvSpPr/>
          <p:nvPr/>
        </p:nvSpPr>
        <p:spPr>
          <a:xfrm>
            <a:off x="4284663" y="3216275"/>
            <a:ext cx="123825" cy="244475"/>
          </a:xfrm>
          <a:custGeom>
            <a:avLst/>
            <a:gdLst/>
            <a:ahLst/>
            <a:cxnLst/>
            <a:rect l="0" t="0" r="0" b="0"/>
            <a:pathLst>
              <a:path w="233" h="463">
                <a:moveTo>
                  <a:pt x="225" y="215"/>
                </a:moveTo>
                <a:lnTo>
                  <a:pt x="214" y="216"/>
                </a:lnTo>
                <a:lnTo>
                  <a:pt x="202" y="216"/>
                </a:lnTo>
                <a:lnTo>
                  <a:pt x="191" y="216"/>
                </a:lnTo>
                <a:lnTo>
                  <a:pt x="179" y="216"/>
                </a:lnTo>
                <a:lnTo>
                  <a:pt x="167" y="216"/>
                </a:lnTo>
                <a:lnTo>
                  <a:pt x="156" y="215"/>
                </a:lnTo>
                <a:lnTo>
                  <a:pt x="145" y="215"/>
                </a:lnTo>
                <a:lnTo>
                  <a:pt x="133" y="214"/>
                </a:lnTo>
                <a:lnTo>
                  <a:pt x="121" y="214"/>
                </a:lnTo>
                <a:lnTo>
                  <a:pt x="110" y="214"/>
                </a:lnTo>
                <a:lnTo>
                  <a:pt x="99" y="214"/>
                </a:lnTo>
                <a:lnTo>
                  <a:pt x="88" y="214"/>
                </a:lnTo>
                <a:lnTo>
                  <a:pt x="77" y="214"/>
                </a:lnTo>
                <a:lnTo>
                  <a:pt x="65" y="215"/>
                </a:lnTo>
                <a:lnTo>
                  <a:pt x="54" y="217"/>
                </a:lnTo>
                <a:lnTo>
                  <a:pt x="43" y="219"/>
                </a:lnTo>
                <a:lnTo>
                  <a:pt x="41" y="221"/>
                </a:lnTo>
                <a:lnTo>
                  <a:pt x="41" y="225"/>
                </a:lnTo>
                <a:lnTo>
                  <a:pt x="41" y="229"/>
                </a:lnTo>
                <a:lnTo>
                  <a:pt x="41" y="232"/>
                </a:lnTo>
                <a:lnTo>
                  <a:pt x="225" y="236"/>
                </a:lnTo>
                <a:lnTo>
                  <a:pt x="233" y="258"/>
                </a:lnTo>
                <a:lnTo>
                  <a:pt x="224" y="283"/>
                </a:lnTo>
                <a:lnTo>
                  <a:pt x="216" y="309"/>
                </a:lnTo>
                <a:lnTo>
                  <a:pt x="209" y="334"/>
                </a:lnTo>
                <a:lnTo>
                  <a:pt x="201" y="360"/>
                </a:lnTo>
                <a:lnTo>
                  <a:pt x="193" y="386"/>
                </a:lnTo>
                <a:lnTo>
                  <a:pt x="185" y="412"/>
                </a:lnTo>
                <a:lnTo>
                  <a:pt x="177" y="437"/>
                </a:lnTo>
                <a:lnTo>
                  <a:pt x="168" y="463"/>
                </a:lnTo>
                <a:lnTo>
                  <a:pt x="156" y="459"/>
                </a:lnTo>
                <a:lnTo>
                  <a:pt x="146" y="452"/>
                </a:lnTo>
                <a:lnTo>
                  <a:pt x="136" y="444"/>
                </a:lnTo>
                <a:lnTo>
                  <a:pt x="127" y="436"/>
                </a:lnTo>
                <a:lnTo>
                  <a:pt x="118" y="426"/>
                </a:lnTo>
                <a:lnTo>
                  <a:pt x="110" y="416"/>
                </a:lnTo>
                <a:lnTo>
                  <a:pt x="103" y="406"/>
                </a:lnTo>
                <a:lnTo>
                  <a:pt x="96" y="395"/>
                </a:lnTo>
                <a:lnTo>
                  <a:pt x="91" y="390"/>
                </a:lnTo>
                <a:lnTo>
                  <a:pt x="85" y="388"/>
                </a:lnTo>
                <a:lnTo>
                  <a:pt x="80" y="389"/>
                </a:lnTo>
                <a:lnTo>
                  <a:pt x="75" y="395"/>
                </a:lnTo>
                <a:lnTo>
                  <a:pt x="71" y="412"/>
                </a:lnTo>
                <a:lnTo>
                  <a:pt x="64" y="426"/>
                </a:lnTo>
                <a:lnTo>
                  <a:pt x="57" y="440"/>
                </a:lnTo>
                <a:lnTo>
                  <a:pt x="48" y="455"/>
                </a:lnTo>
                <a:lnTo>
                  <a:pt x="34" y="459"/>
                </a:lnTo>
                <a:lnTo>
                  <a:pt x="24" y="460"/>
                </a:lnTo>
                <a:lnTo>
                  <a:pt x="16" y="457"/>
                </a:lnTo>
                <a:lnTo>
                  <a:pt x="10" y="450"/>
                </a:lnTo>
                <a:lnTo>
                  <a:pt x="4" y="442"/>
                </a:lnTo>
                <a:lnTo>
                  <a:pt x="2" y="433"/>
                </a:lnTo>
                <a:lnTo>
                  <a:pt x="0" y="423"/>
                </a:lnTo>
                <a:lnTo>
                  <a:pt x="0" y="414"/>
                </a:lnTo>
                <a:lnTo>
                  <a:pt x="11" y="403"/>
                </a:lnTo>
                <a:lnTo>
                  <a:pt x="18" y="389"/>
                </a:lnTo>
                <a:lnTo>
                  <a:pt x="23" y="374"/>
                </a:lnTo>
                <a:lnTo>
                  <a:pt x="26" y="359"/>
                </a:lnTo>
                <a:lnTo>
                  <a:pt x="27" y="341"/>
                </a:lnTo>
                <a:lnTo>
                  <a:pt x="26" y="325"/>
                </a:lnTo>
                <a:lnTo>
                  <a:pt x="23" y="308"/>
                </a:lnTo>
                <a:lnTo>
                  <a:pt x="19" y="292"/>
                </a:lnTo>
                <a:lnTo>
                  <a:pt x="16" y="283"/>
                </a:lnTo>
                <a:lnTo>
                  <a:pt x="17" y="274"/>
                </a:lnTo>
                <a:lnTo>
                  <a:pt x="20" y="265"/>
                </a:lnTo>
                <a:lnTo>
                  <a:pt x="23" y="256"/>
                </a:lnTo>
                <a:lnTo>
                  <a:pt x="25" y="248"/>
                </a:lnTo>
                <a:lnTo>
                  <a:pt x="24" y="241"/>
                </a:lnTo>
                <a:lnTo>
                  <a:pt x="17" y="234"/>
                </a:lnTo>
                <a:lnTo>
                  <a:pt x="2" y="230"/>
                </a:lnTo>
                <a:lnTo>
                  <a:pt x="2" y="217"/>
                </a:lnTo>
                <a:lnTo>
                  <a:pt x="227" y="0"/>
                </a:lnTo>
                <a:lnTo>
                  <a:pt x="225" y="215"/>
                </a:lnTo>
                <a:close/>
              </a:path>
            </a:pathLst>
          </a:custGeom>
          <a:solidFill>
            <a:srgbClr val="F2E8D3"/>
          </a:solidFill>
          <a:ln w="9525">
            <a:noFill/>
          </a:ln>
        </p:spPr>
        <p:txBody>
          <a:bodyPr/>
          <a:lstStyle/>
          <a:p>
            <a:endParaRPr lang="zh-CN" altLang="en-US"/>
          </a:p>
        </p:txBody>
      </p:sp>
      <p:sp>
        <p:nvSpPr>
          <p:cNvPr id="6195" name="任意多边形 5171"/>
          <p:cNvSpPr/>
          <p:nvPr/>
        </p:nvSpPr>
        <p:spPr>
          <a:xfrm>
            <a:off x="3844925" y="3233738"/>
            <a:ext cx="6350" cy="17462"/>
          </a:xfrm>
          <a:custGeom>
            <a:avLst/>
            <a:gdLst/>
            <a:ahLst/>
            <a:cxnLst/>
            <a:rect l="0" t="0" r="0" b="0"/>
            <a:pathLst>
              <a:path w="11" h="33">
                <a:moveTo>
                  <a:pt x="0" y="33"/>
                </a:moveTo>
                <a:lnTo>
                  <a:pt x="11" y="0"/>
                </a:lnTo>
                <a:lnTo>
                  <a:pt x="11" y="29"/>
                </a:lnTo>
                <a:lnTo>
                  <a:pt x="0" y="33"/>
                </a:lnTo>
                <a:close/>
              </a:path>
            </a:pathLst>
          </a:custGeom>
          <a:solidFill>
            <a:srgbClr val="7F2B00"/>
          </a:solidFill>
          <a:ln w="9525">
            <a:noFill/>
          </a:ln>
        </p:spPr>
        <p:txBody>
          <a:bodyPr/>
          <a:lstStyle/>
          <a:p>
            <a:endParaRPr lang="zh-CN" altLang="en-US"/>
          </a:p>
        </p:txBody>
      </p:sp>
      <p:sp>
        <p:nvSpPr>
          <p:cNvPr id="6196" name="任意多边形 5172"/>
          <p:cNvSpPr/>
          <p:nvPr/>
        </p:nvSpPr>
        <p:spPr>
          <a:xfrm>
            <a:off x="4140200" y="3241675"/>
            <a:ext cx="11113" cy="57150"/>
          </a:xfrm>
          <a:custGeom>
            <a:avLst/>
            <a:gdLst/>
            <a:ahLst/>
            <a:cxnLst/>
            <a:rect l="0" t="0" r="0" b="0"/>
            <a:pathLst>
              <a:path w="20" h="108">
                <a:moveTo>
                  <a:pt x="15" y="0"/>
                </a:moveTo>
                <a:lnTo>
                  <a:pt x="19" y="27"/>
                </a:lnTo>
                <a:lnTo>
                  <a:pt x="20" y="53"/>
                </a:lnTo>
                <a:lnTo>
                  <a:pt x="20" y="81"/>
                </a:lnTo>
                <a:lnTo>
                  <a:pt x="20" y="108"/>
                </a:lnTo>
                <a:lnTo>
                  <a:pt x="11" y="103"/>
                </a:lnTo>
                <a:lnTo>
                  <a:pt x="6" y="94"/>
                </a:lnTo>
                <a:lnTo>
                  <a:pt x="3" y="84"/>
                </a:lnTo>
                <a:lnTo>
                  <a:pt x="3" y="70"/>
                </a:lnTo>
                <a:lnTo>
                  <a:pt x="4" y="57"/>
                </a:lnTo>
                <a:lnTo>
                  <a:pt x="4" y="44"/>
                </a:lnTo>
                <a:lnTo>
                  <a:pt x="3" y="32"/>
                </a:lnTo>
                <a:lnTo>
                  <a:pt x="0" y="20"/>
                </a:lnTo>
                <a:lnTo>
                  <a:pt x="4" y="15"/>
                </a:lnTo>
                <a:lnTo>
                  <a:pt x="4" y="6"/>
                </a:lnTo>
                <a:lnTo>
                  <a:pt x="6" y="0"/>
                </a:lnTo>
                <a:lnTo>
                  <a:pt x="15" y="0"/>
                </a:lnTo>
                <a:close/>
              </a:path>
            </a:pathLst>
          </a:custGeom>
          <a:solidFill>
            <a:srgbClr val="7F2B00"/>
          </a:solidFill>
          <a:ln w="9525">
            <a:noFill/>
          </a:ln>
        </p:spPr>
        <p:txBody>
          <a:bodyPr/>
          <a:lstStyle/>
          <a:p>
            <a:endParaRPr lang="zh-CN" altLang="en-US"/>
          </a:p>
        </p:txBody>
      </p:sp>
      <p:sp>
        <p:nvSpPr>
          <p:cNvPr id="6197" name="任意多边形 5173"/>
          <p:cNvSpPr/>
          <p:nvPr/>
        </p:nvSpPr>
        <p:spPr>
          <a:xfrm>
            <a:off x="3898900" y="3252788"/>
            <a:ext cx="69850" cy="82550"/>
          </a:xfrm>
          <a:custGeom>
            <a:avLst/>
            <a:gdLst/>
            <a:ahLst/>
            <a:cxnLst/>
            <a:rect l="0" t="0" r="0" b="0"/>
            <a:pathLst>
              <a:path w="131" h="157">
                <a:moveTo>
                  <a:pt x="88" y="14"/>
                </a:moveTo>
                <a:lnTo>
                  <a:pt x="80" y="12"/>
                </a:lnTo>
                <a:lnTo>
                  <a:pt x="71" y="10"/>
                </a:lnTo>
                <a:lnTo>
                  <a:pt x="62" y="10"/>
                </a:lnTo>
                <a:lnTo>
                  <a:pt x="52" y="11"/>
                </a:lnTo>
                <a:lnTo>
                  <a:pt x="43" y="13"/>
                </a:lnTo>
                <a:lnTo>
                  <a:pt x="36" y="18"/>
                </a:lnTo>
                <a:lnTo>
                  <a:pt x="29" y="24"/>
                </a:lnTo>
                <a:lnTo>
                  <a:pt x="25" y="32"/>
                </a:lnTo>
                <a:lnTo>
                  <a:pt x="22" y="52"/>
                </a:lnTo>
                <a:lnTo>
                  <a:pt x="26" y="73"/>
                </a:lnTo>
                <a:lnTo>
                  <a:pt x="34" y="92"/>
                </a:lnTo>
                <a:lnTo>
                  <a:pt x="45" y="110"/>
                </a:lnTo>
                <a:lnTo>
                  <a:pt x="51" y="116"/>
                </a:lnTo>
                <a:lnTo>
                  <a:pt x="58" y="120"/>
                </a:lnTo>
                <a:lnTo>
                  <a:pt x="64" y="123"/>
                </a:lnTo>
                <a:lnTo>
                  <a:pt x="71" y="124"/>
                </a:lnTo>
                <a:lnTo>
                  <a:pt x="78" y="125"/>
                </a:lnTo>
                <a:lnTo>
                  <a:pt x="86" y="125"/>
                </a:lnTo>
                <a:lnTo>
                  <a:pt x="93" y="124"/>
                </a:lnTo>
                <a:lnTo>
                  <a:pt x="101" y="122"/>
                </a:lnTo>
                <a:lnTo>
                  <a:pt x="127" y="108"/>
                </a:lnTo>
                <a:lnTo>
                  <a:pt x="131" y="119"/>
                </a:lnTo>
                <a:lnTo>
                  <a:pt x="131" y="126"/>
                </a:lnTo>
                <a:lnTo>
                  <a:pt x="128" y="132"/>
                </a:lnTo>
                <a:lnTo>
                  <a:pt x="123" y="137"/>
                </a:lnTo>
                <a:lnTo>
                  <a:pt x="117" y="142"/>
                </a:lnTo>
                <a:lnTo>
                  <a:pt x="110" y="146"/>
                </a:lnTo>
                <a:lnTo>
                  <a:pt x="104" y="151"/>
                </a:lnTo>
                <a:lnTo>
                  <a:pt x="99" y="156"/>
                </a:lnTo>
                <a:lnTo>
                  <a:pt x="86" y="157"/>
                </a:lnTo>
                <a:lnTo>
                  <a:pt x="73" y="155"/>
                </a:lnTo>
                <a:lnTo>
                  <a:pt x="62" y="151"/>
                </a:lnTo>
                <a:lnTo>
                  <a:pt x="52" y="145"/>
                </a:lnTo>
                <a:lnTo>
                  <a:pt x="43" y="137"/>
                </a:lnTo>
                <a:lnTo>
                  <a:pt x="34" y="130"/>
                </a:lnTo>
                <a:lnTo>
                  <a:pt x="26" y="122"/>
                </a:lnTo>
                <a:lnTo>
                  <a:pt x="18" y="116"/>
                </a:lnTo>
                <a:lnTo>
                  <a:pt x="9" y="98"/>
                </a:lnTo>
                <a:lnTo>
                  <a:pt x="3" y="80"/>
                </a:lnTo>
                <a:lnTo>
                  <a:pt x="0" y="61"/>
                </a:lnTo>
                <a:lnTo>
                  <a:pt x="1" y="38"/>
                </a:lnTo>
                <a:lnTo>
                  <a:pt x="5" y="32"/>
                </a:lnTo>
                <a:lnTo>
                  <a:pt x="10" y="27"/>
                </a:lnTo>
                <a:lnTo>
                  <a:pt x="15" y="22"/>
                </a:lnTo>
                <a:lnTo>
                  <a:pt x="22" y="17"/>
                </a:lnTo>
                <a:lnTo>
                  <a:pt x="29" y="13"/>
                </a:lnTo>
                <a:lnTo>
                  <a:pt x="36" y="9"/>
                </a:lnTo>
                <a:lnTo>
                  <a:pt x="44" y="5"/>
                </a:lnTo>
                <a:lnTo>
                  <a:pt x="51" y="0"/>
                </a:lnTo>
                <a:lnTo>
                  <a:pt x="88" y="5"/>
                </a:lnTo>
                <a:lnTo>
                  <a:pt x="88" y="14"/>
                </a:lnTo>
                <a:close/>
              </a:path>
            </a:pathLst>
          </a:custGeom>
          <a:solidFill>
            <a:srgbClr val="7F2B00"/>
          </a:solidFill>
          <a:ln w="9525">
            <a:noFill/>
          </a:ln>
        </p:spPr>
        <p:txBody>
          <a:bodyPr/>
          <a:lstStyle/>
          <a:p>
            <a:endParaRPr lang="zh-CN" altLang="en-US"/>
          </a:p>
        </p:txBody>
      </p:sp>
      <p:sp>
        <p:nvSpPr>
          <p:cNvPr id="6198" name="任意多边形 5174"/>
          <p:cNvSpPr/>
          <p:nvPr/>
        </p:nvSpPr>
        <p:spPr>
          <a:xfrm>
            <a:off x="3916363" y="3268663"/>
            <a:ext cx="38100" cy="23812"/>
          </a:xfrm>
          <a:custGeom>
            <a:avLst/>
            <a:gdLst/>
            <a:ahLst/>
            <a:cxnLst/>
            <a:rect l="0" t="0" r="0" b="0"/>
            <a:pathLst>
              <a:path w="72" h="43">
                <a:moveTo>
                  <a:pt x="72" y="27"/>
                </a:moveTo>
                <a:lnTo>
                  <a:pt x="65" y="32"/>
                </a:lnTo>
                <a:lnTo>
                  <a:pt x="61" y="36"/>
                </a:lnTo>
                <a:lnTo>
                  <a:pt x="57" y="39"/>
                </a:lnTo>
                <a:lnTo>
                  <a:pt x="50" y="43"/>
                </a:lnTo>
                <a:lnTo>
                  <a:pt x="51" y="34"/>
                </a:lnTo>
                <a:lnTo>
                  <a:pt x="54" y="21"/>
                </a:lnTo>
                <a:lnTo>
                  <a:pt x="52" y="12"/>
                </a:lnTo>
                <a:lnTo>
                  <a:pt x="38" y="9"/>
                </a:lnTo>
                <a:lnTo>
                  <a:pt x="34" y="9"/>
                </a:lnTo>
                <a:lnTo>
                  <a:pt x="29" y="10"/>
                </a:lnTo>
                <a:lnTo>
                  <a:pt x="24" y="11"/>
                </a:lnTo>
                <a:lnTo>
                  <a:pt x="18" y="12"/>
                </a:lnTo>
                <a:lnTo>
                  <a:pt x="13" y="13"/>
                </a:lnTo>
                <a:lnTo>
                  <a:pt x="8" y="13"/>
                </a:lnTo>
                <a:lnTo>
                  <a:pt x="4" y="13"/>
                </a:lnTo>
                <a:lnTo>
                  <a:pt x="0" y="11"/>
                </a:lnTo>
                <a:lnTo>
                  <a:pt x="8" y="5"/>
                </a:lnTo>
                <a:lnTo>
                  <a:pt x="16" y="1"/>
                </a:lnTo>
                <a:lnTo>
                  <a:pt x="25" y="0"/>
                </a:lnTo>
                <a:lnTo>
                  <a:pt x="34" y="0"/>
                </a:lnTo>
                <a:lnTo>
                  <a:pt x="43" y="2"/>
                </a:lnTo>
                <a:lnTo>
                  <a:pt x="54" y="4"/>
                </a:lnTo>
                <a:lnTo>
                  <a:pt x="63" y="8"/>
                </a:lnTo>
                <a:lnTo>
                  <a:pt x="72" y="11"/>
                </a:lnTo>
                <a:lnTo>
                  <a:pt x="72" y="27"/>
                </a:lnTo>
                <a:close/>
              </a:path>
            </a:pathLst>
          </a:custGeom>
          <a:solidFill>
            <a:srgbClr val="7F2B00"/>
          </a:solidFill>
          <a:ln w="9525">
            <a:noFill/>
          </a:ln>
        </p:spPr>
        <p:txBody>
          <a:bodyPr/>
          <a:lstStyle/>
          <a:p>
            <a:endParaRPr lang="zh-CN" altLang="en-US"/>
          </a:p>
        </p:txBody>
      </p:sp>
      <p:sp>
        <p:nvSpPr>
          <p:cNvPr id="6199" name="任意多边形 5175"/>
          <p:cNvSpPr/>
          <p:nvPr/>
        </p:nvSpPr>
        <p:spPr>
          <a:xfrm>
            <a:off x="4489450" y="3284538"/>
            <a:ext cx="39688" cy="44450"/>
          </a:xfrm>
          <a:custGeom>
            <a:avLst/>
            <a:gdLst/>
            <a:ahLst/>
            <a:cxnLst/>
            <a:rect l="0" t="0" r="0" b="0"/>
            <a:pathLst>
              <a:path w="74" h="85">
                <a:moveTo>
                  <a:pt x="74" y="77"/>
                </a:moveTo>
                <a:lnTo>
                  <a:pt x="66" y="81"/>
                </a:lnTo>
                <a:lnTo>
                  <a:pt x="57" y="83"/>
                </a:lnTo>
                <a:lnTo>
                  <a:pt x="46" y="85"/>
                </a:lnTo>
                <a:lnTo>
                  <a:pt x="35" y="85"/>
                </a:lnTo>
                <a:lnTo>
                  <a:pt x="24" y="84"/>
                </a:lnTo>
                <a:lnTo>
                  <a:pt x="14" y="83"/>
                </a:lnTo>
                <a:lnTo>
                  <a:pt x="6" y="82"/>
                </a:lnTo>
                <a:lnTo>
                  <a:pt x="0" y="81"/>
                </a:lnTo>
                <a:lnTo>
                  <a:pt x="2" y="68"/>
                </a:lnTo>
                <a:lnTo>
                  <a:pt x="7" y="47"/>
                </a:lnTo>
                <a:lnTo>
                  <a:pt x="14" y="23"/>
                </a:lnTo>
                <a:lnTo>
                  <a:pt x="20" y="0"/>
                </a:lnTo>
                <a:lnTo>
                  <a:pt x="28" y="6"/>
                </a:lnTo>
                <a:lnTo>
                  <a:pt x="36" y="15"/>
                </a:lnTo>
                <a:lnTo>
                  <a:pt x="44" y="24"/>
                </a:lnTo>
                <a:lnTo>
                  <a:pt x="50" y="35"/>
                </a:lnTo>
                <a:lnTo>
                  <a:pt x="56" y="46"/>
                </a:lnTo>
                <a:lnTo>
                  <a:pt x="62" y="58"/>
                </a:lnTo>
                <a:lnTo>
                  <a:pt x="68" y="68"/>
                </a:lnTo>
                <a:lnTo>
                  <a:pt x="74" y="77"/>
                </a:lnTo>
                <a:close/>
              </a:path>
            </a:pathLst>
          </a:custGeom>
          <a:solidFill>
            <a:srgbClr val="F2E8D3"/>
          </a:solidFill>
          <a:ln w="9525">
            <a:noFill/>
          </a:ln>
        </p:spPr>
        <p:txBody>
          <a:bodyPr/>
          <a:lstStyle/>
          <a:p>
            <a:endParaRPr lang="zh-CN" altLang="en-US"/>
          </a:p>
        </p:txBody>
      </p:sp>
      <p:sp>
        <p:nvSpPr>
          <p:cNvPr id="6200" name="任意多边形 5176"/>
          <p:cNvSpPr/>
          <p:nvPr/>
        </p:nvSpPr>
        <p:spPr>
          <a:xfrm>
            <a:off x="4448175" y="3317875"/>
            <a:ext cx="9525" cy="14288"/>
          </a:xfrm>
          <a:custGeom>
            <a:avLst/>
            <a:gdLst/>
            <a:ahLst/>
            <a:cxnLst/>
            <a:rect l="0" t="0" r="0" b="0"/>
            <a:pathLst>
              <a:path w="16" h="25">
                <a:moveTo>
                  <a:pt x="14" y="24"/>
                </a:moveTo>
                <a:lnTo>
                  <a:pt x="9" y="25"/>
                </a:lnTo>
                <a:lnTo>
                  <a:pt x="3" y="23"/>
                </a:lnTo>
                <a:lnTo>
                  <a:pt x="0" y="19"/>
                </a:lnTo>
                <a:lnTo>
                  <a:pt x="1" y="13"/>
                </a:lnTo>
                <a:lnTo>
                  <a:pt x="7" y="0"/>
                </a:lnTo>
                <a:lnTo>
                  <a:pt x="12" y="4"/>
                </a:lnTo>
                <a:lnTo>
                  <a:pt x="15" y="10"/>
                </a:lnTo>
                <a:lnTo>
                  <a:pt x="16" y="17"/>
                </a:lnTo>
                <a:lnTo>
                  <a:pt x="14" y="24"/>
                </a:lnTo>
                <a:close/>
              </a:path>
            </a:pathLst>
          </a:custGeom>
          <a:solidFill>
            <a:srgbClr val="F2E8D3"/>
          </a:solidFill>
          <a:ln w="9525">
            <a:noFill/>
          </a:ln>
        </p:spPr>
        <p:txBody>
          <a:bodyPr/>
          <a:lstStyle/>
          <a:p>
            <a:endParaRPr lang="zh-CN" altLang="en-US"/>
          </a:p>
        </p:txBody>
      </p:sp>
      <p:sp>
        <p:nvSpPr>
          <p:cNvPr id="6201" name="任意多边形 5177"/>
          <p:cNvSpPr/>
          <p:nvPr/>
        </p:nvSpPr>
        <p:spPr>
          <a:xfrm>
            <a:off x="4221163" y="3324225"/>
            <a:ext cx="15875" cy="30163"/>
          </a:xfrm>
          <a:custGeom>
            <a:avLst/>
            <a:gdLst/>
            <a:ahLst/>
            <a:cxnLst/>
            <a:rect l="0" t="0" r="0" b="0"/>
            <a:pathLst>
              <a:path w="31" h="56">
                <a:moveTo>
                  <a:pt x="28" y="45"/>
                </a:moveTo>
                <a:lnTo>
                  <a:pt x="24" y="50"/>
                </a:lnTo>
                <a:lnTo>
                  <a:pt x="20" y="53"/>
                </a:lnTo>
                <a:lnTo>
                  <a:pt x="15" y="55"/>
                </a:lnTo>
                <a:lnTo>
                  <a:pt x="10" y="56"/>
                </a:lnTo>
                <a:lnTo>
                  <a:pt x="12" y="46"/>
                </a:lnTo>
                <a:lnTo>
                  <a:pt x="11" y="38"/>
                </a:lnTo>
                <a:lnTo>
                  <a:pt x="9" y="30"/>
                </a:lnTo>
                <a:lnTo>
                  <a:pt x="4" y="23"/>
                </a:lnTo>
                <a:lnTo>
                  <a:pt x="1" y="17"/>
                </a:lnTo>
                <a:lnTo>
                  <a:pt x="0" y="11"/>
                </a:lnTo>
                <a:lnTo>
                  <a:pt x="3" y="6"/>
                </a:lnTo>
                <a:lnTo>
                  <a:pt x="10" y="0"/>
                </a:lnTo>
                <a:lnTo>
                  <a:pt x="24" y="4"/>
                </a:lnTo>
                <a:lnTo>
                  <a:pt x="30" y="15"/>
                </a:lnTo>
                <a:lnTo>
                  <a:pt x="31" y="30"/>
                </a:lnTo>
                <a:lnTo>
                  <a:pt x="28" y="45"/>
                </a:lnTo>
                <a:close/>
              </a:path>
            </a:pathLst>
          </a:custGeom>
          <a:solidFill>
            <a:srgbClr val="F2E8D3"/>
          </a:solidFill>
          <a:ln w="9525">
            <a:noFill/>
          </a:ln>
        </p:spPr>
        <p:txBody>
          <a:bodyPr/>
          <a:lstStyle/>
          <a:p>
            <a:endParaRPr lang="zh-CN" altLang="en-US"/>
          </a:p>
        </p:txBody>
      </p:sp>
      <p:sp>
        <p:nvSpPr>
          <p:cNvPr id="6202" name="任意多边形 5178"/>
          <p:cNvSpPr/>
          <p:nvPr/>
        </p:nvSpPr>
        <p:spPr>
          <a:xfrm>
            <a:off x="4157663" y="3333750"/>
            <a:ext cx="44450" cy="7938"/>
          </a:xfrm>
          <a:custGeom>
            <a:avLst/>
            <a:gdLst/>
            <a:ahLst/>
            <a:cxnLst/>
            <a:rect l="0" t="0" r="0" b="0"/>
            <a:pathLst>
              <a:path w="86" h="16">
                <a:moveTo>
                  <a:pt x="86" y="11"/>
                </a:moveTo>
                <a:lnTo>
                  <a:pt x="76" y="13"/>
                </a:lnTo>
                <a:lnTo>
                  <a:pt x="65" y="15"/>
                </a:lnTo>
                <a:lnTo>
                  <a:pt x="54" y="16"/>
                </a:lnTo>
                <a:lnTo>
                  <a:pt x="43" y="16"/>
                </a:lnTo>
                <a:lnTo>
                  <a:pt x="33" y="16"/>
                </a:lnTo>
                <a:lnTo>
                  <a:pt x="22" y="15"/>
                </a:lnTo>
                <a:lnTo>
                  <a:pt x="11" y="13"/>
                </a:lnTo>
                <a:lnTo>
                  <a:pt x="0" y="11"/>
                </a:lnTo>
                <a:lnTo>
                  <a:pt x="11" y="6"/>
                </a:lnTo>
                <a:lnTo>
                  <a:pt x="21" y="2"/>
                </a:lnTo>
                <a:lnTo>
                  <a:pt x="33" y="0"/>
                </a:lnTo>
                <a:lnTo>
                  <a:pt x="45" y="0"/>
                </a:lnTo>
                <a:lnTo>
                  <a:pt x="56" y="1"/>
                </a:lnTo>
                <a:lnTo>
                  <a:pt x="67" y="2"/>
                </a:lnTo>
                <a:lnTo>
                  <a:pt x="78" y="4"/>
                </a:lnTo>
                <a:lnTo>
                  <a:pt x="86" y="7"/>
                </a:lnTo>
                <a:lnTo>
                  <a:pt x="86" y="11"/>
                </a:lnTo>
                <a:close/>
              </a:path>
            </a:pathLst>
          </a:custGeom>
          <a:solidFill>
            <a:srgbClr val="7F2B00"/>
          </a:solidFill>
          <a:ln w="9525">
            <a:noFill/>
          </a:ln>
        </p:spPr>
        <p:txBody>
          <a:bodyPr/>
          <a:lstStyle/>
          <a:p>
            <a:endParaRPr lang="zh-CN" altLang="en-US"/>
          </a:p>
        </p:txBody>
      </p:sp>
      <p:sp>
        <p:nvSpPr>
          <p:cNvPr id="6203" name="任意多边形 5179"/>
          <p:cNvSpPr/>
          <p:nvPr/>
        </p:nvSpPr>
        <p:spPr>
          <a:xfrm>
            <a:off x="4546600" y="3340100"/>
            <a:ext cx="119063" cy="117475"/>
          </a:xfrm>
          <a:custGeom>
            <a:avLst/>
            <a:gdLst/>
            <a:ahLst/>
            <a:cxnLst/>
            <a:rect l="0" t="0" r="0" b="0"/>
            <a:pathLst>
              <a:path w="226" h="222">
                <a:moveTo>
                  <a:pt x="225" y="218"/>
                </a:moveTo>
                <a:lnTo>
                  <a:pt x="211" y="218"/>
                </a:lnTo>
                <a:lnTo>
                  <a:pt x="196" y="219"/>
                </a:lnTo>
                <a:lnTo>
                  <a:pt x="182" y="219"/>
                </a:lnTo>
                <a:lnTo>
                  <a:pt x="168" y="219"/>
                </a:lnTo>
                <a:lnTo>
                  <a:pt x="154" y="219"/>
                </a:lnTo>
                <a:lnTo>
                  <a:pt x="140" y="219"/>
                </a:lnTo>
                <a:lnTo>
                  <a:pt x="127" y="219"/>
                </a:lnTo>
                <a:lnTo>
                  <a:pt x="114" y="219"/>
                </a:lnTo>
                <a:lnTo>
                  <a:pt x="99" y="219"/>
                </a:lnTo>
                <a:lnTo>
                  <a:pt x="86" y="219"/>
                </a:lnTo>
                <a:lnTo>
                  <a:pt x="72" y="219"/>
                </a:lnTo>
                <a:lnTo>
                  <a:pt x="58" y="219"/>
                </a:lnTo>
                <a:lnTo>
                  <a:pt x="44" y="219"/>
                </a:lnTo>
                <a:lnTo>
                  <a:pt x="30" y="220"/>
                </a:lnTo>
                <a:lnTo>
                  <a:pt x="15" y="220"/>
                </a:lnTo>
                <a:lnTo>
                  <a:pt x="1" y="222"/>
                </a:lnTo>
                <a:lnTo>
                  <a:pt x="0" y="169"/>
                </a:lnTo>
                <a:lnTo>
                  <a:pt x="0" y="116"/>
                </a:lnTo>
                <a:lnTo>
                  <a:pt x="0" y="62"/>
                </a:lnTo>
                <a:lnTo>
                  <a:pt x="1" y="4"/>
                </a:lnTo>
                <a:lnTo>
                  <a:pt x="13" y="4"/>
                </a:lnTo>
                <a:lnTo>
                  <a:pt x="25" y="4"/>
                </a:lnTo>
                <a:lnTo>
                  <a:pt x="38" y="4"/>
                </a:lnTo>
                <a:lnTo>
                  <a:pt x="53" y="5"/>
                </a:lnTo>
                <a:lnTo>
                  <a:pt x="67" y="5"/>
                </a:lnTo>
                <a:lnTo>
                  <a:pt x="81" y="5"/>
                </a:lnTo>
                <a:lnTo>
                  <a:pt x="96" y="6"/>
                </a:lnTo>
                <a:lnTo>
                  <a:pt x="112" y="6"/>
                </a:lnTo>
                <a:lnTo>
                  <a:pt x="127" y="6"/>
                </a:lnTo>
                <a:lnTo>
                  <a:pt x="142" y="6"/>
                </a:lnTo>
                <a:lnTo>
                  <a:pt x="157" y="6"/>
                </a:lnTo>
                <a:lnTo>
                  <a:pt x="173" y="5"/>
                </a:lnTo>
                <a:lnTo>
                  <a:pt x="187" y="5"/>
                </a:lnTo>
                <a:lnTo>
                  <a:pt x="201" y="4"/>
                </a:lnTo>
                <a:lnTo>
                  <a:pt x="214" y="3"/>
                </a:lnTo>
                <a:lnTo>
                  <a:pt x="226" y="0"/>
                </a:lnTo>
                <a:lnTo>
                  <a:pt x="225" y="42"/>
                </a:lnTo>
                <a:lnTo>
                  <a:pt x="225" y="116"/>
                </a:lnTo>
                <a:lnTo>
                  <a:pt x="225" y="187"/>
                </a:lnTo>
                <a:lnTo>
                  <a:pt x="225" y="218"/>
                </a:lnTo>
                <a:close/>
              </a:path>
            </a:pathLst>
          </a:custGeom>
          <a:solidFill>
            <a:srgbClr val="F2E8D3"/>
          </a:solidFill>
          <a:ln w="9525">
            <a:noFill/>
          </a:ln>
        </p:spPr>
        <p:txBody>
          <a:bodyPr/>
          <a:lstStyle/>
          <a:p>
            <a:endParaRPr lang="zh-CN" altLang="en-US"/>
          </a:p>
        </p:txBody>
      </p:sp>
      <p:sp>
        <p:nvSpPr>
          <p:cNvPr id="6204" name="任意多边形 5180"/>
          <p:cNvSpPr/>
          <p:nvPr/>
        </p:nvSpPr>
        <p:spPr>
          <a:xfrm>
            <a:off x="4681538" y="3336925"/>
            <a:ext cx="112712" cy="120650"/>
          </a:xfrm>
          <a:custGeom>
            <a:avLst/>
            <a:gdLst/>
            <a:ahLst/>
            <a:cxnLst/>
            <a:rect l="0" t="0" r="0" b="0"/>
            <a:pathLst>
              <a:path w="214" h="228">
                <a:moveTo>
                  <a:pt x="211" y="3"/>
                </a:moveTo>
                <a:lnTo>
                  <a:pt x="214" y="222"/>
                </a:lnTo>
                <a:lnTo>
                  <a:pt x="200" y="223"/>
                </a:lnTo>
                <a:lnTo>
                  <a:pt x="187" y="223"/>
                </a:lnTo>
                <a:lnTo>
                  <a:pt x="174" y="224"/>
                </a:lnTo>
                <a:lnTo>
                  <a:pt x="160" y="224"/>
                </a:lnTo>
                <a:lnTo>
                  <a:pt x="146" y="224"/>
                </a:lnTo>
                <a:lnTo>
                  <a:pt x="133" y="224"/>
                </a:lnTo>
                <a:lnTo>
                  <a:pt x="119" y="224"/>
                </a:lnTo>
                <a:lnTo>
                  <a:pt x="106" y="224"/>
                </a:lnTo>
                <a:lnTo>
                  <a:pt x="92" y="225"/>
                </a:lnTo>
                <a:lnTo>
                  <a:pt x="78" y="225"/>
                </a:lnTo>
                <a:lnTo>
                  <a:pt x="65" y="225"/>
                </a:lnTo>
                <a:lnTo>
                  <a:pt x="52" y="225"/>
                </a:lnTo>
                <a:lnTo>
                  <a:pt x="39" y="225"/>
                </a:lnTo>
                <a:lnTo>
                  <a:pt x="25" y="226"/>
                </a:lnTo>
                <a:lnTo>
                  <a:pt x="12" y="226"/>
                </a:lnTo>
                <a:lnTo>
                  <a:pt x="0" y="228"/>
                </a:lnTo>
                <a:lnTo>
                  <a:pt x="0" y="203"/>
                </a:lnTo>
                <a:lnTo>
                  <a:pt x="1" y="144"/>
                </a:lnTo>
                <a:lnTo>
                  <a:pt x="2" y="70"/>
                </a:lnTo>
                <a:lnTo>
                  <a:pt x="4" y="1"/>
                </a:lnTo>
                <a:lnTo>
                  <a:pt x="16" y="0"/>
                </a:lnTo>
                <a:lnTo>
                  <a:pt x="28" y="0"/>
                </a:lnTo>
                <a:lnTo>
                  <a:pt x="41" y="0"/>
                </a:lnTo>
                <a:lnTo>
                  <a:pt x="53" y="0"/>
                </a:lnTo>
                <a:lnTo>
                  <a:pt x="66" y="0"/>
                </a:lnTo>
                <a:lnTo>
                  <a:pt x="79" y="0"/>
                </a:lnTo>
                <a:lnTo>
                  <a:pt x="91" y="1"/>
                </a:lnTo>
                <a:lnTo>
                  <a:pt x="105" y="1"/>
                </a:lnTo>
                <a:lnTo>
                  <a:pt x="118" y="2"/>
                </a:lnTo>
                <a:lnTo>
                  <a:pt x="131" y="2"/>
                </a:lnTo>
                <a:lnTo>
                  <a:pt x="145" y="3"/>
                </a:lnTo>
                <a:lnTo>
                  <a:pt x="159" y="3"/>
                </a:lnTo>
                <a:lnTo>
                  <a:pt x="172" y="3"/>
                </a:lnTo>
                <a:lnTo>
                  <a:pt x="185" y="3"/>
                </a:lnTo>
                <a:lnTo>
                  <a:pt x="198" y="3"/>
                </a:lnTo>
                <a:lnTo>
                  <a:pt x="211" y="3"/>
                </a:lnTo>
                <a:close/>
              </a:path>
            </a:pathLst>
          </a:custGeom>
          <a:solidFill>
            <a:srgbClr val="F2E8D3"/>
          </a:solidFill>
          <a:ln w="9525">
            <a:noFill/>
          </a:ln>
        </p:spPr>
        <p:txBody>
          <a:bodyPr/>
          <a:lstStyle/>
          <a:p>
            <a:endParaRPr lang="zh-CN" altLang="en-US"/>
          </a:p>
        </p:txBody>
      </p:sp>
      <p:sp>
        <p:nvSpPr>
          <p:cNvPr id="6205" name="任意多边形 5181"/>
          <p:cNvSpPr/>
          <p:nvPr/>
        </p:nvSpPr>
        <p:spPr>
          <a:xfrm>
            <a:off x="4421188" y="3336925"/>
            <a:ext cx="109537" cy="120650"/>
          </a:xfrm>
          <a:custGeom>
            <a:avLst/>
            <a:gdLst/>
            <a:ahLst/>
            <a:cxnLst/>
            <a:rect l="0" t="0" r="0" b="0"/>
            <a:pathLst>
              <a:path w="208" h="229">
                <a:moveTo>
                  <a:pt x="113" y="32"/>
                </a:moveTo>
                <a:lnTo>
                  <a:pt x="115" y="16"/>
                </a:lnTo>
                <a:lnTo>
                  <a:pt x="123" y="6"/>
                </a:lnTo>
                <a:lnTo>
                  <a:pt x="135" y="2"/>
                </a:lnTo>
                <a:lnTo>
                  <a:pt x="149" y="2"/>
                </a:lnTo>
                <a:lnTo>
                  <a:pt x="165" y="4"/>
                </a:lnTo>
                <a:lnTo>
                  <a:pt x="181" y="5"/>
                </a:lnTo>
                <a:lnTo>
                  <a:pt x="195" y="5"/>
                </a:lnTo>
                <a:lnTo>
                  <a:pt x="206" y="1"/>
                </a:lnTo>
                <a:lnTo>
                  <a:pt x="208" y="45"/>
                </a:lnTo>
                <a:lnTo>
                  <a:pt x="207" y="109"/>
                </a:lnTo>
                <a:lnTo>
                  <a:pt x="207" y="177"/>
                </a:lnTo>
                <a:lnTo>
                  <a:pt x="208" y="227"/>
                </a:lnTo>
                <a:lnTo>
                  <a:pt x="196" y="227"/>
                </a:lnTo>
                <a:lnTo>
                  <a:pt x="183" y="228"/>
                </a:lnTo>
                <a:lnTo>
                  <a:pt x="171" y="228"/>
                </a:lnTo>
                <a:lnTo>
                  <a:pt x="159" y="228"/>
                </a:lnTo>
                <a:lnTo>
                  <a:pt x="147" y="228"/>
                </a:lnTo>
                <a:lnTo>
                  <a:pt x="135" y="228"/>
                </a:lnTo>
                <a:lnTo>
                  <a:pt x="123" y="228"/>
                </a:lnTo>
                <a:lnTo>
                  <a:pt x="111" y="228"/>
                </a:lnTo>
                <a:lnTo>
                  <a:pt x="98" y="228"/>
                </a:lnTo>
                <a:lnTo>
                  <a:pt x="85" y="228"/>
                </a:lnTo>
                <a:lnTo>
                  <a:pt x="73" y="228"/>
                </a:lnTo>
                <a:lnTo>
                  <a:pt x="59" y="228"/>
                </a:lnTo>
                <a:lnTo>
                  <a:pt x="45" y="228"/>
                </a:lnTo>
                <a:lnTo>
                  <a:pt x="31" y="228"/>
                </a:lnTo>
                <a:lnTo>
                  <a:pt x="16" y="229"/>
                </a:lnTo>
                <a:lnTo>
                  <a:pt x="1" y="229"/>
                </a:lnTo>
                <a:lnTo>
                  <a:pt x="0" y="203"/>
                </a:lnTo>
                <a:lnTo>
                  <a:pt x="0" y="173"/>
                </a:lnTo>
                <a:lnTo>
                  <a:pt x="0" y="140"/>
                </a:lnTo>
                <a:lnTo>
                  <a:pt x="3" y="110"/>
                </a:lnTo>
                <a:lnTo>
                  <a:pt x="14" y="95"/>
                </a:lnTo>
                <a:lnTo>
                  <a:pt x="20" y="76"/>
                </a:lnTo>
                <a:lnTo>
                  <a:pt x="23" y="54"/>
                </a:lnTo>
                <a:lnTo>
                  <a:pt x="26" y="33"/>
                </a:lnTo>
                <a:lnTo>
                  <a:pt x="31" y="16"/>
                </a:lnTo>
                <a:lnTo>
                  <a:pt x="40" y="3"/>
                </a:lnTo>
                <a:lnTo>
                  <a:pt x="57" y="0"/>
                </a:lnTo>
                <a:lnTo>
                  <a:pt x="81" y="8"/>
                </a:lnTo>
                <a:lnTo>
                  <a:pt x="84" y="12"/>
                </a:lnTo>
                <a:lnTo>
                  <a:pt x="86" y="17"/>
                </a:lnTo>
                <a:lnTo>
                  <a:pt x="89" y="22"/>
                </a:lnTo>
                <a:lnTo>
                  <a:pt x="92" y="27"/>
                </a:lnTo>
                <a:lnTo>
                  <a:pt x="96" y="31"/>
                </a:lnTo>
                <a:lnTo>
                  <a:pt x="100" y="34"/>
                </a:lnTo>
                <a:lnTo>
                  <a:pt x="106" y="34"/>
                </a:lnTo>
                <a:lnTo>
                  <a:pt x="113" y="32"/>
                </a:lnTo>
                <a:close/>
              </a:path>
            </a:pathLst>
          </a:custGeom>
          <a:solidFill>
            <a:srgbClr val="F2E8D3"/>
          </a:solidFill>
          <a:ln w="9525">
            <a:noFill/>
          </a:ln>
        </p:spPr>
        <p:txBody>
          <a:bodyPr/>
          <a:lstStyle/>
          <a:p>
            <a:endParaRPr lang="zh-CN" altLang="en-US"/>
          </a:p>
        </p:txBody>
      </p:sp>
      <p:sp>
        <p:nvSpPr>
          <p:cNvPr id="6206" name="任意多边形 5182"/>
          <p:cNvSpPr/>
          <p:nvPr/>
        </p:nvSpPr>
        <p:spPr>
          <a:xfrm>
            <a:off x="4244975" y="3346450"/>
            <a:ext cx="41275" cy="28575"/>
          </a:xfrm>
          <a:custGeom>
            <a:avLst/>
            <a:gdLst/>
            <a:ahLst/>
            <a:cxnLst/>
            <a:rect l="0" t="0" r="0" b="0"/>
            <a:pathLst>
              <a:path w="80" h="54">
                <a:moveTo>
                  <a:pt x="80" y="16"/>
                </a:moveTo>
                <a:lnTo>
                  <a:pt x="70" y="21"/>
                </a:lnTo>
                <a:lnTo>
                  <a:pt x="61" y="28"/>
                </a:lnTo>
                <a:lnTo>
                  <a:pt x="52" y="35"/>
                </a:lnTo>
                <a:lnTo>
                  <a:pt x="43" y="41"/>
                </a:lnTo>
                <a:lnTo>
                  <a:pt x="34" y="48"/>
                </a:lnTo>
                <a:lnTo>
                  <a:pt x="24" y="53"/>
                </a:lnTo>
                <a:lnTo>
                  <a:pt x="12" y="54"/>
                </a:lnTo>
                <a:lnTo>
                  <a:pt x="0" y="53"/>
                </a:lnTo>
                <a:lnTo>
                  <a:pt x="7" y="45"/>
                </a:lnTo>
                <a:lnTo>
                  <a:pt x="15" y="35"/>
                </a:lnTo>
                <a:lnTo>
                  <a:pt x="24" y="25"/>
                </a:lnTo>
                <a:lnTo>
                  <a:pt x="34" y="16"/>
                </a:lnTo>
                <a:lnTo>
                  <a:pt x="44" y="9"/>
                </a:lnTo>
                <a:lnTo>
                  <a:pt x="55" y="3"/>
                </a:lnTo>
                <a:lnTo>
                  <a:pt x="67" y="0"/>
                </a:lnTo>
                <a:lnTo>
                  <a:pt x="80" y="1"/>
                </a:lnTo>
                <a:lnTo>
                  <a:pt x="80" y="16"/>
                </a:lnTo>
                <a:close/>
              </a:path>
            </a:pathLst>
          </a:custGeom>
          <a:solidFill>
            <a:srgbClr val="F2E8D3"/>
          </a:solidFill>
          <a:ln w="9525">
            <a:noFill/>
          </a:ln>
        </p:spPr>
        <p:txBody>
          <a:bodyPr/>
          <a:lstStyle/>
          <a:p>
            <a:endParaRPr lang="zh-CN" altLang="en-US"/>
          </a:p>
        </p:txBody>
      </p:sp>
      <p:sp>
        <p:nvSpPr>
          <p:cNvPr id="6207" name="任意多边形 5183"/>
          <p:cNvSpPr/>
          <p:nvPr/>
        </p:nvSpPr>
        <p:spPr>
          <a:xfrm>
            <a:off x="4252913" y="3375025"/>
            <a:ext cx="31750" cy="17463"/>
          </a:xfrm>
          <a:custGeom>
            <a:avLst/>
            <a:gdLst/>
            <a:ahLst/>
            <a:cxnLst/>
            <a:rect l="0" t="0" r="0" b="0"/>
            <a:pathLst>
              <a:path w="61" h="33">
                <a:moveTo>
                  <a:pt x="61" y="11"/>
                </a:moveTo>
                <a:lnTo>
                  <a:pt x="57" y="17"/>
                </a:lnTo>
                <a:lnTo>
                  <a:pt x="52" y="22"/>
                </a:lnTo>
                <a:lnTo>
                  <a:pt x="46" y="25"/>
                </a:lnTo>
                <a:lnTo>
                  <a:pt x="39" y="27"/>
                </a:lnTo>
                <a:lnTo>
                  <a:pt x="32" y="28"/>
                </a:lnTo>
                <a:lnTo>
                  <a:pt x="24" y="29"/>
                </a:lnTo>
                <a:lnTo>
                  <a:pt x="17" y="31"/>
                </a:lnTo>
                <a:lnTo>
                  <a:pt x="10" y="33"/>
                </a:lnTo>
                <a:lnTo>
                  <a:pt x="0" y="24"/>
                </a:lnTo>
                <a:lnTo>
                  <a:pt x="8" y="20"/>
                </a:lnTo>
                <a:lnTo>
                  <a:pt x="16" y="14"/>
                </a:lnTo>
                <a:lnTo>
                  <a:pt x="25" y="9"/>
                </a:lnTo>
                <a:lnTo>
                  <a:pt x="34" y="4"/>
                </a:lnTo>
                <a:lnTo>
                  <a:pt x="43" y="1"/>
                </a:lnTo>
                <a:lnTo>
                  <a:pt x="51" y="0"/>
                </a:lnTo>
                <a:lnTo>
                  <a:pt x="57" y="3"/>
                </a:lnTo>
                <a:lnTo>
                  <a:pt x="61" y="11"/>
                </a:lnTo>
                <a:close/>
              </a:path>
            </a:pathLst>
          </a:custGeom>
          <a:solidFill>
            <a:srgbClr val="F2E8D3"/>
          </a:solidFill>
          <a:ln w="9525">
            <a:noFill/>
          </a:ln>
        </p:spPr>
        <p:txBody>
          <a:bodyPr/>
          <a:lstStyle/>
          <a:p>
            <a:endParaRPr lang="zh-CN" altLang="en-US"/>
          </a:p>
        </p:txBody>
      </p:sp>
      <p:sp>
        <p:nvSpPr>
          <p:cNvPr id="6208" name="任意多边形 5184"/>
          <p:cNvSpPr/>
          <p:nvPr/>
        </p:nvSpPr>
        <p:spPr>
          <a:xfrm>
            <a:off x="4211638" y="3379788"/>
            <a:ext cx="77787" cy="58737"/>
          </a:xfrm>
          <a:custGeom>
            <a:avLst/>
            <a:gdLst/>
            <a:ahLst/>
            <a:cxnLst/>
            <a:rect l="0" t="0" r="0" b="0"/>
            <a:pathLst>
              <a:path w="147" h="110">
                <a:moveTo>
                  <a:pt x="92" y="84"/>
                </a:moveTo>
                <a:lnTo>
                  <a:pt x="99" y="77"/>
                </a:lnTo>
                <a:lnTo>
                  <a:pt x="95" y="75"/>
                </a:lnTo>
                <a:lnTo>
                  <a:pt x="94" y="71"/>
                </a:lnTo>
                <a:lnTo>
                  <a:pt x="94" y="67"/>
                </a:lnTo>
                <a:lnTo>
                  <a:pt x="97" y="64"/>
                </a:lnTo>
                <a:lnTo>
                  <a:pt x="104" y="64"/>
                </a:lnTo>
                <a:lnTo>
                  <a:pt x="111" y="63"/>
                </a:lnTo>
                <a:lnTo>
                  <a:pt x="117" y="61"/>
                </a:lnTo>
                <a:lnTo>
                  <a:pt x="122" y="60"/>
                </a:lnTo>
                <a:lnTo>
                  <a:pt x="128" y="58"/>
                </a:lnTo>
                <a:lnTo>
                  <a:pt x="134" y="57"/>
                </a:lnTo>
                <a:lnTo>
                  <a:pt x="140" y="57"/>
                </a:lnTo>
                <a:lnTo>
                  <a:pt x="147" y="57"/>
                </a:lnTo>
                <a:lnTo>
                  <a:pt x="146" y="65"/>
                </a:lnTo>
                <a:lnTo>
                  <a:pt x="141" y="70"/>
                </a:lnTo>
                <a:lnTo>
                  <a:pt x="136" y="74"/>
                </a:lnTo>
                <a:lnTo>
                  <a:pt x="129" y="76"/>
                </a:lnTo>
                <a:lnTo>
                  <a:pt x="122" y="78"/>
                </a:lnTo>
                <a:lnTo>
                  <a:pt x="114" y="79"/>
                </a:lnTo>
                <a:lnTo>
                  <a:pt x="106" y="81"/>
                </a:lnTo>
                <a:lnTo>
                  <a:pt x="99" y="84"/>
                </a:lnTo>
                <a:lnTo>
                  <a:pt x="115" y="98"/>
                </a:lnTo>
                <a:lnTo>
                  <a:pt x="103" y="106"/>
                </a:lnTo>
                <a:lnTo>
                  <a:pt x="91" y="110"/>
                </a:lnTo>
                <a:lnTo>
                  <a:pt x="78" y="110"/>
                </a:lnTo>
                <a:lnTo>
                  <a:pt x="67" y="107"/>
                </a:lnTo>
                <a:lnTo>
                  <a:pt x="55" y="103"/>
                </a:lnTo>
                <a:lnTo>
                  <a:pt x="44" y="97"/>
                </a:lnTo>
                <a:lnTo>
                  <a:pt x="33" y="92"/>
                </a:lnTo>
                <a:lnTo>
                  <a:pt x="22" y="86"/>
                </a:lnTo>
                <a:lnTo>
                  <a:pt x="19" y="80"/>
                </a:lnTo>
                <a:lnTo>
                  <a:pt x="14" y="74"/>
                </a:lnTo>
                <a:lnTo>
                  <a:pt x="10" y="68"/>
                </a:lnTo>
                <a:lnTo>
                  <a:pt x="6" y="62"/>
                </a:lnTo>
                <a:lnTo>
                  <a:pt x="2" y="56"/>
                </a:lnTo>
                <a:lnTo>
                  <a:pt x="0" y="50"/>
                </a:lnTo>
                <a:lnTo>
                  <a:pt x="1" y="44"/>
                </a:lnTo>
                <a:lnTo>
                  <a:pt x="4" y="37"/>
                </a:lnTo>
                <a:lnTo>
                  <a:pt x="10" y="30"/>
                </a:lnTo>
                <a:lnTo>
                  <a:pt x="18" y="23"/>
                </a:lnTo>
                <a:lnTo>
                  <a:pt x="26" y="15"/>
                </a:lnTo>
                <a:lnTo>
                  <a:pt x="34" y="8"/>
                </a:lnTo>
                <a:lnTo>
                  <a:pt x="42" y="3"/>
                </a:lnTo>
                <a:lnTo>
                  <a:pt x="49" y="0"/>
                </a:lnTo>
                <a:lnTo>
                  <a:pt x="57" y="1"/>
                </a:lnTo>
                <a:lnTo>
                  <a:pt x="63" y="7"/>
                </a:lnTo>
                <a:lnTo>
                  <a:pt x="65" y="31"/>
                </a:lnTo>
                <a:lnTo>
                  <a:pt x="69" y="51"/>
                </a:lnTo>
                <a:lnTo>
                  <a:pt x="77" y="68"/>
                </a:lnTo>
                <a:lnTo>
                  <a:pt x="92" y="84"/>
                </a:lnTo>
                <a:close/>
              </a:path>
            </a:pathLst>
          </a:custGeom>
          <a:solidFill>
            <a:srgbClr val="F2E8D3"/>
          </a:solidFill>
          <a:ln w="9525">
            <a:noFill/>
          </a:ln>
        </p:spPr>
        <p:txBody>
          <a:bodyPr/>
          <a:lstStyle/>
          <a:p>
            <a:endParaRPr lang="zh-CN" altLang="en-US"/>
          </a:p>
        </p:txBody>
      </p:sp>
      <p:sp>
        <p:nvSpPr>
          <p:cNvPr id="6209" name="任意多边形 5185"/>
          <p:cNvSpPr/>
          <p:nvPr/>
        </p:nvSpPr>
        <p:spPr>
          <a:xfrm>
            <a:off x="4252913" y="3395663"/>
            <a:ext cx="36512" cy="12700"/>
          </a:xfrm>
          <a:custGeom>
            <a:avLst/>
            <a:gdLst/>
            <a:ahLst/>
            <a:cxnLst/>
            <a:rect l="0" t="0" r="0" b="0"/>
            <a:pathLst>
              <a:path w="68" h="26">
                <a:moveTo>
                  <a:pt x="68" y="1"/>
                </a:moveTo>
                <a:lnTo>
                  <a:pt x="61" y="8"/>
                </a:lnTo>
                <a:lnTo>
                  <a:pt x="55" y="12"/>
                </a:lnTo>
                <a:lnTo>
                  <a:pt x="48" y="16"/>
                </a:lnTo>
                <a:lnTo>
                  <a:pt x="41" y="18"/>
                </a:lnTo>
                <a:lnTo>
                  <a:pt x="33" y="21"/>
                </a:lnTo>
                <a:lnTo>
                  <a:pt x="25" y="23"/>
                </a:lnTo>
                <a:lnTo>
                  <a:pt x="17" y="24"/>
                </a:lnTo>
                <a:lnTo>
                  <a:pt x="9" y="26"/>
                </a:lnTo>
                <a:lnTo>
                  <a:pt x="3" y="21"/>
                </a:lnTo>
                <a:lnTo>
                  <a:pt x="0" y="16"/>
                </a:lnTo>
                <a:lnTo>
                  <a:pt x="1" y="10"/>
                </a:lnTo>
                <a:lnTo>
                  <a:pt x="7" y="5"/>
                </a:lnTo>
                <a:lnTo>
                  <a:pt x="15" y="5"/>
                </a:lnTo>
                <a:lnTo>
                  <a:pt x="24" y="5"/>
                </a:lnTo>
                <a:lnTo>
                  <a:pt x="32" y="3"/>
                </a:lnTo>
                <a:lnTo>
                  <a:pt x="40" y="2"/>
                </a:lnTo>
                <a:lnTo>
                  <a:pt x="48" y="1"/>
                </a:lnTo>
                <a:lnTo>
                  <a:pt x="55" y="0"/>
                </a:lnTo>
                <a:lnTo>
                  <a:pt x="61" y="0"/>
                </a:lnTo>
                <a:lnTo>
                  <a:pt x="68" y="1"/>
                </a:lnTo>
                <a:close/>
              </a:path>
            </a:pathLst>
          </a:custGeom>
          <a:solidFill>
            <a:srgbClr val="F2E8D3"/>
          </a:solidFill>
          <a:ln w="9525">
            <a:noFill/>
          </a:ln>
        </p:spPr>
        <p:txBody>
          <a:bodyPr/>
          <a:lstStyle/>
          <a:p>
            <a:endParaRPr lang="zh-CN" altLang="en-US"/>
          </a:p>
        </p:txBody>
      </p:sp>
      <p:sp>
        <p:nvSpPr>
          <p:cNvPr id="6210" name="任意多边形 5186"/>
          <p:cNvSpPr/>
          <p:nvPr/>
        </p:nvSpPr>
        <p:spPr>
          <a:xfrm>
            <a:off x="4144963" y="3397250"/>
            <a:ext cx="6350" cy="63500"/>
          </a:xfrm>
          <a:custGeom>
            <a:avLst/>
            <a:gdLst/>
            <a:ahLst/>
            <a:cxnLst/>
            <a:rect l="0" t="0" r="0" b="0"/>
            <a:pathLst>
              <a:path w="13" h="120">
                <a:moveTo>
                  <a:pt x="13" y="114"/>
                </a:moveTo>
                <a:lnTo>
                  <a:pt x="9" y="115"/>
                </a:lnTo>
                <a:lnTo>
                  <a:pt x="7" y="118"/>
                </a:lnTo>
                <a:lnTo>
                  <a:pt x="4" y="120"/>
                </a:lnTo>
                <a:lnTo>
                  <a:pt x="0" y="120"/>
                </a:lnTo>
                <a:lnTo>
                  <a:pt x="0" y="0"/>
                </a:lnTo>
                <a:lnTo>
                  <a:pt x="13" y="5"/>
                </a:lnTo>
                <a:lnTo>
                  <a:pt x="13" y="114"/>
                </a:lnTo>
                <a:close/>
              </a:path>
            </a:pathLst>
          </a:custGeom>
          <a:solidFill>
            <a:srgbClr val="7F2B00"/>
          </a:solidFill>
          <a:ln w="9525">
            <a:noFill/>
          </a:ln>
        </p:spPr>
        <p:txBody>
          <a:bodyPr/>
          <a:lstStyle/>
          <a:p>
            <a:endParaRPr lang="zh-CN" altLang="en-US"/>
          </a:p>
        </p:txBody>
      </p:sp>
      <p:sp>
        <p:nvSpPr>
          <p:cNvPr id="6211" name="任意多边形 5187"/>
          <p:cNvSpPr/>
          <p:nvPr/>
        </p:nvSpPr>
        <p:spPr>
          <a:xfrm>
            <a:off x="3978275" y="3413125"/>
            <a:ext cx="74613" cy="41275"/>
          </a:xfrm>
          <a:custGeom>
            <a:avLst/>
            <a:gdLst/>
            <a:ahLst/>
            <a:cxnLst/>
            <a:rect l="0" t="0" r="0" b="0"/>
            <a:pathLst>
              <a:path w="139" h="76">
                <a:moveTo>
                  <a:pt x="85" y="6"/>
                </a:moveTo>
                <a:lnTo>
                  <a:pt x="87" y="8"/>
                </a:lnTo>
                <a:lnTo>
                  <a:pt x="91" y="10"/>
                </a:lnTo>
                <a:lnTo>
                  <a:pt x="96" y="11"/>
                </a:lnTo>
                <a:lnTo>
                  <a:pt x="102" y="12"/>
                </a:lnTo>
                <a:lnTo>
                  <a:pt x="108" y="13"/>
                </a:lnTo>
                <a:lnTo>
                  <a:pt x="114" y="15"/>
                </a:lnTo>
                <a:lnTo>
                  <a:pt x="118" y="17"/>
                </a:lnTo>
                <a:lnTo>
                  <a:pt x="121" y="20"/>
                </a:lnTo>
                <a:lnTo>
                  <a:pt x="139" y="76"/>
                </a:lnTo>
                <a:lnTo>
                  <a:pt x="122" y="68"/>
                </a:lnTo>
                <a:lnTo>
                  <a:pt x="104" y="60"/>
                </a:lnTo>
                <a:lnTo>
                  <a:pt x="87" y="52"/>
                </a:lnTo>
                <a:lnTo>
                  <a:pt x="70" y="43"/>
                </a:lnTo>
                <a:lnTo>
                  <a:pt x="52" y="34"/>
                </a:lnTo>
                <a:lnTo>
                  <a:pt x="34" y="24"/>
                </a:lnTo>
                <a:lnTo>
                  <a:pt x="17" y="14"/>
                </a:lnTo>
                <a:lnTo>
                  <a:pt x="0" y="4"/>
                </a:lnTo>
                <a:lnTo>
                  <a:pt x="2" y="0"/>
                </a:lnTo>
                <a:lnTo>
                  <a:pt x="12" y="2"/>
                </a:lnTo>
                <a:lnTo>
                  <a:pt x="22" y="4"/>
                </a:lnTo>
                <a:lnTo>
                  <a:pt x="32" y="6"/>
                </a:lnTo>
                <a:lnTo>
                  <a:pt x="43" y="8"/>
                </a:lnTo>
                <a:lnTo>
                  <a:pt x="54" y="9"/>
                </a:lnTo>
                <a:lnTo>
                  <a:pt x="64" y="9"/>
                </a:lnTo>
                <a:lnTo>
                  <a:pt x="75" y="8"/>
                </a:lnTo>
                <a:lnTo>
                  <a:pt x="85" y="6"/>
                </a:lnTo>
                <a:close/>
              </a:path>
            </a:pathLst>
          </a:custGeom>
          <a:solidFill>
            <a:srgbClr val="F2E8D3"/>
          </a:solidFill>
          <a:ln w="9525">
            <a:noFill/>
          </a:ln>
        </p:spPr>
        <p:txBody>
          <a:bodyPr/>
          <a:lstStyle/>
          <a:p>
            <a:endParaRPr lang="zh-CN" altLang="en-US"/>
          </a:p>
        </p:txBody>
      </p:sp>
      <p:sp>
        <p:nvSpPr>
          <p:cNvPr id="6212" name="任意多边形 5188"/>
          <p:cNvSpPr/>
          <p:nvPr/>
        </p:nvSpPr>
        <p:spPr>
          <a:xfrm>
            <a:off x="4398963" y="3424238"/>
            <a:ext cx="7937" cy="30162"/>
          </a:xfrm>
          <a:custGeom>
            <a:avLst/>
            <a:gdLst/>
            <a:ahLst/>
            <a:cxnLst/>
            <a:rect l="0" t="0" r="0" b="0"/>
            <a:pathLst>
              <a:path w="15" h="59">
                <a:moveTo>
                  <a:pt x="12" y="59"/>
                </a:moveTo>
                <a:lnTo>
                  <a:pt x="0" y="59"/>
                </a:lnTo>
                <a:lnTo>
                  <a:pt x="2" y="49"/>
                </a:lnTo>
                <a:lnTo>
                  <a:pt x="6" y="34"/>
                </a:lnTo>
                <a:lnTo>
                  <a:pt x="11" y="17"/>
                </a:lnTo>
                <a:lnTo>
                  <a:pt x="14" y="0"/>
                </a:lnTo>
                <a:lnTo>
                  <a:pt x="15" y="17"/>
                </a:lnTo>
                <a:lnTo>
                  <a:pt x="14" y="36"/>
                </a:lnTo>
                <a:lnTo>
                  <a:pt x="13" y="52"/>
                </a:lnTo>
                <a:lnTo>
                  <a:pt x="12" y="59"/>
                </a:lnTo>
                <a:close/>
              </a:path>
            </a:pathLst>
          </a:custGeom>
          <a:solidFill>
            <a:srgbClr val="F2E8D3"/>
          </a:solidFill>
          <a:ln w="9525">
            <a:noFill/>
          </a:ln>
        </p:spPr>
        <p:txBody>
          <a:bodyPr/>
          <a:lstStyle/>
          <a:p>
            <a:endParaRPr lang="zh-CN" altLang="en-US"/>
          </a:p>
        </p:txBody>
      </p:sp>
      <p:sp>
        <p:nvSpPr>
          <p:cNvPr id="6213" name="任意多边形 5189"/>
          <p:cNvSpPr/>
          <p:nvPr/>
        </p:nvSpPr>
        <p:spPr>
          <a:xfrm>
            <a:off x="4059238" y="3443288"/>
            <a:ext cx="26987" cy="26987"/>
          </a:xfrm>
          <a:custGeom>
            <a:avLst/>
            <a:gdLst/>
            <a:ahLst/>
            <a:cxnLst/>
            <a:rect l="0" t="0" r="0" b="0"/>
            <a:pathLst>
              <a:path w="52" h="51">
                <a:moveTo>
                  <a:pt x="52" y="51"/>
                </a:moveTo>
                <a:lnTo>
                  <a:pt x="43" y="50"/>
                </a:lnTo>
                <a:lnTo>
                  <a:pt x="35" y="47"/>
                </a:lnTo>
                <a:lnTo>
                  <a:pt x="27" y="43"/>
                </a:lnTo>
                <a:lnTo>
                  <a:pt x="20" y="38"/>
                </a:lnTo>
                <a:lnTo>
                  <a:pt x="14" y="32"/>
                </a:lnTo>
                <a:lnTo>
                  <a:pt x="8" y="25"/>
                </a:lnTo>
                <a:lnTo>
                  <a:pt x="3" y="15"/>
                </a:lnTo>
                <a:lnTo>
                  <a:pt x="0" y="6"/>
                </a:lnTo>
                <a:lnTo>
                  <a:pt x="11" y="0"/>
                </a:lnTo>
                <a:lnTo>
                  <a:pt x="21" y="0"/>
                </a:lnTo>
                <a:lnTo>
                  <a:pt x="28" y="6"/>
                </a:lnTo>
                <a:lnTo>
                  <a:pt x="34" y="14"/>
                </a:lnTo>
                <a:lnTo>
                  <a:pt x="38" y="25"/>
                </a:lnTo>
                <a:lnTo>
                  <a:pt x="42" y="35"/>
                </a:lnTo>
                <a:lnTo>
                  <a:pt x="47" y="44"/>
                </a:lnTo>
                <a:lnTo>
                  <a:pt x="52" y="51"/>
                </a:lnTo>
                <a:close/>
              </a:path>
            </a:pathLst>
          </a:custGeom>
          <a:solidFill>
            <a:srgbClr val="F2E8D3"/>
          </a:solidFill>
          <a:ln w="9525">
            <a:noFill/>
          </a:ln>
        </p:spPr>
        <p:txBody>
          <a:bodyPr/>
          <a:lstStyle/>
          <a:p>
            <a:endParaRPr lang="zh-CN" altLang="en-US"/>
          </a:p>
        </p:txBody>
      </p:sp>
      <p:sp>
        <p:nvSpPr>
          <p:cNvPr id="6214" name="任意多边形 5190"/>
          <p:cNvSpPr/>
          <p:nvPr/>
        </p:nvSpPr>
        <p:spPr>
          <a:xfrm>
            <a:off x="4286250" y="3468688"/>
            <a:ext cx="117475" cy="123825"/>
          </a:xfrm>
          <a:custGeom>
            <a:avLst/>
            <a:gdLst/>
            <a:ahLst/>
            <a:cxnLst/>
            <a:rect l="0" t="0" r="0" b="0"/>
            <a:pathLst>
              <a:path w="224" h="233">
                <a:moveTo>
                  <a:pt x="182" y="71"/>
                </a:moveTo>
                <a:lnTo>
                  <a:pt x="192" y="55"/>
                </a:lnTo>
                <a:lnTo>
                  <a:pt x="197" y="38"/>
                </a:lnTo>
                <a:lnTo>
                  <a:pt x="202" y="19"/>
                </a:lnTo>
                <a:lnTo>
                  <a:pt x="209" y="2"/>
                </a:lnTo>
                <a:lnTo>
                  <a:pt x="216" y="4"/>
                </a:lnTo>
                <a:lnTo>
                  <a:pt x="221" y="8"/>
                </a:lnTo>
                <a:lnTo>
                  <a:pt x="223" y="13"/>
                </a:lnTo>
                <a:lnTo>
                  <a:pt x="224" y="20"/>
                </a:lnTo>
                <a:lnTo>
                  <a:pt x="224" y="55"/>
                </a:lnTo>
                <a:lnTo>
                  <a:pt x="224" y="112"/>
                </a:lnTo>
                <a:lnTo>
                  <a:pt x="224" y="176"/>
                </a:lnTo>
                <a:lnTo>
                  <a:pt x="223" y="233"/>
                </a:lnTo>
                <a:lnTo>
                  <a:pt x="6" y="233"/>
                </a:lnTo>
                <a:lnTo>
                  <a:pt x="0" y="146"/>
                </a:lnTo>
                <a:lnTo>
                  <a:pt x="9" y="144"/>
                </a:lnTo>
                <a:lnTo>
                  <a:pt x="16" y="145"/>
                </a:lnTo>
                <a:lnTo>
                  <a:pt x="23" y="148"/>
                </a:lnTo>
                <a:lnTo>
                  <a:pt x="30" y="150"/>
                </a:lnTo>
                <a:lnTo>
                  <a:pt x="37" y="132"/>
                </a:lnTo>
                <a:lnTo>
                  <a:pt x="44" y="115"/>
                </a:lnTo>
                <a:lnTo>
                  <a:pt x="51" y="98"/>
                </a:lnTo>
                <a:lnTo>
                  <a:pt x="58" y="80"/>
                </a:lnTo>
                <a:lnTo>
                  <a:pt x="66" y="62"/>
                </a:lnTo>
                <a:lnTo>
                  <a:pt x="72" y="44"/>
                </a:lnTo>
                <a:lnTo>
                  <a:pt x="77" y="25"/>
                </a:lnTo>
                <a:lnTo>
                  <a:pt x="82" y="6"/>
                </a:lnTo>
                <a:lnTo>
                  <a:pt x="87" y="2"/>
                </a:lnTo>
                <a:lnTo>
                  <a:pt x="92" y="0"/>
                </a:lnTo>
                <a:lnTo>
                  <a:pt x="97" y="0"/>
                </a:lnTo>
                <a:lnTo>
                  <a:pt x="103" y="1"/>
                </a:lnTo>
                <a:lnTo>
                  <a:pt x="108" y="4"/>
                </a:lnTo>
                <a:lnTo>
                  <a:pt x="114" y="7"/>
                </a:lnTo>
                <a:lnTo>
                  <a:pt x="119" y="11"/>
                </a:lnTo>
                <a:lnTo>
                  <a:pt x="123" y="15"/>
                </a:lnTo>
                <a:lnTo>
                  <a:pt x="131" y="23"/>
                </a:lnTo>
                <a:lnTo>
                  <a:pt x="137" y="32"/>
                </a:lnTo>
                <a:lnTo>
                  <a:pt x="143" y="40"/>
                </a:lnTo>
                <a:lnTo>
                  <a:pt x="150" y="49"/>
                </a:lnTo>
                <a:lnTo>
                  <a:pt x="157" y="56"/>
                </a:lnTo>
                <a:lnTo>
                  <a:pt x="164" y="63"/>
                </a:lnTo>
                <a:lnTo>
                  <a:pt x="172" y="68"/>
                </a:lnTo>
                <a:lnTo>
                  <a:pt x="182" y="71"/>
                </a:lnTo>
                <a:close/>
              </a:path>
            </a:pathLst>
          </a:custGeom>
          <a:solidFill>
            <a:srgbClr val="F2E8D3"/>
          </a:solidFill>
          <a:ln w="9525">
            <a:noFill/>
          </a:ln>
        </p:spPr>
        <p:txBody>
          <a:bodyPr/>
          <a:lstStyle/>
          <a:p>
            <a:endParaRPr lang="zh-CN" altLang="en-US"/>
          </a:p>
        </p:txBody>
      </p:sp>
      <p:sp>
        <p:nvSpPr>
          <p:cNvPr id="6215" name="任意多边形 5191"/>
          <p:cNvSpPr/>
          <p:nvPr/>
        </p:nvSpPr>
        <p:spPr>
          <a:xfrm>
            <a:off x="4546600" y="3470275"/>
            <a:ext cx="119063" cy="117475"/>
          </a:xfrm>
          <a:custGeom>
            <a:avLst/>
            <a:gdLst/>
            <a:ahLst/>
            <a:cxnLst/>
            <a:rect l="0" t="0" r="0" b="0"/>
            <a:pathLst>
              <a:path w="224" h="224">
                <a:moveTo>
                  <a:pt x="224" y="2"/>
                </a:moveTo>
                <a:lnTo>
                  <a:pt x="220" y="224"/>
                </a:lnTo>
                <a:lnTo>
                  <a:pt x="214" y="224"/>
                </a:lnTo>
                <a:lnTo>
                  <a:pt x="204" y="224"/>
                </a:lnTo>
                <a:lnTo>
                  <a:pt x="191" y="224"/>
                </a:lnTo>
                <a:lnTo>
                  <a:pt x="176" y="224"/>
                </a:lnTo>
                <a:lnTo>
                  <a:pt x="158" y="224"/>
                </a:lnTo>
                <a:lnTo>
                  <a:pt x="140" y="224"/>
                </a:lnTo>
                <a:lnTo>
                  <a:pt x="121" y="224"/>
                </a:lnTo>
                <a:lnTo>
                  <a:pt x="101" y="224"/>
                </a:lnTo>
                <a:lnTo>
                  <a:pt x="82" y="224"/>
                </a:lnTo>
                <a:lnTo>
                  <a:pt x="63" y="224"/>
                </a:lnTo>
                <a:lnTo>
                  <a:pt x="45" y="224"/>
                </a:lnTo>
                <a:lnTo>
                  <a:pt x="31" y="224"/>
                </a:lnTo>
                <a:lnTo>
                  <a:pt x="18" y="224"/>
                </a:lnTo>
                <a:lnTo>
                  <a:pt x="8" y="224"/>
                </a:lnTo>
                <a:lnTo>
                  <a:pt x="2" y="224"/>
                </a:lnTo>
                <a:lnTo>
                  <a:pt x="0" y="224"/>
                </a:lnTo>
                <a:lnTo>
                  <a:pt x="2" y="177"/>
                </a:lnTo>
                <a:lnTo>
                  <a:pt x="4" y="116"/>
                </a:lnTo>
                <a:lnTo>
                  <a:pt x="5" y="53"/>
                </a:lnTo>
                <a:lnTo>
                  <a:pt x="4" y="2"/>
                </a:lnTo>
                <a:lnTo>
                  <a:pt x="10" y="1"/>
                </a:lnTo>
                <a:lnTo>
                  <a:pt x="19" y="1"/>
                </a:lnTo>
                <a:lnTo>
                  <a:pt x="31" y="1"/>
                </a:lnTo>
                <a:lnTo>
                  <a:pt x="46" y="0"/>
                </a:lnTo>
                <a:lnTo>
                  <a:pt x="64" y="0"/>
                </a:lnTo>
                <a:lnTo>
                  <a:pt x="82" y="0"/>
                </a:lnTo>
                <a:lnTo>
                  <a:pt x="101" y="0"/>
                </a:lnTo>
                <a:lnTo>
                  <a:pt x="122" y="0"/>
                </a:lnTo>
                <a:lnTo>
                  <a:pt x="141" y="1"/>
                </a:lnTo>
                <a:lnTo>
                  <a:pt x="159" y="1"/>
                </a:lnTo>
                <a:lnTo>
                  <a:pt x="177" y="1"/>
                </a:lnTo>
                <a:lnTo>
                  <a:pt x="193" y="1"/>
                </a:lnTo>
                <a:lnTo>
                  <a:pt x="206" y="2"/>
                </a:lnTo>
                <a:lnTo>
                  <a:pt x="215" y="2"/>
                </a:lnTo>
                <a:lnTo>
                  <a:pt x="222" y="2"/>
                </a:lnTo>
                <a:lnTo>
                  <a:pt x="224" y="2"/>
                </a:lnTo>
                <a:close/>
              </a:path>
            </a:pathLst>
          </a:custGeom>
          <a:solidFill>
            <a:srgbClr val="F2E8D3"/>
          </a:solidFill>
          <a:ln w="9525">
            <a:noFill/>
          </a:ln>
        </p:spPr>
        <p:txBody>
          <a:bodyPr/>
          <a:lstStyle/>
          <a:p>
            <a:endParaRPr lang="zh-CN" altLang="en-US"/>
          </a:p>
        </p:txBody>
      </p:sp>
      <p:sp>
        <p:nvSpPr>
          <p:cNvPr id="6216" name="任意多边形 5192"/>
          <p:cNvSpPr/>
          <p:nvPr/>
        </p:nvSpPr>
        <p:spPr>
          <a:xfrm>
            <a:off x="4287838" y="3475038"/>
            <a:ext cx="19050" cy="42862"/>
          </a:xfrm>
          <a:custGeom>
            <a:avLst/>
            <a:gdLst/>
            <a:ahLst/>
            <a:cxnLst/>
            <a:rect l="0" t="0" r="0" b="0"/>
            <a:pathLst>
              <a:path w="36" h="83">
                <a:moveTo>
                  <a:pt x="3" y="83"/>
                </a:moveTo>
                <a:lnTo>
                  <a:pt x="2" y="61"/>
                </a:lnTo>
                <a:lnTo>
                  <a:pt x="2" y="40"/>
                </a:lnTo>
                <a:lnTo>
                  <a:pt x="2" y="19"/>
                </a:lnTo>
                <a:lnTo>
                  <a:pt x="0" y="2"/>
                </a:lnTo>
                <a:lnTo>
                  <a:pt x="36" y="0"/>
                </a:lnTo>
                <a:lnTo>
                  <a:pt x="3" y="83"/>
                </a:lnTo>
                <a:close/>
              </a:path>
            </a:pathLst>
          </a:custGeom>
          <a:solidFill>
            <a:srgbClr val="F2E8D3"/>
          </a:solidFill>
          <a:ln w="9525">
            <a:noFill/>
          </a:ln>
        </p:spPr>
        <p:txBody>
          <a:bodyPr/>
          <a:lstStyle/>
          <a:p>
            <a:endParaRPr lang="zh-CN" altLang="en-US"/>
          </a:p>
        </p:txBody>
      </p:sp>
      <p:sp>
        <p:nvSpPr>
          <p:cNvPr id="6217" name="任意多边形 5193"/>
          <p:cNvSpPr/>
          <p:nvPr/>
        </p:nvSpPr>
        <p:spPr>
          <a:xfrm>
            <a:off x="3916363" y="3589338"/>
            <a:ext cx="63500" cy="49212"/>
          </a:xfrm>
          <a:custGeom>
            <a:avLst/>
            <a:gdLst/>
            <a:ahLst/>
            <a:cxnLst/>
            <a:rect l="0" t="0" r="0" b="0"/>
            <a:pathLst>
              <a:path w="120" h="92">
                <a:moveTo>
                  <a:pt x="120" y="67"/>
                </a:moveTo>
                <a:lnTo>
                  <a:pt x="112" y="64"/>
                </a:lnTo>
                <a:lnTo>
                  <a:pt x="105" y="63"/>
                </a:lnTo>
                <a:lnTo>
                  <a:pt x="97" y="64"/>
                </a:lnTo>
                <a:lnTo>
                  <a:pt x="90" y="69"/>
                </a:lnTo>
                <a:lnTo>
                  <a:pt x="87" y="78"/>
                </a:lnTo>
                <a:lnTo>
                  <a:pt x="82" y="85"/>
                </a:lnTo>
                <a:lnTo>
                  <a:pt x="76" y="90"/>
                </a:lnTo>
                <a:lnTo>
                  <a:pt x="68" y="92"/>
                </a:lnTo>
                <a:lnTo>
                  <a:pt x="59" y="89"/>
                </a:lnTo>
                <a:lnTo>
                  <a:pt x="51" y="88"/>
                </a:lnTo>
                <a:lnTo>
                  <a:pt x="40" y="86"/>
                </a:lnTo>
                <a:lnTo>
                  <a:pt x="31" y="84"/>
                </a:lnTo>
                <a:lnTo>
                  <a:pt x="22" y="82"/>
                </a:lnTo>
                <a:lnTo>
                  <a:pt x="14" y="79"/>
                </a:lnTo>
                <a:lnTo>
                  <a:pt x="7" y="73"/>
                </a:lnTo>
                <a:lnTo>
                  <a:pt x="0" y="67"/>
                </a:lnTo>
                <a:lnTo>
                  <a:pt x="2" y="47"/>
                </a:lnTo>
                <a:lnTo>
                  <a:pt x="8" y="31"/>
                </a:lnTo>
                <a:lnTo>
                  <a:pt x="16" y="15"/>
                </a:lnTo>
                <a:lnTo>
                  <a:pt x="23" y="0"/>
                </a:lnTo>
                <a:lnTo>
                  <a:pt x="38" y="5"/>
                </a:lnTo>
                <a:lnTo>
                  <a:pt x="55" y="11"/>
                </a:lnTo>
                <a:lnTo>
                  <a:pt x="71" y="16"/>
                </a:lnTo>
                <a:lnTo>
                  <a:pt x="86" y="24"/>
                </a:lnTo>
                <a:lnTo>
                  <a:pt x="100" y="32"/>
                </a:lnTo>
                <a:lnTo>
                  <a:pt x="111" y="41"/>
                </a:lnTo>
                <a:lnTo>
                  <a:pt x="118" y="53"/>
                </a:lnTo>
                <a:lnTo>
                  <a:pt x="120" y="67"/>
                </a:lnTo>
                <a:close/>
              </a:path>
            </a:pathLst>
          </a:custGeom>
          <a:solidFill>
            <a:srgbClr val="F2E8D3"/>
          </a:solidFill>
          <a:ln w="9525">
            <a:noFill/>
          </a:ln>
        </p:spPr>
        <p:txBody>
          <a:bodyPr/>
          <a:lstStyle/>
          <a:p>
            <a:endParaRPr lang="zh-CN" altLang="en-US"/>
          </a:p>
        </p:txBody>
      </p:sp>
      <p:sp>
        <p:nvSpPr>
          <p:cNvPr id="6218" name="直接连接符 5194"/>
          <p:cNvSpPr/>
          <p:nvPr/>
        </p:nvSpPr>
        <p:spPr>
          <a:xfrm flipH="1" flipV="1">
            <a:off x="2447925" y="2027238"/>
            <a:ext cx="1295400" cy="1295400"/>
          </a:xfrm>
          <a:prstGeom prst="line">
            <a:avLst/>
          </a:prstGeom>
          <a:ln w="9525" cap="flat" cmpd="sng">
            <a:solidFill>
              <a:srgbClr val="FF0066"/>
            </a:solidFill>
            <a:prstDash val="solid"/>
            <a:round/>
            <a:headEnd type="none" w="med" len="med"/>
            <a:tailEnd type="triangle" w="med" len="med"/>
          </a:ln>
        </p:spPr>
      </p:sp>
      <p:sp>
        <p:nvSpPr>
          <p:cNvPr id="6219" name="直接连接符 5195"/>
          <p:cNvSpPr/>
          <p:nvPr/>
        </p:nvSpPr>
        <p:spPr>
          <a:xfrm flipH="1" flipV="1">
            <a:off x="2524125" y="3170238"/>
            <a:ext cx="1219200" cy="152400"/>
          </a:xfrm>
          <a:prstGeom prst="line">
            <a:avLst/>
          </a:prstGeom>
          <a:ln w="9525" cap="flat" cmpd="sng">
            <a:solidFill>
              <a:srgbClr val="FF0066"/>
            </a:solidFill>
            <a:prstDash val="solid"/>
            <a:round/>
            <a:headEnd type="none" w="med" len="med"/>
            <a:tailEnd type="triangle" w="lg" len="lg"/>
          </a:ln>
        </p:spPr>
      </p:sp>
      <p:sp>
        <p:nvSpPr>
          <p:cNvPr id="6220" name="直接连接符 5196"/>
          <p:cNvSpPr/>
          <p:nvPr/>
        </p:nvSpPr>
        <p:spPr>
          <a:xfrm flipH="1">
            <a:off x="2447925" y="3322638"/>
            <a:ext cx="1295400" cy="838200"/>
          </a:xfrm>
          <a:prstGeom prst="line">
            <a:avLst/>
          </a:prstGeom>
          <a:ln w="9525" cap="flat" cmpd="sng">
            <a:solidFill>
              <a:srgbClr val="FF0066"/>
            </a:solidFill>
            <a:prstDash val="solid"/>
            <a:round/>
            <a:headEnd type="none" w="med" len="med"/>
            <a:tailEnd type="triangle" w="med" len="med"/>
          </a:ln>
        </p:spPr>
      </p:sp>
      <p:sp>
        <p:nvSpPr>
          <p:cNvPr id="6221" name="直接连接符 5197"/>
          <p:cNvSpPr/>
          <p:nvPr/>
        </p:nvSpPr>
        <p:spPr>
          <a:xfrm flipH="1">
            <a:off x="2219325" y="3322638"/>
            <a:ext cx="1524000" cy="1905000"/>
          </a:xfrm>
          <a:prstGeom prst="line">
            <a:avLst/>
          </a:prstGeom>
          <a:ln w="9525" cap="flat" cmpd="sng">
            <a:solidFill>
              <a:srgbClr val="FF0066"/>
            </a:solidFill>
            <a:prstDash val="solid"/>
            <a:round/>
            <a:headEnd type="none" w="med" len="med"/>
            <a:tailEnd type="triangle" w="med" len="med"/>
          </a:ln>
        </p:spPr>
      </p:sp>
      <p:sp>
        <p:nvSpPr>
          <p:cNvPr id="6222" name="文本框 5198"/>
          <p:cNvSpPr txBox="1"/>
          <p:nvPr/>
        </p:nvSpPr>
        <p:spPr>
          <a:xfrm>
            <a:off x="4733925" y="1570038"/>
            <a:ext cx="685800" cy="366712"/>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用户</a:t>
            </a:r>
          </a:p>
        </p:txBody>
      </p:sp>
      <p:sp>
        <p:nvSpPr>
          <p:cNvPr id="6223" name="文本框 5199"/>
          <p:cNvSpPr txBox="1"/>
          <p:nvPr/>
        </p:nvSpPr>
        <p:spPr>
          <a:xfrm>
            <a:off x="3438525" y="3856038"/>
            <a:ext cx="914400" cy="366712"/>
          </a:xfrm>
          <a:prstGeom prst="rect">
            <a:avLst/>
          </a:prstGeom>
          <a:noFill/>
          <a:ln w="9525">
            <a:noFill/>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分析员</a:t>
            </a:r>
          </a:p>
        </p:txBody>
      </p:sp>
      <p:sp>
        <p:nvSpPr>
          <p:cNvPr id="6224" name="直接连接符 5200"/>
          <p:cNvSpPr/>
          <p:nvPr/>
        </p:nvSpPr>
        <p:spPr>
          <a:xfrm flipH="1">
            <a:off x="3895725" y="3627438"/>
            <a:ext cx="533400" cy="1447800"/>
          </a:xfrm>
          <a:prstGeom prst="line">
            <a:avLst/>
          </a:prstGeom>
          <a:ln w="9525" cap="flat" cmpd="sng">
            <a:solidFill>
              <a:srgbClr val="FF0066"/>
            </a:solidFill>
            <a:prstDash val="solid"/>
            <a:round/>
            <a:headEnd type="none" w="med" len="med"/>
            <a:tailEnd type="triangle" w="lg" len="lg"/>
          </a:ln>
        </p:spPr>
      </p:sp>
      <p:sp>
        <p:nvSpPr>
          <p:cNvPr id="6225" name="直接连接符 5201"/>
          <p:cNvSpPr/>
          <p:nvPr/>
        </p:nvSpPr>
        <p:spPr>
          <a:xfrm>
            <a:off x="4429125" y="3627438"/>
            <a:ext cx="990600" cy="1447800"/>
          </a:xfrm>
          <a:prstGeom prst="line">
            <a:avLst/>
          </a:prstGeom>
          <a:ln w="9525" cap="flat" cmpd="sng">
            <a:solidFill>
              <a:srgbClr val="FF0066"/>
            </a:solidFill>
            <a:prstDash val="solid"/>
            <a:round/>
            <a:headEnd type="none" w="med" len="med"/>
            <a:tailEnd type="triangle" w="lg" len="lg"/>
          </a:ln>
        </p:spPr>
      </p:sp>
      <p:sp>
        <p:nvSpPr>
          <p:cNvPr id="6226" name="直接连接符 5202"/>
          <p:cNvSpPr/>
          <p:nvPr/>
        </p:nvSpPr>
        <p:spPr>
          <a:xfrm>
            <a:off x="4429125" y="3627438"/>
            <a:ext cx="3200400" cy="1447800"/>
          </a:xfrm>
          <a:prstGeom prst="line">
            <a:avLst/>
          </a:prstGeom>
          <a:ln w="9525" cap="flat" cmpd="sng">
            <a:solidFill>
              <a:srgbClr val="FF0066"/>
            </a:solidFill>
            <a:prstDash val="solid"/>
            <a:round/>
            <a:headEnd type="none" w="med" len="med"/>
            <a:tailEnd type="triangle" w="lg" len="lg"/>
          </a:ln>
        </p:spPr>
      </p:sp>
      <p:sp>
        <p:nvSpPr>
          <p:cNvPr id="6227" name="右箭头 5203"/>
          <p:cNvSpPr/>
          <p:nvPr/>
        </p:nvSpPr>
        <p:spPr>
          <a:xfrm>
            <a:off x="6943725" y="5303838"/>
            <a:ext cx="381000" cy="228600"/>
          </a:xfrm>
          <a:prstGeom prst="rightArrow">
            <a:avLst>
              <a:gd name="adj1" fmla="val 50000"/>
              <a:gd name="adj2" fmla="val 41658"/>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228" name="直接连接符 5204"/>
          <p:cNvSpPr/>
          <p:nvPr/>
        </p:nvSpPr>
        <p:spPr>
          <a:xfrm flipH="1">
            <a:off x="542925" y="5456238"/>
            <a:ext cx="685800" cy="0"/>
          </a:xfrm>
          <a:prstGeom prst="line">
            <a:avLst/>
          </a:prstGeom>
          <a:ln w="50800" cap="flat" cmpd="sng">
            <a:solidFill>
              <a:srgbClr val="007A77"/>
            </a:solidFill>
            <a:prstDash val="solid"/>
            <a:round/>
            <a:headEnd type="none" w="med" len="med"/>
            <a:tailEnd type="triangle" w="med" len="med"/>
          </a:ln>
        </p:spPr>
      </p:sp>
      <p:sp>
        <p:nvSpPr>
          <p:cNvPr id="6229" name="直接连接符 5205"/>
          <p:cNvSpPr/>
          <p:nvPr/>
        </p:nvSpPr>
        <p:spPr>
          <a:xfrm flipV="1">
            <a:off x="542925" y="1874838"/>
            <a:ext cx="0" cy="3581400"/>
          </a:xfrm>
          <a:prstGeom prst="line">
            <a:avLst/>
          </a:prstGeom>
          <a:ln w="50800" cap="flat" cmpd="sng">
            <a:solidFill>
              <a:srgbClr val="007A77"/>
            </a:solidFill>
            <a:prstDash val="solid"/>
            <a:round/>
            <a:headEnd type="none" w="med" len="med"/>
            <a:tailEnd type="triangle" w="med" len="med"/>
          </a:ln>
        </p:spPr>
      </p:sp>
      <p:sp>
        <p:nvSpPr>
          <p:cNvPr id="6230" name="直接连接符 5206"/>
          <p:cNvSpPr/>
          <p:nvPr/>
        </p:nvSpPr>
        <p:spPr>
          <a:xfrm>
            <a:off x="542925" y="1874838"/>
            <a:ext cx="457200" cy="0"/>
          </a:xfrm>
          <a:prstGeom prst="line">
            <a:avLst/>
          </a:prstGeom>
          <a:ln w="50800" cap="flat" cmpd="sng">
            <a:solidFill>
              <a:srgbClr val="007A77"/>
            </a:solidFill>
            <a:prstDash val="solid"/>
            <a:round/>
            <a:headEnd type="none" w="med" len="med"/>
            <a:tailEnd type="triangle" w="med" len="med"/>
          </a:ln>
        </p:spPr>
      </p:sp>
      <p:sp>
        <p:nvSpPr>
          <p:cNvPr id="6231" name="文本框 5207"/>
          <p:cNvSpPr txBox="1"/>
          <p:nvPr/>
        </p:nvSpPr>
        <p:spPr>
          <a:xfrm>
            <a:off x="1076325" y="5837238"/>
            <a:ext cx="1219200" cy="650875"/>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zh-CN" altLang="en-US" b="1" dirty="0">
                <a:solidFill>
                  <a:srgbClr val="000000"/>
                </a:solidFill>
                <a:latin typeface="Times New Roman" panose="02020603050405020304" pitchFamily="18" charset="0"/>
                <a:ea typeface="宋体" panose="02010600030101010101" pitchFamily="2" charset="-122"/>
              </a:rPr>
              <a:t>是否符合系统目标</a:t>
            </a:r>
          </a:p>
        </p:txBody>
      </p:sp>
      <p:sp>
        <p:nvSpPr>
          <p:cNvPr id="6232" name="文本框 5208"/>
          <p:cNvSpPr txBox="1"/>
          <p:nvPr/>
        </p:nvSpPr>
        <p:spPr>
          <a:xfrm>
            <a:off x="5724525" y="1341438"/>
            <a:ext cx="2743200" cy="1200150"/>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Times New Roman" panose="02020603050405020304" pitchFamily="18" charset="0"/>
                <a:ea typeface="宋体" panose="02010600030101010101" pitchFamily="2" charset="-122"/>
              </a:rPr>
              <a:t>        </a:t>
            </a:r>
            <a:r>
              <a:rPr lang="zh-CN" altLang="en-US" b="1" dirty="0">
                <a:solidFill>
                  <a:srgbClr val="000000"/>
                </a:solidFill>
                <a:latin typeface="Times New Roman" panose="02020603050405020304" pitchFamily="18" charset="0"/>
                <a:ea typeface="宋体" panose="02010600030101010101" pitchFamily="2" charset="-122"/>
              </a:rPr>
              <a:t>逻辑模型表达了系统分析员对新系统必须作什么工作、完成什么任务的理解</a:t>
            </a:r>
            <a:r>
              <a:rPr lang="en-US" altLang="zh-CN" b="1">
                <a:solidFill>
                  <a:srgbClr val="000000"/>
                </a:solidFill>
                <a:latin typeface="Times New Roman" panose="02020603050405020304" pitchFamily="18" charset="0"/>
                <a:ea typeface="宋体" panose="02010600030101010101" pitchFamily="2" charset="-122"/>
              </a:rPr>
              <a:t>.</a:t>
            </a:r>
          </a:p>
        </p:txBody>
      </p:sp>
      <p:sp>
        <p:nvSpPr>
          <p:cNvPr id="6233" name="文本框 5209"/>
          <p:cNvSpPr txBox="1"/>
          <p:nvPr/>
        </p:nvSpPr>
        <p:spPr>
          <a:xfrm>
            <a:off x="5419725" y="3017838"/>
            <a:ext cx="3429000" cy="925512"/>
          </a:xfrm>
          <a:prstGeom prst="rect">
            <a:avLst/>
          </a:prstGeom>
          <a:solidFill>
            <a:srgbClr val="D2D206"/>
          </a:solidFill>
          <a:ln w="9525" cap="flat" cmpd="sng">
            <a:solidFill>
              <a:schemeClr val="tx1"/>
            </a:solidFill>
            <a:prstDash val="solid"/>
            <a:miter/>
            <a:headEnd type="none" w="med" len="med"/>
            <a:tailEnd type="none" w="med" len="med"/>
          </a:ln>
        </p:spPr>
        <p:txBody>
          <a:bodyPr anchor="t">
            <a:spAutoFit/>
          </a:bodyPr>
          <a:lstStyle/>
          <a:p>
            <a:pPr>
              <a:spcBef>
                <a:spcPct val="50000"/>
              </a:spcBef>
              <a:buClr>
                <a:schemeClr val="bg1"/>
              </a:buClr>
            </a:pPr>
            <a:r>
              <a:rPr lang="en-US" altLang="zh-CN" b="1" dirty="0">
                <a:solidFill>
                  <a:srgbClr val="000000"/>
                </a:solidFill>
                <a:latin typeface="Times New Roman" panose="02020603050405020304" pitchFamily="18" charset="0"/>
                <a:ea typeface="宋体" panose="02010600030101010101" pitchFamily="2" charset="-122"/>
              </a:rPr>
              <a:t>1. </a:t>
            </a:r>
            <a:r>
              <a:rPr lang="zh-CN" altLang="en-US" b="1" dirty="0">
                <a:solidFill>
                  <a:srgbClr val="000000"/>
                </a:solidFill>
                <a:latin typeface="Times New Roman" panose="02020603050405020304" pitchFamily="18" charset="0"/>
                <a:ea typeface="宋体" panose="02010600030101010101" pitchFamily="2" charset="-122"/>
              </a:rPr>
              <a:t>是否继续该工程的开发的建议</a:t>
            </a:r>
            <a:r>
              <a:rPr lang="en-US" altLang="zh-CN" b="1" dirty="0">
                <a:solidFill>
                  <a:srgbClr val="000000"/>
                </a:solidFill>
                <a:latin typeface="Times New Roman" panose="02020603050405020304" pitchFamily="18" charset="0"/>
                <a:ea typeface="宋体" panose="02010600030101010101" pitchFamily="2" charset="-122"/>
              </a:rPr>
              <a:t>2. </a:t>
            </a:r>
            <a:r>
              <a:rPr lang="zh-CN" altLang="en-US" b="1" dirty="0">
                <a:solidFill>
                  <a:srgbClr val="000000"/>
                </a:solidFill>
                <a:latin typeface="Times New Roman" panose="02020603050405020304" pitchFamily="18" charset="0"/>
                <a:ea typeface="宋体" panose="02010600030101010101" pitchFamily="2" charset="-122"/>
              </a:rPr>
              <a:t>所选择解决方案的解法的说明</a:t>
            </a:r>
            <a:r>
              <a:rPr lang="en-US" altLang="zh-CN" b="1" dirty="0">
                <a:solidFill>
                  <a:srgbClr val="000000"/>
                </a:solidFill>
                <a:latin typeface="Times New Roman" panose="02020603050405020304" pitchFamily="18" charset="0"/>
                <a:ea typeface="宋体" panose="02010600030101010101" pitchFamily="2" charset="-122"/>
              </a:rPr>
              <a:t>3. </a:t>
            </a:r>
            <a:r>
              <a:rPr lang="zh-CN" altLang="en-US" b="1" dirty="0">
                <a:solidFill>
                  <a:srgbClr val="000000"/>
                </a:solidFill>
                <a:latin typeface="Times New Roman" panose="02020603050405020304" pitchFamily="18" charset="0"/>
                <a:ea typeface="宋体" panose="02010600030101010101" pitchFamily="2" charset="-122"/>
              </a:rPr>
              <a:t>比较仔细的成本</a:t>
            </a:r>
            <a:r>
              <a:rPr lang="en-US" altLang="zh-CN" b="1" dirty="0">
                <a:solidFill>
                  <a:srgbClr val="000000"/>
                </a:solidFill>
                <a:latin typeface="Times New Roman" panose="02020603050405020304" pitchFamily="18" charset="0"/>
                <a:ea typeface="宋体" panose="02010600030101010101" pitchFamily="2" charset="-122"/>
              </a:rPr>
              <a:t>/</a:t>
            </a:r>
            <a:r>
              <a:rPr lang="zh-CN" altLang="en-US" b="1" dirty="0">
                <a:solidFill>
                  <a:srgbClr val="000000"/>
                </a:solidFill>
                <a:latin typeface="Times New Roman" panose="02020603050405020304" pitchFamily="18" charset="0"/>
                <a:ea typeface="宋体" panose="02010600030101010101" pitchFamily="2" charset="-122"/>
              </a:rPr>
              <a:t>效益分析</a:t>
            </a:r>
          </a:p>
        </p:txBody>
      </p:sp>
      <p:sp>
        <p:nvSpPr>
          <p:cNvPr id="6234" name="矩形 5210">
            <a:hlinkClick r:id="rId3" action="ppaction://hlinksldjump"/>
          </p:cNvPr>
          <p:cNvSpPr/>
          <p:nvPr/>
        </p:nvSpPr>
        <p:spPr>
          <a:xfrm>
            <a:off x="7092950" y="6353175"/>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内容占位符 144387"/>
          <p:cNvGraphicFramePr>
            <a:graphicFrameLocks noGrp="1"/>
          </p:cNvGraphicFramePr>
          <p:nvPr>
            <p:ph idx="1"/>
          </p:nvPr>
        </p:nvGraphicFramePr>
        <p:xfrm>
          <a:off x="179388" y="1125538"/>
          <a:ext cx="8928100" cy="4895850"/>
        </p:xfrm>
        <a:graphic>
          <a:graphicData uri="http://schemas.openxmlformats.org/presentationml/2006/ole">
            <mc:AlternateContent xmlns:mc="http://schemas.openxmlformats.org/markup-compatibility/2006">
              <mc:Choice xmlns:v="urn:schemas-microsoft-com:vml" Requires="v">
                <p:oleObj spid="_x0000_s5122" r:id="rId3" imgW="6437630" imgH="3223260" progId="Visio.Drawing.11">
                  <p:embed/>
                </p:oleObj>
              </mc:Choice>
              <mc:Fallback>
                <p:oleObj r:id="rId3" imgW="6437630" imgH="3223260" progId="Visio.Drawing.11">
                  <p:embed/>
                  <p:pic>
                    <p:nvPicPr>
                      <p:cNvPr id="0" name="图片 3079"/>
                      <p:cNvPicPr/>
                      <p:nvPr/>
                    </p:nvPicPr>
                    <p:blipFill>
                      <a:blip r:embed="rId4"/>
                      <a:stretch>
                        <a:fillRect/>
                      </a:stretch>
                    </p:blipFill>
                    <p:spPr>
                      <a:xfrm>
                        <a:off x="179388" y="1125538"/>
                        <a:ext cx="8928100" cy="4895850"/>
                      </a:xfrm>
                      <a:prstGeom prst="rect">
                        <a:avLst/>
                      </a:prstGeom>
                      <a:noFill/>
                      <a:ln w="38100">
                        <a:miter/>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5361"/>
          <p:cNvSpPr>
            <a:spLocks noGrp="1"/>
          </p:cNvSpPr>
          <p:nvPr>
            <p:ph type="title"/>
          </p:nvPr>
        </p:nvSpPr>
        <p:spPr>
          <a:xfrm>
            <a:off x="611188" y="506413"/>
            <a:ext cx="8001000" cy="661987"/>
          </a:xfrm>
        </p:spPr>
        <p:txBody>
          <a:bodyPr anchor="ctr"/>
          <a:lstStyle/>
          <a:p>
            <a:r>
              <a:rPr lang="zh-CN" altLang="en-US" dirty="0">
                <a:solidFill>
                  <a:srgbClr val="7030A0"/>
                </a:solidFill>
                <a:latin typeface="华文彩云" panose="02010800040101010101" charset="-122"/>
                <a:ea typeface="华文彩云" panose="02010800040101010101" charset="-122"/>
                <a:cs typeface="华文彩云" panose="02010800040101010101" charset="-122"/>
              </a:rPr>
              <a:t>作业</a:t>
            </a:r>
            <a:r>
              <a:rPr lang="en-US" altLang="zh-CN" dirty="0">
                <a:solidFill>
                  <a:srgbClr val="7030A0"/>
                </a:solidFill>
                <a:latin typeface="华文彩云" panose="02010800040101010101" charset="-122"/>
                <a:ea typeface="华文彩云" panose="02010800040101010101" charset="-122"/>
                <a:cs typeface="华文彩云" panose="02010800040101010101" charset="-122"/>
              </a:rPr>
              <a:t>1</a:t>
            </a:r>
            <a:r>
              <a:rPr lang="zh-CN" altLang="en-US" dirty="0">
                <a:solidFill>
                  <a:srgbClr val="7030A0"/>
                </a:solidFill>
                <a:latin typeface="华文彩云" panose="02010800040101010101" charset="-122"/>
                <a:ea typeface="华文彩云" panose="02010800040101010101" charset="-122"/>
                <a:cs typeface="华文彩云" panose="02010800040101010101" charset="-122"/>
              </a:rPr>
              <a:t>：成品销售管理</a:t>
            </a:r>
          </a:p>
        </p:txBody>
      </p:sp>
      <p:sp>
        <p:nvSpPr>
          <p:cNvPr id="37890" name="文本占位符 15362"/>
          <p:cNvSpPr>
            <a:spLocks noGrp="1"/>
          </p:cNvSpPr>
          <p:nvPr>
            <p:ph idx="1"/>
          </p:nvPr>
        </p:nvSpPr>
        <p:spPr>
          <a:xfrm>
            <a:off x="539750" y="1341438"/>
            <a:ext cx="8283575" cy="4464050"/>
          </a:xfrm>
        </p:spPr>
        <p:txBody>
          <a:bodyPr anchor="t"/>
          <a:lstStyle/>
          <a:p>
            <a:pPr>
              <a:lnSpc>
                <a:spcPct val="90000"/>
              </a:lnSpc>
            </a:pPr>
            <a:r>
              <a:rPr lang="zh-CN" altLang="en-US" sz="2800" dirty="0">
                <a:solidFill>
                  <a:srgbClr val="FF3300"/>
                </a:solidFill>
                <a:latin typeface="宋体" panose="02010600030101010101" pitchFamily="2" charset="-122"/>
              </a:rPr>
              <a:t>销售科负责成品销售及成品库管理</a:t>
            </a:r>
          </a:p>
          <a:p>
            <a:pPr lvl="1">
              <a:lnSpc>
                <a:spcPct val="90000"/>
              </a:lnSpc>
            </a:pPr>
            <a:r>
              <a:rPr lang="zh-CN" altLang="en-US" dirty="0">
                <a:latin typeface="宋体" panose="02010600030101010101" pitchFamily="2" charset="-122"/>
              </a:rPr>
              <a:t>该科计划员将合同登记入合同台帐，并定期根据合同台帐查询库存台帐，决定是否发货。</a:t>
            </a:r>
          </a:p>
          <a:p>
            <a:pPr lvl="1">
              <a:lnSpc>
                <a:spcPct val="90000"/>
              </a:lnSpc>
            </a:pPr>
            <a:r>
              <a:rPr lang="zh-CN" altLang="en-US" dirty="0">
                <a:latin typeface="宋体" panose="02010600030101010101" pitchFamily="2" charset="-122"/>
              </a:rPr>
              <a:t>如果可以发货，则填写出库单交成品库保管员。</a:t>
            </a:r>
          </a:p>
          <a:p>
            <a:pPr lvl="1">
              <a:lnSpc>
                <a:spcPct val="90000"/>
              </a:lnSpc>
            </a:pPr>
            <a:r>
              <a:rPr lang="zh-CN" altLang="en-US" dirty="0">
                <a:latin typeface="宋体" panose="02010600030101010101" pitchFamily="2" charset="-122"/>
              </a:rPr>
              <a:t>保管员按出库单和由车间送来的入库单填写库存台帐，出库单的另外两联分送计划员和财务科。</a:t>
            </a:r>
          </a:p>
          <a:p>
            <a:pPr lvl="1">
              <a:lnSpc>
                <a:spcPct val="90000"/>
              </a:lnSpc>
            </a:pPr>
            <a:r>
              <a:rPr lang="zh-CN" altLang="en-US" dirty="0">
                <a:latin typeface="宋体" panose="02010600030101010101" pitchFamily="2" charset="-122"/>
              </a:rPr>
              <a:t>计划员将合同执行情况登入合同台帐，销售科负责人定期进行销售统计并上报厂办。</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3" name="对象 16386"/>
          <p:cNvGraphicFramePr/>
          <p:nvPr/>
        </p:nvGraphicFramePr>
        <p:xfrm>
          <a:off x="3200400" y="2514600"/>
          <a:ext cx="2743200" cy="1828800"/>
        </p:xfrm>
        <a:graphic>
          <a:graphicData uri="http://schemas.openxmlformats.org/presentationml/2006/ole">
            <mc:AlternateContent xmlns:mc="http://schemas.openxmlformats.org/markup-compatibility/2006">
              <mc:Choice xmlns:v="urn:schemas-microsoft-com:vml" Requires="v">
                <p:oleObj spid="_x0000_s6147" r:id="rId3" imgW="2743200" imgH="1828800" progId="Word.Picture.8">
                  <p:embed/>
                </p:oleObj>
              </mc:Choice>
              <mc:Fallback>
                <p:oleObj r:id="rId3" imgW="2743200" imgH="1828800" progId="Word.Picture.8">
                  <p:embed/>
                  <p:pic>
                    <p:nvPicPr>
                      <p:cNvPr id="0" name="图片 3077"/>
                      <p:cNvPicPr/>
                      <p:nvPr/>
                    </p:nvPicPr>
                    <p:blipFill>
                      <a:blip r:embed="rId4"/>
                      <a:stretch>
                        <a:fillRect/>
                      </a:stretch>
                    </p:blipFill>
                    <p:spPr>
                      <a:xfrm>
                        <a:off x="3200400" y="2514600"/>
                        <a:ext cx="2743200" cy="1828800"/>
                      </a:xfrm>
                      <a:prstGeom prst="rect">
                        <a:avLst/>
                      </a:prstGeom>
                      <a:noFill/>
                      <a:ln w="38100">
                        <a:noFill/>
                        <a:miter/>
                      </a:ln>
                    </p:spPr>
                  </p:pic>
                </p:oleObj>
              </mc:Fallback>
            </mc:AlternateContent>
          </a:graphicData>
        </a:graphic>
      </p:graphicFrame>
      <p:graphicFrame>
        <p:nvGraphicFramePr>
          <p:cNvPr id="38914" name="对象 16387"/>
          <p:cNvGraphicFramePr/>
          <p:nvPr/>
        </p:nvGraphicFramePr>
        <p:xfrm>
          <a:off x="423863" y="692150"/>
          <a:ext cx="8402637" cy="5764213"/>
        </p:xfrm>
        <a:graphic>
          <a:graphicData uri="http://schemas.openxmlformats.org/presentationml/2006/ole">
            <mc:AlternateContent xmlns:mc="http://schemas.openxmlformats.org/markup-compatibility/2006">
              <mc:Choice xmlns:v="urn:schemas-microsoft-com:vml" Requires="v">
                <p:oleObj spid="_x0000_s6148" r:id="rId5" imgW="4143375" imgH="2838450" progId="Word.Picture.8">
                  <p:embed/>
                </p:oleObj>
              </mc:Choice>
              <mc:Fallback>
                <p:oleObj r:id="rId5" imgW="4143375" imgH="2838450" progId="Word.Picture.8">
                  <p:embed/>
                  <p:pic>
                    <p:nvPicPr>
                      <p:cNvPr id="0" name="图片 3078"/>
                      <p:cNvPicPr/>
                      <p:nvPr/>
                    </p:nvPicPr>
                    <p:blipFill>
                      <a:blip r:embed="rId6"/>
                      <a:stretch>
                        <a:fillRect/>
                      </a:stretch>
                    </p:blipFill>
                    <p:spPr>
                      <a:xfrm>
                        <a:off x="423863" y="692150"/>
                        <a:ext cx="8402637" cy="5764213"/>
                      </a:xfrm>
                      <a:prstGeom prst="rect">
                        <a:avLst/>
                      </a:prstGeom>
                      <a:noFill/>
                      <a:ln w="38100">
                        <a:noFill/>
                        <a:miter/>
                      </a:ln>
                    </p:spPr>
                  </p:pic>
                </p:oleObj>
              </mc:Fallback>
            </mc:AlternateContent>
          </a:graphicData>
        </a:graphic>
      </p:graphicFrame>
      <p:sp>
        <p:nvSpPr>
          <p:cNvPr id="38915" name="矩形 16388">
            <a:hlinkClick r:id="rId7" action="ppaction://hlinksldjump"/>
          </p:cNvPr>
          <p:cNvSpPr/>
          <p:nvPr/>
        </p:nvSpPr>
        <p:spPr>
          <a:xfrm>
            <a:off x="8101013" y="6353175"/>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22529"/>
          <p:cNvSpPr>
            <a:spLocks noGrp="1"/>
          </p:cNvSpPr>
          <p:nvPr>
            <p:ph type="title"/>
          </p:nvPr>
        </p:nvSpPr>
        <p:spPr>
          <a:solidFill>
            <a:schemeClr val="bg1">
              <a:alpha val="50000"/>
            </a:schemeClr>
          </a:solidFill>
          <a:ln>
            <a:solidFill>
              <a:schemeClr val="bg1">
                <a:alpha val="50000"/>
              </a:schemeClr>
            </a:solidFill>
            <a:miter/>
          </a:ln>
        </p:spPr>
        <p:txBody>
          <a:bodyPr vert="horz" wrap="square" lIns="91440" tIns="45720" rIns="91440" bIns="45720" anchor="b"/>
          <a:lstStyle/>
          <a:p>
            <a:r>
              <a:rPr lang="en-US" altLang="zh-CN" sz="3600" dirty="0"/>
              <a:t>2.5  </a:t>
            </a:r>
            <a:r>
              <a:rPr lang="zh-CN" altLang="en-US" sz="3600" dirty="0"/>
              <a:t>数据字典</a:t>
            </a:r>
          </a:p>
        </p:txBody>
      </p:sp>
      <p:sp>
        <p:nvSpPr>
          <p:cNvPr id="39938" name="文本占位符 22530"/>
          <p:cNvSpPr>
            <a:spLocks noGrp="1"/>
          </p:cNvSpPr>
          <p:nvPr>
            <p:ph idx="1"/>
          </p:nvPr>
        </p:nvSpPr>
        <p:spPr/>
        <p:txBody>
          <a:bodyPr anchor="t"/>
          <a:lstStyle/>
          <a:p>
            <a:pPr>
              <a:lnSpc>
                <a:spcPct val="95000"/>
              </a:lnSpc>
            </a:pPr>
            <a:r>
              <a:rPr lang="zh-CN" altLang="en-US" sz="2800" dirty="0">
                <a:solidFill>
                  <a:srgbClr val="FF3300"/>
                </a:solidFill>
              </a:rPr>
              <a:t>数据字典</a:t>
            </a:r>
            <a:r>
              <a:rPr lang="zh-CN" altLang="en-US" sz="2800" dirty="0"/>
              <a:t>是关于数据的信息的集合，也就是对数据流图中包含的所有元素的定义的集合</a:t>
            </a:r>
          </a:p>
          <a:p>
            <a:r>
              <a:rPr lang="zh-CN" altLang="en-US" dirty="0">
                <a:solidFill>
                  <a:srgbClr val="090807"/>
                </a:solidFill>
              </a:rPr>
              <a:t>数据字典（</a:t>
            </a:r>
            <a:r>
              <a:rPr lang="en-US" altLang="zh-CN" err="1">
                <a:solidFill>
                  <a:srgbClr val="090807"/>
                </a:solidFill>
              </a:rPr>
              <a:t>Data Dictionary,DD</a:t>
            </a:r>
            <a:r>
              <a:rPr lang="zh-CN" altLang="en-US" dirty="0">
                <a:solidFill>
                  <a:srgbClr val="090807"/>
                </a:solidFill>
              </a:rPr>
              <a:t>）是“关于系统数据的数据库”。</a:t>
            </a:r>
          </a:p>
          <a:p>
            <a:r>
              <a:rPr lang="zh-CN" altLang="en-US" dirty="0">
                <a:solidFill>
                  <a:srgbClr val="090807"/>
                </a:solidFill>
              </a:rPr>
              <a:t>建立数据字典是为了对数据流程图上各个元素作出详细的定义和说明。</a:t>
            </a:r>
            <a:endParaRPr lang="zh-CN" altLang="en-US" sz="2800" dirty="0"/>
          </a:p>
          <a:p>
            <a:pPr>
              <a:lnSpc>
                <a:spcPct val="95000"/>
              </a:lnSpc>
            </a:pP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24934"/>
          <p:cNvSpPr>
            <a:spLocks noGrp="1"/>
          </p:cNvSpPr>
          <p:nvPr>
            <p:ph type="title"/>
          </p:nvPr>
        </p:nvSpPr>
        <p:spPr/>
        <p:txBody>
          <a:bodyPr anchor="ctr"/>
          <a:lstStyle/>
          <a:p>
            <a:r>
              <a:rPr lang="zh-CN" altLang="en-US" sz="3600" dirty="0">
                <a:solidFill>
                  <a:srgbClr val="FF3300"/>
                </a:solidFill>
              </a:rPr>
              <a:t>组成数据的方式的三种基本类型</a:t>
            </a:r>
          </a:p>
        </p:txBody>
      </p:sp>
      <p:sp>
        <p:nvSpPr>
          <p:cNvPr id="40962" name="文本占位符 124936"/>
          <p:cNvSpPr>
            <a:spLocks noGrp="1"/>
          </p:cNvSpPr>
          <p:nvPr>
            <p:ph idx="1"/>
          </p:nvPr>
        </p:nvSpPr>
        <p:spPr/>
        <p:txBody>
          <a:bodyPr anchor="t"/>
          <a:lstStyle/>
          <a:p>
            <a:pPr>
              <a:lnSpc>
                <a:spcPct val="90000"/>
              </a:lnSpc>
            </a:pPr>
            <a:r>
              <a:rPr lang="zh-CN" altLang="en-US" sz="2800" dirty="0"/>
              <a:t>顺序 </a:t>
            </a:r>
            <a:r>
              <a:rPr lang="en-US" altLang="zh-CN" sz="2800"/>
              <a:t>+</a:t>
            </a:r>
          </a:p>
          <a:p>
            <a:pPr lvl="1">
              <a:lnSpc>
                <a:spcPct val="90000"/>
              </a:lnSpc>
            </a:pPr>
            <a:r>
              <a:rPr lang="en-US" altLang="zh-CN" dirty="0"/>
              <a:t> </a:t>
            </a:r>
            <a:r>
              <a:rPr lang="zh-CN" altLang="en-US" dirty="0"/>
              <a:t>以确定次序连接两个或多个分量  </a:t>
            </a:r>
            <a:r>
              <a:rPr lang="en-US" altLang="zh-CN" err="1"/>
              <a:t>a+b+c</a:t>
            </a:r>
            <a:r>
              <a:rPr lang="en-US" altLang="zh-CN"/>
              <a:t> </a:t>
            </a:r>
          </a:p>
          <a:p>
            <a:pPr>
              <a:lnSpc>
                <a:spcPct val="90000"/>
              </a:lnSpc>
            </a:pPr>
            <a:r>
              <a:rPr lang="zh-CN" altLang="en-US" sz="2800" dirty="0"/>
              <a:t>选择</a:t>
            </a:r>
            <a:r>
              <a:rPr lang="en-US" altLang="zh-CN" sz="2800" dirty="0"/>
              <a:t>|</a:t>
            </a:r>
            <a:r>
              <a:rPr lang="zh-CN" altLang="en-US" sz="2800" dirty="0"/>
              <a:t>，</a:t>
            </a:r>
            <a:r>
              <a:rPr lang="en-US" altLang="zh-CN" sz="2800"/>
              <a:t>[ ]</a:t>
            </a:r>
          </a:p>
          <a:p>
            <a:pPr lvl="1">
              <a:lnSpc>
                <a:spcPct val="90000"/>
              </a:lnSpc>
            </a:pPr>
            <a:r>
              <a:rPr lang="zh-CN" altLang="en-US" dirty="0"/>
              <a:t>从两个或多个可能的元素中选取一个 </a:t>
            </a:r>
            <a:r>
              <a:rPr lang="en-US" altLang="zh-CN"/>
              <a:t>[ a | b | c ]</a:t>
            </a:r>
          </a:p>
          <a:p>
            <a:pPr>
              <a:lnSpc>
                <a:spcPct val="90000"/>
              </a:lnSpc>
            </a:pPr>
            <a:r>
              <a:rPr lang="zh-CN" altLang="en-US" sz="2800" dirty="0"/>
              <a:t>重复 </a:t>
            </a:r>
            <a:r>
              <a:rPr lang="en-US" altLang="zh-CN" sz="2800"/>
              <a:t>{}</a:t>
            </a:r>
          </a:p>
          <a:p>
            <a:pPr lvl="1">
              <a:lnSpc>
                <a:spcPct val="90000"/>
              </a:lnSpc>
            </a:pPr>
            <a:r>
              <a:rPr lang="zh-CN" altLang="en-US" dirty="0"/>
              <a:t>把指定的分量重复零次或多次 </a:t>
            </a:r>
            <a:r>
              <a:rPr lang="en-US" altLang="zh-CN"/>
              <a:t>{ a }</a:t>
            </a:r>
          </a:p>
          <a:p>
            <a:pPr>
              <a:lnSpc>
                <a:spcPct val="90000"/>
              </a:lnSpc>
            </a:pPr>
            <a:r>
              <a:rPr lang="zh-CN" altLang="en-US" sz="2800" dirty="0"/>
              <a:t>可选</a:t>
            </a:r>
          </a:p>
          <a:p>
            <a:pPr lvl="1">
              <a:lnSpc>
                <a:spcPct val="90000"/>
              </a:lnSpc>
            </a:pPr>
            <a:r>
              <a:rPr lang="zh-CN" altLang="en-US" dirty="0"/>
              <a:t>一个分量是可有可无的（重复零次或一次）</a:t>
            </a:r>
            <a:r>
              <a:rPr lang="en-US" altLang="zh-CN" dirty="0"/>
              <a:t>, </a:t>
            </a:r>
            <a:r>
              <a:rPr lang="zh-CN" altLang="en-US" dirty="0"/>
              <a:t>（</a:t>
            </a:r>
            <a:r>
              <a:rPr lang="en-US" altLang="zh-CN" dirty="0"/>
              <a:t>a</a:t>
            </a:r>
            <a:r>
              <a:rPr lang="zh-CN" altLang="en-US" dirty="0"/>
              <a:t>）</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矩形 140289"/>
          <p:cNvSpPr/>
          <p:nvPr/>
        </p:nvSpPr>
        <p:spPr>
          <a:xfrm>
            <a:off x="533400" y="762000"/>
            <a:ext cx="4038600" cy="533400"/>
          </a:xfrm>
          <a:prstGeom prst="rect">
            <a:avLst/>
          </a:prstGeom>
          <a:noFill/>
          <a:ln w="9525">
            <a:noFill/>
          </a:ln>
        </p:spPr>
        <p:txBody>
          <a:bodyPr anchor="ctr"/>
          <a:lstStyle/>
          <a:p>
            <a:pPr>
              <a:buClr>
                <a:schemeClr val="bg1"/>
              </a:buClr>
            </a:pPr>
            <a:r>
              <a:rPr lang="zh-CN" altLang="en-US" sz="3200" b="1" u="sng" dirty="0">
                <a:solidFill>
                  <a:schemeClr val="tx2"/>
                </a:solidFill>
                <a:latin typeface="Times New Roman" panose="02020603050405020304" pitchFamily="18" charset="0"/>
                <a:ea typeface="楷体_GB2312" pitchFamily="49" charset="-122"/>
              </a:rPr>
              <a:t>数据项条目举例</a:t>
            </a:r>
            <a:endParaRPr lang="zh-CN" altLang="en-US" sz="3200" b="1" u="sng">
              <a:solidFill>
                <a:schemeClr val="tx2"/>
              </a:solidFill>
              <a:latin typeface="Times New Roman" panose="02020603050405020304" pitchFamily="18" charset="0"/>
              <a:ea typeface="楷体_GB2312" pitchFamily="49" charset="-122"/>
            </a:endParaRPr>
          </a:p>
        </p:txBody>
      </p:sp>
      <p:sp>
        <p:nvSpPr>
          <p:cNvPr id="43010" name="矩形 140290"/>
          <p:cNvSpPr/>
          <p:nvPr/>
        </p:nvSpPr>
        <p:spPr>
          <a:xfrm>
            <a:off x="685800" y="1676400"/>
            <a:ext cx="8001000" cy="4495800"/>
          </a:xfrm>
          <a:prstGeom prst="rect">
            <a:avLst/>
          </a:prstGeom>
          <a:noFill/>
          <a:ln w="9525">
            <a:noFill/>
          </a:ln>
        </p:spPr>
        <p:txBody>
          <a:bodyPr anchor="t"/>
          <a:lstStyle/>
          <a:p>
            <a:pPr marL="742950" lvl="1" indent="-285750" eaLnBrk="0" hangingPunct="0">
              <a:lnSpc>
                <a:spcPct val="90000"/>
              </a:lnSpc>
              <a:spcBef>
                <a:spcPct val="20000"/>
              </a:spcBef>
              <a:buClr>
                <a:schemeClr val="accent2"/>
              </a:buClr>
              <a:buSzPct val="75000"/>
            </a:pPr>
            <a:r>
              <a:rPr lang="zh-CN" altLang="en-US" sz="2800" b="1" dirty="0">
                <a:solidFill>
                  <a:srgbClr val="3333FF"/>
                </a:solidFill>
                <a:latin typeface="楷体_GB2312" pitchFamily="49" charset="-122"/>
                <a:ea typeface="楷体_GB2312" pitchFamily="49" charset="-122"/>
              </a:rPr>
              <a:t>数据项名</a:t>
            </a:r>
            <a:r>
              <a:rPr lang="en-US" altLang="zh-CN" sz="2800" b="1" dirty="0">
                <a:solidFill>
                  <a:srgbClr val="3333FF"/>
                </a:solidFill>
                <a:latin typeface="楷体_GB2312" pitchFamily="49" charset="-122"/>
                <a:ea typeface="楷体_GB2312" pitchFamily="49" charset="-122"/>
              </a:rPr>
              <a:t>:</a:t>
            </a:r>
            <a:r>
              <a:rPr lang="zh-CN" altLang="en-US" sz="2800" b="1" dirty="0">
                <a:solidFill>
                  <a:srgbClr val="3333FF"/>
                </a:solidFill>
                <a:latin typeface="楷体_GB2312" pitchFamily="49" charset="-122"/>
                <a:ea typeface="楷体_GB2312" pitchFamily="49" charset="-122"/>
              </a:rPr>
              <a:t>年级</a:t>
            </a:r>
            <a:endParaRPr lang="zh-CN" altLang="en-US" sz="2800" b="1" i="1" dirty="0">
              <a:solidFill>
                <a:srgbClr val="3333FF"/>
              </a:solidFill>
              <a:latin typeface="楷体_GB2312" pitchFamily="49" charset="-122"/>
              <a:ea typeface="楷体_GB2312" pitchFamily="49" charset="-122"/>
            </a:endParaRP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别名</a:t>
            </a:r>
            <a:r>
              <a:rPr lang="en-US" altLang="zh-CN" sz="2800" b="1">
                <a:solidFill>
                  <a:srgbClr val="090807"/>
                </a:solidFill>
                <a:latin typeface="楷体_GB2312" pitchFamily="49" charset="-122"/>
                <a:ea typeface="楷体_GB2312" pitchFamily="49" charset="-122"/>
              </a:rPr>
              <a:t>:</a:t>
            </a:r>
            <a:endParaRPr lang="en-US" altLang="zh-CN" sz="2800" b="1" i="1">
              <a:solidFill>
                <a:srgbClr val="090807"/>
              </a:solidFill>
              <a:latin typeface="楷体_GB2312" pitchFamily="49" charset="-122"/>
              <a:ea typeface="楷体_GB2312" pitchFamily="49" charset="-122"/>
            </a:endParaRP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取值及含义</a:t>
            </a:r>
            <a:r>
              <a:rPr lang="en-US" altLang="zh-CN" sz="2800" b="1" dirty="0">
                <a:solidFill>
                  <a:srgbClr val="090807"/>
                </a:solidFill>
                <a:latin typeface="楷体_GB2312" pitchFamily="49" charset="-122"/>
                <a:ea typeface="楷体_GB2312" pitchFamily="49" charset="-122"/>
              </a:rPr>
              <a:t>:</a:t>
            </a:r>
            <a:r>
              <a:rPr lang="zh-CN" altLang="en-US" sz="2800" b="1" dirty="0">
                <a:solidFill>
                  <a:srgbClr val="090807"/>
                </a:solidFill>
                <a:latin typeface="楷体_GB2312" pitchFamily="49" charset="-122"/>
                <a:ea typeface="楷体_GB2312" pitchFamily="49" charset="-122"/>
              </a:rPr>
              <a:t>〔Ｆ｜Ｍ｜Ｊ｜Ｓ</a:t>
            </a:r>
            <a:r>
              <a:rPr lang="zh-CN" altLang="en-US" sz="2800" b="1">
                <a:solidFill>
                  <a:srgbClr val="090807"/>
                </a:solidFill>
                <a:latin typeface="楷体_GB2312" pitchFamily="49" charset="-122"/>
                <a:ea typeface="楷体_GB2312" pitchFamily="49" charset="-122"/>
              </a:rPr>
              <a:t>〕</a:t>
            </a: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              Ｆ－</a:t>
            </a:r>
            <a:r>
              <a:rPr lang="en-US" altLang="zh-CN" sz="2800" b="1" dirty="0">
                <a:solidFill>
                  <a:srgbClr val="090807"/>
                </a:solidFill>
                <a:latin typeface="楷体_GB2312" pitchFamily="49" charset="-122"/>
                <a:ea typeface="楷体_GB2312" pitchFamily="49" charset="-122"/>
              </a:rPr>
              <a:t>freshmen, </a:t>
            </a:r>
            <a:r>
              <a:rPr lang="zh-CN" altLang="en-US" sz="2800" b="1" dirty="0">
                <a:solidFill>
                  <a:srgbClr val="090807"/>
                </a:solidFill>
                <a:latin typeface="楷体_GB2312" pitchFamily="49" charset="-122"/>
                <a:ea typeface="楷体_GB2312" pitchFamily="49" charset="-122"/>
              </a:rPr>
              <a:t>一年级</a:t>
            </a: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              Ｍ－</a:t>
            </a:r>
            <a:r>
              <a:rPr lang="en-US" altLang="zh-CN" sz="2800" b="1" dirty="0">
                <a:solidFill>
                  <a:srgbClr val="090807"/>
                </a:solidFill>
                <a:latin typeface="楷体_GB2312" pitchFamily="49" charset="-122"/>
                <a:ea typeface="楷体_GB2312" pitchFamily="49" charset="-122"/>
              </a:rPr>
              <a:t>sophomore,</a:t>
            </a:r>
            <a:r>
              <a:rPr lang="zh-CN" altLang="en-US" sz="2800" b="1" dirty="0">
                <a:solidFill>
                  <a:srgbClr val="090807"/>
                </a:solidFill>
                <a:latin typeface="楷体_GB2312" pitchFamily="49" charset="-122"/>
                <a:ea typeface="楷体_GB2312" pitchFamily="49" charset="-122"/>
              </a:rPr>
              <a:t>二年级</a:t>
            </a: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              Ｊ－</a:t>
            </a:r>
            <a:r>
              <a:rPr lang="en-US" altLang="zh-CN" sz="2800" b="1" dirty="0">
                <a:solidFill>
                  <a:srgbClr val="090807"/>
                </a:solidFill>
                <a:latin typeface="楷体_GB2312" pitchFamily="49" charset="-122"/>
                <a:ea typeface="楷体_GB2312" pitchFamily="49" charset="-122"/>
              </a:rPr>
              <a:t>junior,    </a:t>
            </a:r>
            <a:r>
              <a:rPr lang="zh-CN" altLang="en-US" sz="2800" b="1" dirty="0">
                <a:solidFill>
                  <a:srgbClr val="090807"/>
                </a:solidFill>
                <a:latin typeface="楷体_GB2312" pitchFamily="49" charset="-122"/>
                <a:ea typeface="楷体_GB2312" pitchFamily="49" charset="-122"/>
              </a:rPr>
              <a:t>三年级</a:t>
            </a: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              Ｓ－</a:t>
            </a:r>
            <a:r>
              <a:rPr lang="en-US" altLang="zh-CN" sz="2800" b="1" dirty="0">
                <a:solidFill>
                  <a:srgbClr val="090807"/>
                </a:solidFill>
                <a:latin typeface="楷体_GB2312" pitchFamily="49" charset="-122"/>
                <a:ea typeface="楷体_GB2312" pitchFamily="49" charset="-122"/>
              </a:rPr>
              <a:t>senior,    </a:t>
            </a:r>
            <a:r>
              <a:rPr lang="zh-CN" altLang="en-US" sz="2800" b="1" dirty="0">
                <a:solidFill>
                  <a:srgbClr val="090807"/>
                </a:solidFill>
                <a:latin typeface="楷体_GB2312" pitchFamily="49" charset="-122"/>
                <a:ea typeface="楷体_GB2312" pitchFamily="49" charset="-122"/>
              </a:rPr>
              <a:t>四年级</a:t>
            </a:r>
          </a:p>
          <a:p>
            <a:pPr marL="742950" lvl="1" indent="-285750" eaLnBrk="0" hangingPunct="0">
              <a:lnSpc>
                <a:spcPct val="90000"/>
              </a:lnSpc>
              <a:spcBef>
                <a:spcPct val="20000"/>
              </a:spcBef>
              <a:buClr>
                <a:schemeClr val="accent2"/>
              </a:buClr>
              <a:buSzPct val="75000"/>
            </a:pPr>
            <a:r>
              <a:rPr lang="zh-CN" altLang="en-US" sz="2800" b="1" dirty="0">
                <a:solidFill>
                  <a:srgbClr val="090807"/>
                </a:solidFill>
                <a:latin typeface="楷体_GB2312" pitchFamily="49" charset="-122"/>
                <a:ea typeface="楷体_GB2312" pitchFamily="49" charset="-122"/>
              </a:rPr>
              <a:t>注释</a:t>
            </a:r>
            <a:r>
              <a:rPr lang="en-US" altLang="zh-CN" sz="2800" b="1" dirty="0">
                <a:solidFill>
                  <a:srgbClr val="090807"/>
                </a:solidFill>
                <a:latin typeface="楷体_GB2312" pitchFamily="49" charset="-122"/>
                <a:ea typeface="楷体_GB2312" pitchFamily="49" charset="-122"/>
              </a:rPr>
              <a:t>:F,M,J,S</a:t>
            </a:r>
            <a:r>
              <a:rPr lang="zh-CN" altLang="en-US" sz="2800" b="1" dirty="0">
                <a:solidFill>
                  <a:srgbClr val="090807"/>
                </a:solidFill>
                <a:latin typeface="楷体_GB2312" pitchFamily="49" charset="-122"/>
                <a:ea typeface="楷体_GB2312" pitchFamily="49" charset="-122"/>
              </a:rPr>
              <a:t>可分别用</a:t>
            </a:r>
            <a:r>
              <a:rPr lang="en-US" altLang="zh-CN" sz="2800" b="1" dirty="0">
                <a:solidFill>
                  <a:srgbClr val="090807"/>
                </a:solidFill>
                <a:latin typeface="楷体_GB2312" pitchFamily="49" charset="-122"/>
                <a:ea typeface="楷体_GB2312" pitchFamily="49" charset="-122"/>
              </a:rPr>
              <a:t>1,2,3,4</a:t>
            </a:r>
            <a:r>
              <a:rPr lang="zh-CN" altLang="en-US" sz="2800" b="1" dirty="0">
                <a:solidFill>
                  <a:srgbClr val="090807"/>
                </a:solidFill>
                <a:latin typeface="楷体_GB2312" pitchFamily="49" charset="-122"/>
                <a:ea typeface="楷体_GB2312" pitchFamily="49" charset="-122"/>
              </a:rPr>
              <a:t>代替</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23905"/>
          <p:cNvSpPr>
            <a:spLocks noGrp="1"/>
          </p:cNvSpPr>
          <p:nvPr>
            <p:ph type="title"/>
          </p:nvPr>
        </p:nvSpPr>
        <p:spPr/>
        <p:txBody>
          <a:bodyPr anchor="ctr"/>
          <a:lstStyle/>
          <a:p>
            <a:r>
              <a:rPr lang="zh-CN" altLang="en-US" dirty="0"/>
              <a:t>定义学生编号</a:t>
            </a:r>
            <a:endParaRPr lang="zh-CN" altLang="en-US"/>
          </a:p>
        </p:txBody>
      </p:sp>
      <p:sp>
        <p:nvSpPr>
          <p:cNvPr id="45058" name="文本占位符 123906"/>
          <p:cNvSpPr>
            <a:spLocks noGrp="1"/>
          </p:cNvSpPr>
          <p:nvPr>
            <p:ph idx="1"/>
          </p:nvPr>
        </p:nvSpPr>
        <p:spPr/>
        <p:txBody>
          <a:bodyPr anchor="t"/>
          <a:lstStyle/>
          <a:p>
            <a:pPr>
              <a:buNone/>
            </a:pPr>
            <a:r>
              <a:rPr lang="zh-CN" altLang="en-US" dirty="0"/>
              <a:t>数据项名：</a:t>
            </a:r>
            <a:r>
              <a:rPr lang="zh-CN" altLang="en-US" dirty="0">
                <a:solidFill>
                  <a:srgbClr val="3333FF"/>
                </a:solidFill>
              </a:rPr>
              <a:t>学生编号</a:t>
            </a:r>
            <a:br>
              <a:rPr lang="zh-CN" altLang="en-US" dirty="0"/>
            </a:br>
            <a:r>
              <a:rPr lang="zh-CN" altLang="en-US" dirty="0"/>
              <a:t>　说明： 标识每个学生身份</a:t>
            </a:r>
            <a:br>
              <a:rPr lang="zh-CN" altLang="en-US" dirty="0"/>
            </a:br>
            <a:r>
              <a:rPr lang="zh-CN" altLang="en-US" dirty="0"/>
              <a:t>　类型： </a:t>
            </a:r>
            <a:r>
              <a:rPr lang="en-US" altLang="zh-CN" dirty="0"/>
              <a:t>CHAR</a:t>
            </a:r>
            <a:br>
              <a:rPr lang="en-US" altLang="zh-CN" dirty="0"/>
            </a:br>
            <a:r>
              <a:rPr lang="zh-CN" altLang="en-US" dirty="0"/>
              <a:t>　长度： </a:t>
            </a:r>
            <a:r>
              <a:rPr lang="en-US" altLang="zh-CN" dirty="0"/>
              <a:t>8</a:t>
            </a:r>
            <a:br>
              <a:rPr lang="en-US" altLang="zh-CN" dirty="0"/>
            </a:br>
            <a:r>
              <a:rPr lang="zh-CN" altLang="en-US" dirty="0"/>
              <a:t>　别名： 学号</a:t>
            </a:r>
            <a:br>
              <a:rPr lang="zh-CN" altLang="en-US" dirty="0"/>
            </a:br>
            <a:r>
              <a:rPr lang="zh-CN" altLang="en-US" dirty="0"/>
              <a:t>　取值范围：</a:t>
            </a:r>
            <a:r>
              <a:rPr lang="en-US" altLang="zh-CN" dirty="0"/>
              <a:t>970000</a:t>
            </a:r>
            <a:r>
              <a:rPr lang="zh-CN" altLang="en-US" dirty="0"/>
              <a:t>－</a:t>
            </a:r>
            <a:r>
              <a:rPr lang="en-US" altLang="zh-CN"/>
              <a:t>979999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23553"/>
          <p:cNvSpPr>
            <a:spLocks noGrp="1"/>
          </p:cNvSpPr>
          <p:nvPr>
            <p:ph type="title"/>
          </p:nvPr>
        </p:nvSpPr>
        <p:spPr>
          <a:xfrm>
            <a:off x="457200" y="457200"/>
            <a:ext cx="8229600" cy="731838"/>
          </a:xfrm>
        </p:spPr>
        <p:txBody>
          <a:bodyPr anchor="ctr"/>
          <a:lstStyle/>
          <a:p>
            <a:r>
              <a:rPr lang="zh-CN" altLang="en-US" sz="3600" dirty="0">
                <a:solidFill>
                  <a:srgbClr val="FF3300"/>
                </a:solidFill>
                <a:latin typeface="华文中宋" panose="02010600040101010101" pitchFamily="2" charset="-122"/>
              </a:rPr>
              <a:t>例子</a:t>
            </a:r>
          </a:p>
        </p:txBody>
      </p:sp>
      <p:sp>
        <p:nvSpPr>
          <p:cNvPr id="46082" name="文本占位符 23554"/>
          <p:cNvSpPr>
            <a:spLocks noGrp="1"/>
          </p:cNvSpPr>
          <p:nvPr>
            <p:ph idx="1"/>
          </p:nvPr>
        </p:nvSpPr>
        <p:spPr>
          <a:xfrm>
            <a:off x="301625" y="1628775"/>
            <a:ext cx="8540750" cy="4470400"/>
          </a:xfrm>
        </p:spPr>
        <p:txBody>
          <a:bodyPr anchor="t"/>
          <a:lstStyle/>
          <a:p>
            <a:pPr marL="381000" indent="-381000">
              <a:lnSpc>
                <a:spcPct val="95000"/>
              </a:lnSpc>
              <a:spcBef>
                <a:spcPct val="50000"/>
              </a:spcBef>
            </a:pPr>
            <a:r>
              <a:rPr lang="zh-CN" altLang="en-US" sz="2800" dirty="0">
                <a:latin typeface="华文中宋" panose="02010600040101010101" pitchFamily="2" charset="-122"/>
              </a:rPr>
              <a:t>某程序设计语言规定，用户说明的标识符是长度不超过</a:t>
            </a:r>
            <a:r>
              <a:rPr lang="en-US" altLang="zh-CN" sz="2800" dirty="0">
                <a:latin typeface="华文中宋" panose="02010600040101010101" pitchFamily="2" charset="-122"/>
              </a:rPr>
              <a:t>8</a:t>
            </a:r>
            <a:r>
              <a:rPr lang="zh-CN" altLang="en-US" sz="2800" dirty="0">
                <a:latin typeface="华文中宋" panose="02010600040101010101" pitchFamily="2" charset="-122"/>
              </a:rPr>
              <a:t>个字符的字符串，其中第一个字符必须是字母字符，随后的字符既可以是字母字符也可以是数字字符。使用上面讲过的符号，我们可以像下面那样定义标识符：</a:t>
            </a:r>
            <a:endParaRPr lang="zh-CN" altLang="en-US" sz="2800" dirty="0">
              <a:solidFill>
                <a:srgbClr val="800000"/>
              </a:solidFill>
              <a:latin typeface="华文中宋" panose="02010600040101010101" pitchFamily="2" charset="-122"/>
            </a:endParaRPr>
          </a:p>
          <a:p>
            <a:pPr marL="1219200" lvl="2" indent="-304800">
              <a:lnSpc>
                <a:spcPct val="90000"/>
              </a:lnSpc>
              <a:spcBef>
                <a:spcPct val="50000"/>
              </a:spcBef>
            </a:pPr>
            <a:r>
              <a:rPr lang="zh-CN" altLang="en-US" sz="2800" dirty="0">
                <a:solidFill>
                  <a:srgbClr val="0000FF"/>
                </a:solidFill>
                <a:latin typeface="华文中宋" panose="02010600040101010101" pitchFamily="2" charset="-122"/>
              </a:rPr>
              <a:t>标识符</a:t>
            </a:r>
            <a:r>
              <a:rPr lang="en-US" altLang="zh-CN" sz="2800" dirty="0">
                <a:solidFill>
                  <a:srgbClr val="0000FF"/>
                </a:solidFill>
                <a:latin typeface="华文中宋" panose="02010600040101010101" pitchFamily="2" charset="-122"/>
              </a:rPr>
              <a:t>=</a:t>
            </a:r>
            <a:r>
              <a:rPr lang="zh-CN" altLang="en-US" sz="2800" dirty="0">
                <a:solidFill>
                  <a:srgbClr val="0000FF"/>
                </a:solidFill>
                <a:latin typeface="华文中宋" panose="02010600040101010101" pitchFamily="2" charset="-122"/>
              </a:rPr>
              <a:t>字母字符</a:t>
            </a:r>
            <a:r>
              <a:rPr lang="en-US" altLang="zh-CN" sz="2800" dirty="0">
                <a:solidFill>
                  <a:srgbClr val="0000FF"/>
                </a:solidFill>
                <a:latin typeface="华文中宋" panose="02010600040101010101" pitchFamily="2" charset="-122"/>
              </a:rPr>
              <a:t>+</a:t>
            </a:r>
            <a:r>
              <a:rPr lang="zh-CN" altLang="en-US" sz="2800" dirty="0">
                <a:solidFill>
                  <a:srgbClr val="0000FF"/>
                </a:solidFill>
                <a:latin typeface="华文中宋" panose="02010600040101010101" pitchFamily="2" charset="-122"/>
              </a:rPr>
              <a:t>字母数字串</a:t>
            </a:r>
          </a:p>
          <a:p>
            <a:pPr marL="1219200" lvl="2" indent="-304800">
              <a:lnSpc>
                <a:spcPct val="90000"/>
              </a:lnSpc>
              <a:spcBef>
                <a:spcPct val="50000"/>
              </a:spcBef>
            </a:pPr>
            <a:r>
              <a:rPr lang="zh-CN" altLang="en-US" sz="2800" dirty="0">
                <a:solidFill>
                  <a:srgbClr val="0000FF"/>
                </a:solidFill>
                <a:latin typeface="华文中宋" panose="02010600040101010101" pitchFamily="2" charset="-122"/>
              </a:rPr>
              <a:t>字母数字串</a:t>
            </a:r>
            <a:r>
              <a:rPr lang="en-US" altLang="zh-CN" sz="2800" dirty="0">
                <a:solidFill>
                  <a:srgbClr val="0000FF"/>
                </a:solidFill>
                <a:latin typeface="华文中宋" panose="02010600040101010101" pitchFamily="2" charset="-122"/>
              </a:rPr>
              <a:t>=0</a:t>
            </a:r>
            <a:r>
              <a:rPr lang="zh-CN" altLang="en-US" sz="2800" dirty="0">
                <a:solidFill>
                  <a:srgbClr val="0000FF"/>
                </a:solidFill>
                <a:latin typeface="华文中宋" panose="02010600040101010101" pitchFamily="2" charset="-122"/>
              </a:rPr>
              <a:t>｛字母或数字｝</a:t>
            </a:r>
            <a:r>
              <a:rPr lang="en-US" altLang="zh-CN" sz="2800">
                <a:solidFill>
                  <a:srgbClr val="0000FF"/>
                </a:solidFill>
                <a:latin typeface="华文中宋" panose="02010600040101010101" pitchFamily="2" charset="-122"/>
              </a:rPr>
              <a:t>7</a:t>
            </a:r>
          </a:p>
          <a:p>
            <a:pPr marL="1219200" lvl="2" indent="-304800">
              <a:lnSpc>
                <a:spcPct val="90000"/>
              </a:lnSpc>
              <a:spcBef>
                <a:spcPct val="50000"/>
              </a:spcBef>
            </a:pPr>
            <a:r>
              <a:rPr lang="zh-CN" altLang="en-US" sz="2800" dirty="0">
                <a:solidFill>
                  <a:srgbClr val="0000FF"/>
                </a:solidFill>
                <a:latin typeface="华文中宋" panose="02010600040101010101" pitchFamily="2" charset="-122"/>
              </a:rPr>
              <a:t>字母或数字</a:t>
            </a:r>
            <a:r>
              <a:rPr lang="en-US" altLang="zh-CN" sz="2800" dirty="0">
                <a:solidFill>
                  <a:srgbClr val="0000FF"/>
                </a:solidFill>
                <a:latin typeface="华文中宋" panose="02010600040101010101" pitchFamily="2" charset="-122"/>
              </a:rPr>
              <a:t>=</a:t>
            </a:r>
            <a:r>
              <a:rPr lang="zh-CN" altLang="en-US" sz="2800" dirty="0">
                <a:solidFill>
                  <a:srgbClr val="0000FF"/>
                </a:solidFill>
                <a:latin typeface="华文中宋" panose="02010600040101010101" pitchFamily="2" charset="-122"/>
              </a:rPr>
              <a:t>［字母字符｜数字字符</a:t>
            </a:r>
            <a:r>
              <a:rPr lang="en-US" altLang="zh-CN" sz="2800">
                <a:solidFill>
                  <a:srgbClr val="0000FF"/>
                </a:solidFill>
                <a:latin typeface="华文中宋" panose="02010600040101010101" pitchFamily="2" charset="-122"/>
              </a:rPr>
              <a:t>]</a:t>
            </a:r>
          </a:p>
          <a:p>
            <a:pPr marL="381000" indent="-381000">
              <a:lnSpc>
                <a:spcPct val="90000"/>
              </a:lnSpc>
              <a:spcBef>
                <a:spcPct val="50000"/>
              </a:spcBef>
            </a:pPr>
            <a:r>
              <a:rPr lang="zh-CN" altLang="en-US" sz="3600" dirty="0">
                <a:solidFill>
                  <a:srgbClr val="FF0000"/>
                </a:solidFill>
                <a:latin typeface="华文中宋" panose="02010600040101010101" pitchFamily="2" charset="-122"/>
              </a:rPr>
              <a:t>？教室号，身份证号，学生证号</a:t>
            </a:r>
            <a:endParaRPr lang="zh-CN" altLang="en-US" sz="3600">
              <a:solidFill>
                <a:srgbClr val="FF0000"/>
              </a:solidFill>
              <a:latin typeface="华文中宋" panose="020106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文本占位符 24578"/>
          <p:cNvSpPr>
            <a:spLocks noGrp="1"/>
          </p:cNvSpPr>
          <p:nvPr>
            <p:ph idx="1"/>
          </p:nvPr>
        </p:nvSpPr>
        <p:spPr>
          <a:xfrm>
            <a:off x="395288" y="765175"/>
            <a:ext cx="8229600" cy="4465638"/>
          </a:xfrm>
        </p:spPr>
        <p:txBody>
          <a:bodyPr anchor="t"/>
          <a:lstStyle/>
          <a:p>
            <a:r>
              <a:rPr lang="zh-CN" altLang="en-US" dirty="0"/>
              <a:t>例子：定货报表</a:t>
            </a:r>
            <a:endParaRPr lang="zh-CN" altLang="en-US"/>
          </a:p>
        </p:txBody>
      </p:sp>
      <p:sp>
        <p:nvSpPr>
          <p:cNvPr id="24580" name="文本框 24579"/>
          <p:cNvSpPr txBox="1"/>
          <p:nvPr/>
        </p:nvSpPr>
        <p:spPr>
          <a:xfrm>
            <a:off x="539750" y="1557338"/>
            <a:ext cx="4284663" cy="3022600"/>
          </a:xfrm>
          <a:prstGeom prst="rect">
            <a:avLst/>
          </a:prstGeom>
          <a:noFill/>
          <a:ln w="9525" cap="flat" cmpd="sng">
            <a:solidFill>
              <a:schemeClr val="tx1"/>
            </a:solidFill>
            <a:prstDash val="solid"/>
            <a:miter/>
            <a:headEnd type="none" w="med" len="med"/>
            <a:tailEnd type="none" w="med" len="med"/>
          </a:ln>
        </p:spPr>
        <p:txBody>
          <a:bodyPr anchor="t">
            <a:spAutoFit/>
          </a:bodyPr>
          <a:lstStyle/>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名字：定货报表</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别名：定货信息</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描述：每天一次送检采购员</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            的需要定货的零件表</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定义：</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定货报表</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零件编号</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零件名称</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                </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定货数量</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目前价格</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                </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主要供应者</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                </a:t>
            </a:r>
            <a:r>
              <a:rPr lang="en-US" altLang="zh-CN" sz="2400" b="1" dirty="0">
                <a:solidFill>
                  <a:srgbClr val="000000"/>
                </a:solidFill>
                <a:latin typeface="Times New Roman" panose="02020603050405020304" pitchFamily="18" charset="0"/>
                <a:ea typeface="楷体_GB2312" pitchFamily="49" charset="-122"/>
              </a:rPr>
              <a:t>+</a:t>
            </a:r>
            <a:r>
              <a:rPr lang="zh-CN" altLang="en-US" sz="2400" b="1" dirty="0">
                <a:solidFill>
                  <a:srgbClr val="000000"/>
                </a:solidFill>
                <a:latin typeface="Times New Roman" panose="02020603050405020304" pitchFamily="18" charset="0"/>
                <a:ea typeface="楷体_GB2312" pitchFamily="49" charset="-122"/>
              </a:rPr>
              <a:t>次要供应者</a:t>
            </a:r>
          </a:p>
          <a:p>
            <a:pPr marL="952500" indent="-952500">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位置：输出到打印机</a:t>
            </a:r>
          </a:p>
        </p:txBody>
      </p:sp>
      <p:grpSp>
        <p:nvGrpSpPr>
          <p:cNvPr id="24581" name="组合 24580"/>
          <p:cNvGrpSpPr/>
          <p:nvPr/>
        </p:nvGrpSpPr>
        <p:grpSpPr>
          <a:xfrm>
            <a:off x="4751388" y="2835275"/>
            <a:ext cx="1295400" cy="1098550"/>
            <a:chOff x="2976" y="3072"/>
            <a:chExt cx="816" cy="692"/>
          </a:xfrm>
        </p:grpSpPr>
        <p:sp>
          <p:nvSpPr>
            <p:cNvPr id="47108" name="文本框 24581"/>
            <p:cNvSpPr txBox="1"/>
            <p:nvPr/>
          </p:nvSpPr>
          <p:spPr>
            <a:xfrm>
              <a:off x="2976" y="3072"/>
              <a:ext cx="288" cy="692"/>
            </a:xfrm>
            <a:prstGeom prst="rect">
              <a:avLst/>
            </a:prstGeom>
            <a:noFill/>
            <a:ln w="9525">
              <a:noFill/>
            </a:ln>
          </p:spPr>
          <p:txBody>
            <a:bodyPr anchor="t">
              <a:spAutoFit/>
            </a:bodyPr>
            <a:lstStyle/>
            <a:p>
              <a:pPr>
                <a:spcBef>
                  <a:spcPct val="50000"/>
                </a:spcBef>
                <a:buClr>
                  <a:schemeClr val="bg1"/>
                </a:buClr>
              </a:pPr>
              <a:r>
                <a:rPr lang="en-US" altLang="zh-CN" sz="6600" b="1">
                  <a:solidFill>
                    <a:srgbClr val="000000"/>
                  </a:solidFill>
                  <a:latin typeface="Times New Roman" panose="02020603050405020304" pitchFamily="18" charset="0"/>
                  <a:ea typeface="宋体" panose="02010600030101010101" pitchFamily="2" charset="-122"/>
                </a:rPr>
                <a:t>}</a:t>
              </a:r>
              <a:endParaRPr lang="en-US" altLang="zh-CN" sz="2400" b="1">
                <a:solidFill>
                  <a:srgbClr val="000000"/>
                </a:solidFill>
                <a:latin typeface="Times New Roman" panose="02020603050405020304" pitchFamily="18" charset="0"/>
                <a:ea typeface="宋体" panose="02010600030101010101" pitchFamily="2" charset="-122"/>
              </a:endParaRPr>
            </a:p>
          </p:txBody>
        </p:sp>
        <p:sp>
          <p:nvSpPr>
            <p:cNvPr id="47109" name="文本框 24582"/>
            <p:cNvSpPr txBox="1"/>
            <p:nvPr/>
          </p:nvSpPr>
          <p:spPr>
            <a:xfrm>
              <a:off x="3216" y="3264"/>
              <a:ext cx="576" cy="472"/>
            </a:xfrm>
            <a:prstGeom prst="rect">
              <a:avLst/>
            </a:prstGeom>
            <a:noFill/>
            <a:ln w="9525">
              <a:noFill/>
            </a:ln>
          </p:spPr>
          <p:txBody>
            <a:bodyPr anchor="t">
              <a:spAutoFit/>
            </a:bodyPr>
            <a:lstStyle/>
            <a:p>
              <a:pPr>
                <a:lnSpc>
                  <a:spcPct val="90000"/>
                </a:lnSpc>
                <a:buClr>
                  <a:schemeClr val="bg1"/>
                </a:buClr>
              </a:pPr>
              <a:r>
                <a:rPr lang="zh-CN" altLang="en-US" sz="2400" b="1" dirty="0">
                  <a:solidFill>
                    <a:srgbClr val="000000"/>
                  </a:solidFill>
                  <a:latin typeface="Times New Roman" panose="02020603050405020304" pitchFamily="18" charset="0"/>
                  <a:ea typeface="楷体_GB2312" pitchFamily="49" charset="-122"/>
                </a:rPr>
                <a:t>数据</a:t>
              </a:r>
            </a:p>
            <a:p>
              <a:pPr>
                <a:lnSpc>
                  <a:spcPct val="90000"/>
                </a:lnSpc>
                <a:buClr>
                  <a:schemeClr val="bg1"/>
                </a:buClr>
              </a:pPr>
              <a:r>
                <a:rPr lang="zh-CN" altLang="en-US" sz="2400" b="1" dirty="0">
                  <a:solidFill>
                    <a:srgbClr val="000000"/>
                  </a:solidFill>
                  <a:latin typeface="Times New Roman" panose="02020603050405020304" pitchFamily="18" charset="0"/>
                  <a:ea typeface="楷体_GB2312" pitchFamily="49" charset="-122"/>
                </a:rPr>
                <a:t>结构</a:t>
              </a:r>
            </a:p>
          </p:txBody>
        </p:sp>
      </p:grpSp>
      <p:sp>
        <p:nvSpPr>
          <p:cNvPr id="24584" name="文本框 24583"/>
          <p:cNvSpPr txBox="1"/>
          <p:nvPr/>
        </p:nvSpPr>
        <p:spPr>
          <a:xfrm>
            <a:off x="5148263" y="4076700"/>
            <a:ext cx="3581400" cy="2581275"/>
          </a:xfrm>
          <a:prstGeom prst="rect">
            <a:avLst/>
          </a:prstGeom>
          <a:noFill/>
          <a:ln w="9525">
            <a:noFill/>
          </a:ln>
        </p:spPr>
        <p:txBody>
          <a:bodyPr anchor="t">
            <a:spAutoFit/>
          </a:bodyPr>
          <a:lstStyle/>
          <a:p>
            <a:pPr>
              <a:lnSpc>
                <a:spcPct val="85000"/>
              </a:lnSpc>
              <a:buClr>
                <a:schemeClr val="bg1"/>
              </a:buClr>
            </a:pPr>
            <a:r>
              <a:rPr lang="en-US" altLang="zh-CN" sz="2400" b="1" err="1">
                <a:solidFill>
                  <a:srgbClr val="000000"/>
                </a:solidFill>
                <a:latin typeface="Times New Roman" panose="02020603050405020304" pitchFamily="18" charset="0"/>
                <a:ea typeface="楷体_GB2312" pitchFamily="49" charset="-122"/>
              </a:rPr>
              <a:t>struct</a:t>
            </a:r>
            <a:r>
              <a:rPr lang="en-US" altLang="zh-CN" sz="2400" b="1" dirty="0">
                <a:solidFill>
                  <a:srgbClr val="000000"/>
                </a:solidFill>
                <a:latin typeface="Times New Roman" panose="02020603050405020304" pitchFamily="18" charset="0"/>
                <a:ea typeface="楷体_GB2312" pitchFamily="49" charset="-122"/>
              </a:rPr>
              <a:t>  </a:t>
            </a:r>
            <a:r>
              <a:rPr lang="zh-CN" altLang="en-US" sz="2400" b="1" dirty="0">
                <a:solidFill>
                  <a:srgbClr val="000000"/>
                </a:solidFill>
                <a:latin typeface="Times New Roman" panose="02020603050405020304" pitchFamily="18" charset="0"/>
                <a:ea typeface="楷体_GB2312" pitchFamily="49" charset="-122"/>
              </a:rPr>
              <a:t>定货报表 </a:t>
            </a:r>
            <a:r>
              <a:rPr lang="en-US" altLang="zh-CN" sz="2400" b="1">
                <a:solidFill>
                  <a:srgbClr val="000000"/>
                </a:solidFill>
                <a:latin typeface="Times New Roman" panose="02020603050405020304" pitchFamily="18" charset="0"/>
                <a:ea typeface="楷体_GB2312" pitchFamily="49" charset="-122"/>
              </a:rPr>
              <a:t>{</a:t>
            </a:r>
          </a:p>
          <a:p>
            <a:pPr>
              <a:lnSpc>
                <a:spcPct val="85000"/>
              </a:lnSpc>
              <a:buClr>
                <a:schemeClr val="bg1"/>
              </a:buClr>
            </a:pPr>
            <a:r>
              <a:rPr lang="en-US" altLang="zh-CN" sz="2400" b="1">
                <a:solidFill>
                  <a:srgbClr val="000000"/>
                </a:solidFill>
                <a:latin typeface="Times New Roman" panose="02020603050405020304" pitchFamily="18" charset="0"/>
                <a:ea typeface="楷体_GB2312" pitchFamily="49" charset="-122"/>
              </a:rPr>
              <a:t>  char    </a:t>
            </a:r>
            <a:r>
              <a:rPr lang="zh-CN" altLang="zh-CN" b="1" dirty="0">
                <a:solidFill>
                  <a:srgbClr val="000000"/>
                </a:solidFill>
                <a:latin typeface="Times New Roman" panose="02020603050405020304" pitchFamily="18" charset="0"/>
                <a:ea typeface="楷体_GB2312" pitchFamily="49" charset="-122"/>
              </a:rPr>
              <a:t>零件编号[8];</a:t>
            </a:r>
            <a:endParaRPr lang="en-US" altLang="zh-CN" sz="2400" b="1">
              <a:solidFill>
                <a:srgbClr val="000000"/>
              </a:solidFill>
              <a:latin typeface="Times New Roman" panose="02020603050405020304" pitchFamily="18" charset="0"/>
              <a:ea typeface="楷体_GB2312" pitchFamily="49" charset="-122"/>
            </a:endParaRPr>
          </a:p>
          <a:p>
            <a:pPr>
              <a:lnSpc>
                <a:spcPct val="85000"/>
              </a:lnSpc>
              <a:buClr>
                <a:schemeClr val="bg1"/>
              </a:buClr>
            </a:pPr>
            <a:r>
              <a:rPr lang="en-US" altLang="zh-CN" sz="2400" b="1">
                <a:solidFill>
                  <a:srgbClr val="000000"/>
                </a:solidFill>
                <a:latin typeface="Times New Roman" panose="02020603050405020304" pitchFamily="18" charset="0"/>
                <a:ea typeface="楷体_GB2312" pitchFamily="49" charset="-122"/>
              </a:rPr>
              <a:t>  char    </a:t>
            </a:r>
            <a:r>
              <a:rPr lang="zh-CN" altLang="en-US" b="1" dirty="0">
                <a:solidFill>
                  <a:srgbClr val="000000"/>
                </a:solidFill>
                <a:latin typeface="Times New Roman" panose="02020603050405020304" pitchFamily="18" charset="0"/>
                <a:ea typeface="楷体_GB2312" pitchFamily="49" charset="-122"/>
              </a:rPr>
              <a:t>零件名称</a:t>
            </a:r>
            <a:r>
              <a:rPr lang="en-US" altLang="zh-CN" b="1">
                <a:solidFill>
                  <a:srgbClr val="000000"/>
                </a:solidFill>
                <a:latin typeface="Times New Roman" panose="02020603050405020304" pitchFamily="18" charset="0"/>
                <a:ea typeface="楷体_GB2312" pitchFamily="49" charset="-122"/>
              </a:rPr>
              <a:t>[20];</a:t>
            </a:r>
            <a:endParaRPr lang="en-US" altLang="zh-CN" sz="2400" b="1">
              <a:solidFill>
                <a:srgbClr val="000000"/>
              </a:solidFill>
              <a:latin typeface="Times New Roman" panose="02020603050405020304" pitchFamily="18" charset="0"/>
              <a:ea typeface="楷体_GB2312" pitchFamily="49" charset="-122"/>
            </a:endParaRPr>
          </a:p>
          <a:p>
            <a:pPr>
              <a:lnSpc>
                <a:spcPct val="85000"/>
              </a:lnSpc>
              <a:buClr>
                <a:schemeClr val="bg1"/>
              </a:buClr>
            </a:pPr>
            <a:r>
              <a:rPr lang="en-US" altLang="zh-CN" sz="2400" b="1" err="1">
                <a:solidFill>
                  <a:srgbClr val="000000"/>
                </a:solidFill>
                <a:latin typeface="Times New Roman" panose="02020603050405020304" pitchFamily="18" charset="0"/>
                <a:ea typeface="楷体_GB2312" pitchFamily="49" charset="-122"/>
              </a:rPr>
              <a:t>  int</a:t>
            </a:r>
            <a:r>
              <a:rPr lang="en-US" altLang="zh-CN" sz="2400" b="1">
                <a:solidFill>
                  <a:srgbClr val="000000"/>
                </a:solidFill>
                <a:latin typeface="Times New Roman" panose="02020603050405020304" pitchFamily="18" charset="0"/>
                <a:ea typeface="楷体_GB2312" pitchFamily="49" charset="-122"/>
              </a:rPr>
              <a:t>       </a:t>
            </a:r>
            <a:r>
              <a:rPr lang="zh-CN" altLang="en-US" b="1" dirty="0">
                <a:solidFill>
                  <a:srgbClr val="000000"/>
                </a:solidFill>
                <a:latin typeface="Times New Roman" panose="02020603050405020304" pitchFamily="18" charset="0"/>
                <a:ea typeface="楷体_GB2312" pitchFamily="49" charset="-122"/>
              </a:rPr>
              <a:t>定货数量</a:t>
            </a:r>
            <a:r>
              <a:rPr lang="en-US" altLang="zh-CN" b="1">
                <a:solidFill>
                  <a:srgbClr val="000000"/>
                </a:solidFill>
                <a:latin typeface="Times New Roman" panose="02020603050405020304" pitchFamily="18" charset="0"/>
                <a:ea typeface="楷体_GB2312" pitchFamily="49" charset="-122"/>
              </a:rPr>
              <a:t>;</a:t>
            </a:r>
            <a:endParaRPr lang="en-US" altLang="zh-CN" sz="2400" b="1">
              <a:solidFill>
                <a:srgbClr val="000000"/>
              </a:solidFill>
              <a:latin typeface="Times New Roman" panose="02020603050405020304" pitchFamily="18" charset="0"/>
              <a:ea typeface="楷体_GB2312" pitchFamily="49" charset="-122"/>
            </a:endParaRPr>
          </a:p>
          <a:p>
            <a:pPr>
              <a:lnSpc>
                <a:spcPct val="85000"/>
              </a:lnSpc>
              <a:buClr>
                <a:schemeClr val="bg1"/>
              </a:buClr>
            </a:pPr>
            <a:r>
              <a:rPr lang="en-US" altLang="zh-CN" sz="2400" b="1">
                <a:solidFill>
                  <a:srgbClr val="000000"/>
                </a:solidFill>
                <a:latin typeface="Times New Roman" panose="02020603050405020304" pitchFamily="18" charset="0"/>
                <a:ea typeface="楷体_GB2312" pitchFamily="49" charset="-122"/>
              </a:rPr>
              <a:t>  float    </a:t>
            </a:r>
            <a:r>
              <a:rPr lang="zh-CN" altLang="en-US" b="1" dirty="0">
                <a:solidFill>
                  <a:srgbClr val="000000"/>
                </a:solidFill>
                <a:latin typeface="Times New Roman" panose="02020603050405020304" pitchFamily="18" charset="0"/>
                <a:ea typeface="楷体_GB2312" pitchFamily="49" charset="-122"/>
              </a:rPr>
              <a:t>目前价格</a:t>
            </a:r>
            <a:r>
              <a:rPr lang="en-US" altLang="zh-CN" b="1">
                <a:solidFill>
                  <a:srgbClr val="000000"/>
                </a:solidFill>
                <a:latin typeface="Times New Roman" panose="02020603050405020304" pitchFamily="18" charset="0"/>
                <a:ea typeface="楷体_GB2312" pitchFamily="49" charset="-122"/>
              </a:rPr>
              <a:t>;</a:t>
            </a:r>
            <a:endParaRPr lang="en-US" altLang="zh-CN" sz="2400" b="1">
              <a:solidFill>
                <a:srgbClr val="000000"/>
              </a:solidFill>
              <a:latin typeface="Times New Roman" panose="02020603050405020304" pitchFamily="18" charset="0"/>
              <a:ea typeface="楷体_GB2312" pitchFamily="49" charset="-122"/>
            </a:endParaRPr>
          </a:p>
          <a:p>
            <a:pPr>
              <a:lnSpc>
                <a:spcPct val="85000"/>
              </a:lnSpc>
              <a:buClr>
                <a:schemeClr val="bg1"/>
              </a:buClr>
            </a:pPr>
            <a:r>
              <a:rPr lang="en-US" altLang="zh-CN" sz="2400" b="1" err="1">
                <a:solidFill>
                  <a:srgbClr val="000000"/>
                </a:solidFill>
                <a:latin typeface="Times New Roman" panose="02020603050405020304" pitchFamily="18" charset="0"/>
                <a:ea typeface="楷体_GB2312" pitchFamily="49" charset="-122"/>
              </a:rPr>
              <a:t>  struct</a:t>
            </a:r>
            <a:r>
              <a:rPr lang="en-US" altLang="zh-CN" sz="2400" b="1">
                <a:solidFill>
                  <a:srgbClr val="000000"/>
                </a:solidFill>
                <a:latin typeface="Times New Roman" panose="02020603050405020304" pitchFamily="18" charset="0"/>
                <a:ea typeface="楷体_GB2312" pitchFamily="49" charset="-122"/>
              </a:rPr>
              <a:t> supplier </a:t>
            </a:r>
            <a:r>
              <a:rPr lang="zh-CN" altLang="en-US" b="1" dirty="0">
                <a:solidFill>
                  <a:srgbClr val="000000"/>
                </a:solidFill>
                <a:latin typeface="Times New Roman" panose="02020603050405020304" pitchFamily="18" charset="0"/>
                <a:ea typeface="楷体_GB2312" pitchFamily="49" charset="-122"/>
              </a:rPr>
              <a:t>主要供应者</a:t>
            </a:r>
            <a:r>
              <a:rPr lang="en-US" altLang="zh-CN" b="1">
                <a:solidFill>
                  <a:srgbClr val="000000"/>
                </a:solidFill>
                <a:latin typeface="Times New Roman" panose="02020603050405020304" pitchFamily="18" charset="0"/>
                <a:ea typeface="楷体_GB2312" pitchFamily="49" charset="-122"/>
              </a:rPr>
              <a:t>;</a:t>
            </a:r>
          </a:p>
          <a:p>
            <a:pPr>
              <a:lnSpc>
                <a:spcPct val="85000"/>
              </a:lnSpc>
              <a:buClr>
                <a:schemeClr val="bg1"/>
              </a:buClr>
            </a:pPr>
            <a:r>
              <a:rPr lang="en-US" altLang="zh-CN" sz="2400" b="1" err="1">
                <a:solidFill>
                  <a:srgbClr val="000000"/>
                </a:solidFill>
                <a:latin typeface="Times New Roman" panose="02020603050405020304" pitchFamily="18" charset="0"/>
                <a:ea typeface="楷体_GB2312" pitchFamily="49" charset="-122"/>
              </a:rPr>
              <a:t>  struct</a:t>
            </a:r>
            <a:r>
              <a:rPr lang="en-US" altLang="zh-CN" sz="2400" b="1">
                <a:solidFill>
                  <a:srgbClr val="000000"/>
                </a:solidFill>
                <a:latin typeface="Times New Roman" panose="02020603050405020304" pitchFamily="18" charset="0"/>
                <a:ea typeface="楷体_GB2312" pitchFamily="49" charset="-122"/>
              </a:rPr>
              <a:t> supplier </a:t>
            </a:r>
            <a:r>
              <a:rPr lang="zh-CN" altLang="en-US" b="1" dirty="0">
                <a:solidFill>
                  <a:srgbClr val="000000"/>
                </a:solidFill>
                <a:latin typeface="Times New Roman" panose="02020603050405020304" pitchFamily="18" charset="0"/>
                <a:ea typeface="楷体_GB2312" pitchFamily="49" charset="-122"/>
              </a:rPr>
              <a:t>次要供应者</a:t>
            </a:r>
            <a:r>
              <a:rPr lang="en-US" altLang="zh-CN" b="1">
                <a:solidFill>
                  <a:srgbClr val="000000"/>
                </a:solidFill>
                <a:latin typeface="Times New Roman" panose="02020603050405020304" pitchFamily="18" charset="0"/>
                <a:ea typeface="楷体_GB2312" pitchFamily="49" charset="-122"/>
              </a:rPr>
              <a:t>;</a:t>
            </a:r>
          </a:p>
          <a:p>
            <a:pPr>
              <a:lnSpc>
                <a:spcPct val="85000"/>
              </a:lnSpc>
              <a:buClr>
                <a:schemeClr val="bg1"/>
              </a:buClr>
            </a:pPr>
            <a:r>
              <a:rPr lang="en-US" altLang="zh-CN" sz="2400" b="1">
                <a:solidFill>
                  <a:srgbClr val="000000"/>
                </a:solidFill>
                <a:latin typeface="Times New Roman" panose="02020603050405020304" pitchFamily="18" charset="0"/>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blinds(vertical)">
                                      <p:cBhvr>
                                        <p:cTn id="7" dur="500"/>
                                        <p:tgtEl>
                                          <p:spTgt spid="24580"/>
                                        </p:tgtEl>
                                      </p:cBhvr>
                                    </p:animEffect>
                                  </p:childTnLst>
                                  <p:subTnLst>
                                    <p:audio>
                                      <p:cMediaNode>
                                        <p:cTn display="0" masterRel="sameClick">
                                          <p:stCondLst>
                                            <p:cond evt="begin" delay="0">
                                              <p:tn val="5"/>
                                            </p:cond>
                                          </p:stCondLst>
                                          <p:endCondLst>
                                            <p:cond evt="onStopAudio" delay="0">
                                              <p:tgtEl>
                                                <p:sldTgt/>
                                              </p:tgtEl>
                                            </p:cond>
                                          </p:endCondLst>
                                        </p:cTn>
                                        <p:tgtEl>
                                          <p:sndTgt r:embed="rId2" name="PROJCTOR.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box(in)">
                                      <p:cBhvr>
                                        <p:cTn id="12" dur="500"/>
                                        <p:tgtEl>
                                          <p:spTgt spid="245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24584"/>
                                        </p:tgtEl>
                                        <p:attrNameLst>
                                          <p:attrName>style.visibility</p:attrName>
                                        </p:attrNameLst>
                                      </p:cBhvr>
                                      <p:to>
                                        <p:strVal val="visible"/>
                                      </p:to>
                                    </p:set>
                                    <p:animEffect transition="in" filter="blinds(vertical)">
                                      <p:cBhvr>
                                        <p:cTn id="17" dur="500"/>
                                        <p:tgtEl>
                                          <p:spTgt spid="24584"/>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nimBg="1"/>
      <p:bldP spid="245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5601"/>
          <p:cNvSpPr>
            <a:spLocks noGrp="1"/>
          </p:cNvSpPr>
          <p:nvPr>
            <p:ph idx="1"/>
          </p:nvPr>
        </p:nvSpPr>
        <p:spPr>
          <a:xfrm>
            <a:off x="2627313" y="1341438"/>
            <a:ext cx="5597525" cy="3733800"/>
          </a:xfrm>
        </p:spPr>
        <p:txBody>
          <a:bodyPr anchor="t"/>
          <a:lstStyle/>
          <a:p>
            <a:pPr marL="952500" indent="-952500">
              <a:buNone/>
            </a:pPr>
            <a:r>
              <a:rPr lang="zh-CN" altLang="en-US" sz="2900" dirty="0"/>
              <a:t>名字：零件编号</a:t>
            </a:r>
          </a:p>
          <a:p>
            <a:pPr marL="952500" indent="-952500">
              <a:buNone/>
            </a:pPr>
            <a:r>
              <a:rPr lang="zh-CN" altLang="en-US" sz="2900" dirty="0"/>
              <a:t>别名：</a:t>
            </a:r>
          </a:p>
          <a:p>
            <a:pPr marL="952500" indent="-952500">
              <a:buNone/>
            </a:pPr>
            <a:r>
              <a:rPr lang="zh-CN" altLang="en-US" sz="2900" dirty="0"/>
              <a:t>描述：唯一地标识库存清单中</a:t>
            </a:r>
          </a:p>
          <a:p>
            <a:pPr marL="952500" indent="-952500">
              <a:buNone/>
            </a:pPr>
            <a:r>
              <a:rPr lang="zh-CN" altLang="en-US" sz="2900" dirty="0"/>
              <a:t>             一个特定零件的关键域</a:t>
            </a:r>
          </a:p>
          <a:p>
            <a:pPr marL="952500" indent="-952500">
              <a:buNone/>
            </a:pPr>
            <a:r>
              <a:rPr lang="zh-CN" altLang="en-US" sz="2900" dirty="0"/>
              <a:t>定义：零件编号 </a:t>
            </a:r>
            <a:r>
              <a:rPr lang="en-US" altLang="zh-CN" sz="2900" dirty="0"/>
              <a:t>= 8 {</a:t>
            </a:r>
            <a:r>
              <a:rPr lang="zh-CN" altLang="en-US" sz="2900" dirty="0"/>
              <a:t>字符</a:t>
            </a:r>
            <a:r>
              <a:rPr lang="en-US" altLang="zh-CN" sz="2900"/>
              <a:t>} 8</a:t>
            </a:r>
          </a:p>
          <a:p>
            <a:pPr marL="952500" indent="-952500">
              <a:buNone/>
            </a:pPr>
            <a:r>
              <a:rPr lang="zh-CN" altLang="en-US" sz="2900" dirty="0"/>
              <a:t>位置：定货报告</a:t>
            </a:r>
          </a:p>
          <a:p>
            <a:pPr marL="952500" indent="-952500">
              <a:buNone/>
            </a:pPr>
            <a:r>
              <a:rPr lang="zh-CN" altLang="en-US" sz="2900" dirty="0"/>
              <a:t>            定货信息</a:t>
            </a:r>
          </a:p>
          <a:p>
            <a:pPr marL="952500" indent="-952500">
              <a:buNone/>
            </a:pPr>
            <a:r>
              <a:rPr lang="zh-CN" altLang="en-US" sz="2900" dirty="0"/>
              <a:t>            库存清单</a:t>
            </a:r>
          </a:p>
          <a:p>
            <a:pPr marL="952500" indent="-952500">
              <a:buNone/>
            </a:pPr>
            <a:endParaRPr lang="zh-CN" altLang="en-US" sz="2900" dirty="0"/>
          </a:p>
        </p:txBody>
      </p:sp>
      <p:sp>
        <p:nvSpPr>
          <p:cNvPr id="25605" name="矩形 25604"/>
          <p:cNvSpPr/>
          <p:nvPr/>
        </p:nvSpPr>
        <p:spPr>
          <a:xfrm>
            <a:off x="2551113" y="1265238"/>
            <a:ext cx="5170487" cy="4378325"/>
          </a:xfrm>
          <a:prstGeom prst="rect">
            <a:avLst/>
          </a:prstGeom>
          <a:noFill/>
          <a:ln w="38100" cap="flat" cmpd="sng">
            <a:solidFill>
              <a:schemeClr val="tx1"/>
            </a:solidFill>
            <a:prstDash val="solid"/>
            <a:miter/>
            <a:headEnd type="none" w="med" len="med"/>
            <a:tailEnd type="none" w="med" len="med"/>
          </a:ln>
        </p:spPr>
        <p:txBody>
          <a:bodyPr wrap="none" anchor="ctr"/>
          <a:lstStyle/>
          <a:p>
            <a:pPr algn="ctr"/>
            <a:endParaRPr lang="zh-CN" b="1"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box(out)">
                                      <p:cBhvr>
                                        <p:cTn id="7" dur="500"/>
                                        <p:tgtEl>
                                          <p:spTgt spid="25605"/>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602">
                                            <p:txEl>
                                              <p:pRg st="0" end="0"/>
                                            </p:txEl>
                                          </p:spTgt>
                                        </p:tgtEl>
                                        <p:attrNameLst>
                                          <p:attrName>style.visibility</p:attrName>
                                        </p:attrNameLst>
                                      </p:cBhvr>
                                      <p:to>
                                        <p:strVal val="visible"/>
                                      </p:to>
                                    </p:set>
                                    <p:animEffect transition="in" filter="box(out)">
                                      <p:cBhvr>
                                        <p:cTn id="12" dur="500"/>
                                        <p:tgtEl>
                                          <p:spTgt spid="25602">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602">
                                            <p:txEl>
                                              <p:pRg st="1" end="1"/>
                                            </p:txEl>
                                          </p:spTgt>
                                        </p:tgtEl>
                                        <p:attrNameLst>
                                          <p:attrName>style.visibility</p:attrName>
                                        </p:attrNameLst>
                                      </p:cBhvr>
                                      <p:to>
                                        <p:strVal val="visible"/>
                                      </p:to>
                                    </p:set>
                                    <p:animEffect transition="in" filter="box(out)">
                                      <p:cBhvr>
                                        <p:cTn id="17" dur="500"/>
                                        <p:tgtEl>
                                          <p:spTgt spid="25602">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5602">
                                            <p:txEl>
                                              <p:pRg st="2" end="2"/>
                                            </p:txEl>
                                          </p:spTgt>
                                        </p:tgtEl>
                                        <p:attrNameLst>
                                          <p:attrName>style.visibility</p:attrName>
                                        </p:attrNameLst>
                                      </p:cBhvr>
                                      <p:to>
                                        <p:strVal val="visible"/>
                                      </p:to>
                                    </p:set>
                                    <p:animEffect transition="in" filter="box(out)">
                                      <p:cBhvr>
                                        <p:cTn id="22" dur="500"/>
                                        <p:tgtEl>
                                          <p:spTgt spid="25602">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5602">
                                            <p:txEl>
                                              <p:pRg st="3" end="3"/>
                                            </p:txEl>
                                          </p:spTgt>
                                        </p:tgtEl>
                                        <p:attrNameLst>
                                          <p:attrName>style.visibility</p:attrName>
                                        </p:attrNameLst>
                                      </p:cBhvr>
                                      <p:to>
                                        <p:strVal val="visible"/>
                                      </p:to>
                                    </p:set>
                                    <p:animEffect transition="in" filter="box(out)">
                                      <p:cBhvr>
                                        <p:cTn id="27" dur="500"/>
                                        <p:tgtEl>
                                          <p:spTgt spid="25602">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25602">
                                            <p:txEl>
                                              <p:pRg st="4" end="4"/>
                                            </p:txEl>
                                          </p:spTgt>
                                        </p:tgtEl>
                                        <p:attrNameLst>
                                          <p:attrName>style.visibility</p:attrName>
                                        </p:attrNameLst>
                                      </p:cBhvr>
                                      <p:to>
                                        <p:strVal val="visible"/>
                                      </p:to>
                                    </p:set>
                                    <p:animEffect transition="in" filter="box(out)">
                                      <p:cBhvr>
                                        <p:cTn id="32" dur="500"/>
                                        <p:tgtEl>
                                          <p:spTgt spid="25602">
                                            <p:txEl>
                                              <p:pRg st="4" end="4"/>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3"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25602">
                                            <p:txEl>
                                              <p:pRg st="5" end="5"/>
                                            </p:txEl>
                                          </p:spTgt>
                                        </p:tgtEl>
                                        <p:attrNameLst>
                                          <p:attrName>style.visibility</p:attrName>
                                        </p:attrNameLst>
                                      </p:cBhvr>
                                      <p:to>
                                        <p:strVal val="visible"/>
                                      </p:to>
                                    </p:set>
                                    <p:animEffect transition="in" filter="box(out)">
                                      <p:cBhvr>
                                        <p:cTn id="37" dur="500"/>
                                        <p:tgtEl>
                                          <p:spTgt spid="25602">
                                            <p:txEl>
                                              <p:pRg st="5" end="5"/>
                                            </p:txEl>
                                          </p:spTgt>
                                        </p:tgtEl>
                                      </p:cBhvr>
                                    </p:animEffect>
                                  </p:childTnLst>
                                  <p:subTnLst>
                                    <p:audio>
                                      <p:cMediaNode>
                                        <p:cTn display="0" masterRel="sameClick">
                                          <p:stCondLst>
                                            <p:cond evt="begin" delay="0">
                                              <p:tn val="35"/>
                                            </p:cond>
                                          </p:stCondLst>
                                          <p:endCondLst>
                                            <p:cond evt="onStopAudio" delay="0">
                                              <p:tgtEl>
                                                <p:sldTgt/>
                                              </p:tgtEl>
                                            </p:cond>
                                          </p:endCondLst>
                                        </p:cTn>
                                        <p:tgtEl>
                                          <p:sndTgt r:embed="rId3"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25602">
                                            <p:txEl>
                                              <p:pRg st="6" end="6"/>
                                            </p:txEl>
                                          </p:spTgt>
                                        </p:tgtEl>
                                        <p:attrNameLst>
                                          <p:attrName>style.visibility</p:attrName>
                                        </p:attrNameLst>
                                      </p:cBhvr>
                                      <p:to>
                                        <p:strVal val="visible"/>
                                      </p:to>
                                    </p:set>
                                    <p:animEffect transition="in" filter="box(out)">
                                      <p:cBhvr>
                                        <p:cTn id="42" dur="500"/>
                                        <p:tgtEl>
                                          <p:spTgt spid="25602">
                                            <p:txEl>
                                              <p:pRg st="6" end="6"/>
                                            </p:txEl>
                                          </p:spTgt>
                                        </p:tgtEl>
                                      </p:cBhvr>
                                    </p:animEffect>
                                  </p:childTnLst>
                                  <p:subTnLst>
                                    <p:audio>
                                      <p:cMediaNode>
                                        <p:cTn display="0" masterRel="sameClick">
                                          <p:stCondLst>
                                            <p:cond evt="begin" delay="0">
                                              <p:tn val="40"/>
                                            </p:cond>
                                          </p:stCondLst>
                                          <p:endCondLst>
                                            <p:cond evt="onStopAudio" delay="0">
                                              <p:tgtEl>
                                                <p:sldTgt/>
                                              </p:tgtEl>
                                            </p:cond>
                                          </p:endCondLst>
                                        </p:cTn>
                                        <p:tgtEl>
                                          <p:sndTgt r:embed="rId3"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25602">
                                            <p:txEl>
                                              <p:pRg st="7" end="7"/>
                                            </p:txEl>
                                          </p:spTgt>
                                        </p:tgtEl>
                                        <p:attrNameLst>
                                          <p:attrName>style.visibility</p:attrName>
                                        </p:attrNameLst>
                                      </p:cBhvr>
                                      <p:to>
                                        <p:strVal val="visible"/>
                                      </p:to>
                                    </p:set>
                                    <p:animEffect transition="in" filter="box(out)">
                                      <p:cBhvr>
                                        <p:cTn id="47" dur="500"/>
                                        <p:tgtEl>
                                          <p:spTgt spid="25602">
                                            <p:txEl>
                                              <p:pRg st="7" end="7"/>
                                            </p:txEl>
                                          </p:spTgt>
                                        </p:tgtEl>
                                      </p:cBhvr>
                                    </p:animEffect>
                                  </p:childTnLst>
                                  <p:subTnLst>
                                    <p:audio>
                                      <p:cMediaNode>
                                        <p:cTn display="0" masterRel="sameClick">
                                          <p:stCondLst>
                                            <p:cond evt="begin" delay="0">
                                              <p:tn val="4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P spid="2560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6181"/>
          <p:cNvSpPr>
            <a:spLocks noGrp="1"/>
          </p:cNvSpPr>
          <p:nvPr>
            <p:ph type="title"/>
          </p:nvPr>
        </p:nvSpPr>
        <p:spPr/>
        <p:txBody>
          <a:bodyPr anchor="ctr"/>
          <a:lstStyle/>
          <a:p>
            <a:r>
              <a:rPr lang="en-US" altLang="zh-CN" sz="4300" dirty="0"/>
              <a:t>2.3</a:t>
            </a:r>
            <a:r>
              <a:rPr lang="zh-CN" altLang="en-US" sz="4300" dirty="0">
                <a:solidFill>
                  <a:srgbClr val="7030A0"/>
                </a:solidFill>
                <a:latin typeface="华文彩云" panose="02010800040101010101" charset="-122"/>
                <a:ea typeface="华文彩云" panose="02010800040101010101" charset="-122"/>
              </a:rPr>
              <a:t>系统流程图</a:t>
            </a:r>
          </a:p>
        </p:txBody>
      </p:sp>
      <p:sp>
        <p:nvSpPr>
          <p:cNvPr id="7170" name="文本占位符 6146"/>
          <p:cNvSpPr>
            <a:spLocks noGrp="1"/>
          </p:cNvSpPr>
          <p:nvPr>
            <p:ph idx="1"/>
          </p:nvPr>
        </p:nvSpPr>
        <p:spPr/>
        <p:txBody>
          <a:bodyPr anchor="t"/>
          <a:lstStyle/>
          <a:p>
            <a:pPr>
              <a:spcBef>
                <a:spcPct val="0"/>
              </a:spcBef>
            </a:pPr>
            <a:r>
              <a:rPr lang="zh-CN" altLang="en-US" dirty="0">
                <a:latin typeface="楷体_GB2312" pitchFamily="49" charset="-122"/>
              </a:rPr>
              <a:t>描绘</a:t>
            </a:r>
            <a:r>
              <a:rPr lang="zh-CN" altLang="en-US" dirty="0">
                <a:solidFill>
                  <a:srgbClr val="FF0000"/>
                </a:solidFill>
                <a:latin typeface="楷体_GB2312" pitchFamily="49" charset="-122"/>
              </a:rPr>
              <a:t>物理系统</a:t>
            </a:r>
            <a:r>
              <a:rPr lang="zh-CN" altLang="en-US" dirty="0">
                <a:latin typeface="楷体_GB2312" pitchFamily="49" charset="-122"/>
              </a:rPr>
              <a:t>的工具，其基本思想是用图形符号以黑盒子形式描绘系统里面的每个部件</a:t>
            </a:r>
          </a:p>
          <a:p>
            <a:pPr>
              <a:spcBef>
                <a:spcPct val="0"/>
              </a:spcBef>
            </a:pPr>
            <a:r>
              <a:rPr lang="zh-CN" altLang="en-US" dirty="0">
                <a:latin typeface="楷体_GB2312" pitchFamily="49" charset="-122"/>
              </a:rPr>
              <a:t>反映信息在各部分间流动的情况  </a:t>
            </a:r>
            <a:r>
              <a:rPr lang="en-US" altLang="zh-CN" dirty="0">
                <a:latin typeface="楷体_GB2312" pitchFamily="49" charset="-122"/>
              </a:rPr>
              <a:t>≠</a:t>
            </a:r>
            <a:r>
              <a:rPr lang="zh-CN" altLang="en-US" dirty="0">
                <a:latin typeface="楷体_GB2312" pitchFamily="49" charset="-122"/>
              </a:rPr>
              <a:t>控制、处理信息（不同于程序流程图）</a:t>
            </a:r>
          </a:p>
          <a:p>
            <a:endParaRPr lang="zh-CN" altLang="en-US" dirty="0"/>
          </a:p>
        </p:txBody>
      </p:sp>
      <p:grpSp>
        <p:nvGrpSpPr>
          <p:cNvPr id="6148" name="组合 6147"/>
          <p:cNvGrpSpPr/>
          <p:nvPr/>
        </p:nvGrpSpPr>
        <p:grpSpPr>
          <a:xfrm>
            <a:off x="971550" y="4014788"/>
            <a:ext cx="6934200" cy="2438400"/>
            <a:chOff x="624" y="2400"/>
            <a:chExt cx="4368" cy="1536"/>
          </a:xfrm>
        </p:grpSpPr>
        <p:sp>
          <p:nvSpPr>
            <p:cNvPr id="7172" name="等腰三角形 6148"/>
            <p:cNvSpPr/>
            <p:nvPr/>
          </p:nvSpPr>
          <p:spPr>
            <a:xfrm>
              <a:off x="624" y="2400"/>
              <a:ext cx="1152" cy="624"/>
            </a:xfrm>
            <a:prstGeom prst="triangle">
              <a:avLst>
                <a:gd name="adj" fmla="val 50000"/>
              </a:avLst>
            </a:prstGeom>
            <a:solidFill>
              <a:srgbClr val="FFFFFF"/>
            </a:solidFill>
            <a:ln w="9525">
              <a:noFill/>
            </a:ln>
          </p:spPr>
          <p:txBody>
            <a:bodyPr anchor="t"/>
            <a:lstStyle/>
            <a:p>
              <a:endParaRPr lang="zh-CN" altLang="en-US">
                <a:latin typeface="Arial" panose="020B0604020202020204" pitchFamily="34" charset="0"/>
                <a:ea typeface="宋体" panose="02010600030101010101" pitchFamily="2" charset="-122"/>
              </a:endParaRPr>
            </a:p>
          </p:txBody>
        </p:sp>
        <p:grpSp>
          <p:nvGrpSpPr>
            <p:cNvPr id="7173" name="组合 6149"/>
            <p:cNvGrpSpPr/>
            <p:nvPr/>
          </p:nvGrpSpPr>
          <p:grpSpPr>
            <a:xfrm>
              <a:off x="624" y="2400"/>
              <a:ext cx="4368" cy="1536"/>
              <a:chOff x="632" y="2246"/>
              <a:chExt cx="3648" cy="1248"/>
            </a:xfrm>
          </p:grpSpPr>
          <p:grpSp>
            <p:nvGrpSpPr>
              <p:cNvPr id="7174" name="组合 6150"/>
              <p:cNvGrpSpPr/>
              <p:nvPr/>
            </p:nvGrpSpPr>
            <p:grpSpPr>
              <a:xfrm>
                <a:off x="1562" y="2845"/>
                <a:ext cx="562" cy="205"/>
                <a:chOff x="4317" y="6545"/>
                <a:chExt cx="1080" cy="358"/>
              </a:xfrm>
            </p:grpSpPr>
            <p:sp>
              <p:nvSpPr>
                <p:cNvPr id="7175" name="文本框 6151"/>
                <p:cNvSpPr txBox="1"/>
                <p:nvPr/>
              </p:nvSpPr>
              <p:spPr>
                <a:xfrm>
                  <a:off x="4408" y="6545"/>
                  <a:ext cx="900" cy="312"/>
                </a:xfrm>
                <a:prstGeom prst="rect">
                  <a:avLst/>
                </a:prstGeom>
                <a:noFill/>
                <a:ln w="9525">
                  <a:noFill/>
                </a:ln>
              </p:spPr>
              <p:txBody>
                <a:bodyPr anchor="t"/>
                <a:lstStyle/>
                <a:p>
                  <a:pPr algn="just">
                    <a:lnSpc>
                      <a:spcPct val="80000"/>
                    </a:lnSpc>
                    <a:buClr>
                      <a:schemeClr val="bg1"/>
                    </a:buClr>
                  </a:pPr>
                  <a:r>
                    <a:rPr lang="zh-CN" altLang="en-US" sz="2000" b="1" dirty="0">
                      <a:latin typeface="Times New Roman" panose="02020603050405020304" pitchFamily="18" charset="0"/>
                      <a:ea typeface="楷体_GB2312" pitchFamily="49" charset="-122"/>
                    </a:rPr>
                    <a:t>变化</a:t>
                  </a:r>
                </a:p>
              </p:txBody>
            </p:sp>
            <p:sp>
              <p:nvSpPr>
                <p:cNvPr id="7176" name="直接连接符 6152"/>
                <p:cNvSpPr/>
                <p:nvPr/>
              </p:nvSpPr>
              <p:spPr>
                <a:xfrm>
                  <a:off x="4317" y="6903"/>
                  <a:ext cx="1080" cy="0"/>
                </a:xfrm>
                <a:prstGeom prst="line">
                  <a:avLst/>
                </a:prstGeom>
                <a:ln w="12700" cap="flat" cmpd="sng">
                  <a:solidFill>
                    <a:srgbClr val="000000"/>
                  </a:solidFill>
                  <a:prstDash val="solid"/>
                  <a:round/>
                  <a:headEnd type="none" w="med" len="med"/>
                  <a:tailEnd type="arrow" w="sm" len="med"/>
                </a:ln>
              </p:spPr>
            </p:sp>
          </p:grpSp>
          <p:sp>
            <p:nvSpPr>
              <p:cNvPr id="7177" name="流程图: 磁盘 6153"/>
              <p:cNvSpPr/>
              <p:nvPr/>
            </p:nvSpPr>
            <p:spPr>
              <a:xfrm>
                <a:off x="695" y="2655"/>
                <a:ext cx="811" cy="750"/>
              </a:xfrm>
              <a:prstGeom prst="flowChartMagneticDisk">
                <a:avLst/>
              </a:prstGeom>
              <a:solidFill>
                <a:srgbClr val="FFFFFF"/>
              </a:solidFill>
              <a:ln w="952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78" name="任意多边形 6154"/>
              <p:cNvSpPr/>
              <p:nvPr/>
            </p:nvSpPr>
            <p:spPr>
              <a:xfrm>
                <a:off x="706" y="2591"/>
                <a:ext cx="794" cy="214"/>
              </a:xfrm>
              <a:custGeom>
                <a:avLst/>
                <a:gdLst/>
                <a:ahLst/>
                <a:cxnLst/>
                <a:rect l="0" t="0" r="0" b="0"/>
                <a:pathLst>
                  <a:path w="1440" h="400">
                    <a:moveTo>
                      <a:pt x="300" y="51"/>
                    </a:moveTo>
                    <a:cubicBezTo>
                      <a:pt x="454" y="0"/>
                      <a:pt x="328" y="28"/>
                      <a:pt x="525" y="36"/>
                    </a:cubicBezTo>
                    <a:cubicBezTo>
                      <a:pt x="720" y="44"/>
                      <a:pt x="915" y="46"/>
                      <a:pt x="1110" y="51"/>
                    </a:cubicBezTo>
                    <a:cubicBezTo>
                      <a:pt x="1142" y="62"/>
                      <a:pt x="1167" y="88"/>
                      <a:pt x="1200" y="96"/>
                    </a:cubicBezTo>
                    <a:cubicBezTo>
                      <a:pt x="1244" y="107"/>
                      <a:pt x="1290" y="106"/>
                      <a:pt x="1335" y="111"/>
                    </a:cubicBezTo>
                    <a:cubicBezTo>
                      <a:pt x="1355" y="172"/>
                      <a:pt x="1379" y="196"/>
                      <a:pt x="1440" y="216"/>
                    </a:cubicBezTo>
                    <a:cubicBezTo>
                      <a:pt x="1409" y="400"/>
                      <a:pt x="1358" y="335"/>
                      <a:pt x="1140" y="351"/>
                    </a:cubicBezTo>
                    <a:cubicBezTo>
                      <a:pt x="989" y="362"/>
                      <a:pt x="998" y="363"/>
                      <a:pt x="870" y="381"/>
                    </a:cubicBezTo>
                    <a:cubicBezTo>
                      <a:pt x="564" y="370"/>
                      <a:pt x="305" y="334"/>
                      <a:pt x="0" y="321"/>
                    </a:cubicBezTo>
                    <a:cubicBezTo>
                      <a:pt x="18" y="210"/>
                      <a:pt x="28" y="195"/>
                      <a:pt x="120" y="126"/>
                    </a:cubicBezTo>
                    <a:cubicBezTo>
                      <a:pt x="134" y="115"/>
                      <a:pt x="148" y="102"/>
                      <a:pt x="165" y="96"/>
                    </a:cubicBezTo>
                    <a:cubicBezTo>
                      <a:pt x="327" y="42"/>
                      <a:pt x="198" y="119"/>
                      <a:pt x="300" y="51"/>
                    </a:cubicBezTo>
                    <a:close/>
                  </a:path>
                </a:pathLst>
              </a:custGeom>
              <a:solidFill>
                <a:srgbClr val="FFFFFF"/>
              </a:solidFill>
              <a:ln w="9525">
                <a:noFill/>
              </a:ln>
            </p:spPr>
            <p:txBody>
              <a:bodyPr/>
              <a:lstStyle/>
              <a:p>
                <a:endParaRPr lang="zh-CN" altLang="en-US"/>
              </a:p>
            </p:txBody>
          </p:sp>
          <p:sp>
            <p:nvSpPr>
              <p:cNvPr id="7179" name="文本框 6155"/>
              <p:cNvSpPr txBox="1"/>
              <p:nvPr/>
            </p:nvSpPr>
            <p:spPr>
              <a:xfrm>
                <a:off x="882" y="2488"/>
                <a:ext cx="434" cy="251"/>
              </a:xfrm>
              <a:prstGeom prst="rect">
                <a:avLst/>
              </a:prstGeom>
              <a:solidFill>
                <a:srgbClr val="FFFFFF"/>
              </a:solidFill>
              <a:ln w="9525" cap="flat" cmpd="sng">
                <a:solidFill>
                  <a:srgbClr val="FFFFFF"/>
                </a:solidFill>
                <a:prstDash val="solid"/>
                <a:miter/>
                <a:headEnd type="none" w="med" len="med"/>
                <a:tailEnd type="none" w="med" len="med"/>
              </a:ln>
            </p:spPr>
            <p:txBody>
              <a:bodyPr anchor="t"/>
              <a:lstStyle/>
              <a:p>
                <a:pPr algn="just">
                  <a:buClr>
                    <a:schemeClr val="bg1"/>
                  </a:buClr>
                </a:pPr>
                <a:r>
                  <a:rPr lang="zh-CN" altLang="en-US" sz="2000" b="1" dirty="0">
                    <a:latin typeface="Times New Roman" panose="02020603050405020304" pitchFamily="18" charset="0"/>
                    <a:ea typeface="楷体_GB2312" pitchFamily="49" charset="-122"/>
                  </a:rPr>
                  <a:t>仓库</a:t>
                </a:r>
              </a:p>
            </p:txBody>
          </p:sp>
          <p:sp>
            <p:nvSpPr>
              <p:cNvPr id="7180" name="文本框 6156"/>
              <p:cNvSpPr txBox="1"/>
              <p:nvPr/>
            </p:nvSpPr>
            <p:spPr>
              <a:xfrm>
                <a:off x="731" y="2905"/>
                <a:ext cx="695" cy="416"/>
              </a:xfrm>
              <a:prstGeom prst="rect">
                <a:avLst/>
              </a:prstGeom>
              <a:solidFill>
                <a:srgbClr val="FFFFFF"/>
              </a:solidFill>
              <a:ln w="9525">
                <a:noFill/>
              </a:ln>
            </p:spPr>
            <p:txBody>
              <a:bodyPr anchor="t"/>
              <a:lstStyle/>
              <a:p>
                <a:pPr algn="just">
                  <a:buClr>
                    <a:schemeClr val="bg1"/>
                  </a:buClr>
                </a:pPr>
                <a:r>
                  <a:rPr lang="zh-CN" altLang="en-US" sz="1400" b="1" dirty="0">
                    <a:latin typeface="Times New Roman" panose="02020603050405020304" pitchFamily="18" charset="0"/>
                    <a:ea typeface="楷体_GB2312" pitchFamily="49" charset="-122"/>
                  </a:rPr>
                  <a:t>零</a:t>
                </a:r>
                <a:r>
                  <a:rPr lang="zh-CN" altLang="en-US" sz="1400" b="1" dirty="0">
                    <a:latin typeface="楷体_GB2312" pitchFamily="49" charset="-122"/>
                    <a:ea typeface="楷体_GB2312" pitchFamily="49" charset="-122"/>
                  </a:rPr>
                  <a:t>  </a:t>
                </a:r>
                <a:r>
                  <a:rPr lang="zh-CN" altLang="en-US" sz="1400" b="1" dirty="0">
                    <a:latin typeface="Times New Roman" panose="02020603050405020304" pitchFamily="18" charset="0"/>
                    <a:ea typeface="楷体_GB2312" pitchFamily="49" charset="-122"/>
                  </a:rPr>
                  <a:t>库存量</a:t>
                </a:r>
              </a:p>
              <a:p>
                <a:pPr algn="just">
                  <a:buClr>
                    <a:schemeClr val="bg1"/>
                  </a:buClr>
                </a:pPr>
                <a:r>
                  <a:rPr lang="zh-CN" altLang="en-US" sz="1400" b="1" dirty="0">
                    <a:latin typeface="Times New Roman" panose="02020603050405020304" pitchFamily="18" charset="0"/>
                    <a:ea typeface="楷体_GB2312" pitchFamily="49" charset="-122"/>
                  </a:rPr>
                  <a:t>件   临界值</a:t>
                </a:r>
              </a:p>
            </p:txBody>
          </p:sp>
          <p:sp>
            <p:nvSpPr>
              <p:cNvPr id="7181" name="左大括号 6157"/>
              <p:cNvSpPr/>
              <p:nvPr/>
            </p:nvSpPr>
            <p:spPr>
              <a:xfrm>
                <a:off x="864" y="2928"/>
                <a:ext cx="93" cy="211"/>
              </a:xfrm>
              <a:prstGeom prst="leftBrace">
                <a:avLst>
                  <a:gd name="adj1" fmla="val 18896"/>
                  <a:gd name="adj2" fmla="val 50000"/>
                </a:avLst>
              </a:prstGeom>
              <a:noFill/>
              <a:ln w="952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grpSp>
            <p:nvGrpSpPr>
              <p:cNvPr id="7182" name="组合 6158"/>
              <p:cNvGrpSpPr/>
              <p:nvPr/>
            </p:nvGrpSpPr>
            <p:grpSpPr>
              <a:xfrm>
                <a:off x="2152" y="2515"/>
                <a:ext cx="750" cy="979"/>
                <a:chOff x="5580" y="5967"/>
                <a:chExt cx="1440" cy="1713"/>
              </a:xfrm>
            </p:grpSpPr>
            <p:sp>
              <p:nvSpPr>
                <p:cNvPr id="7183" name="矩形 6159"/>
                <p:cNvSpPr/>
                <p:nvPr/>
              </p:nvSpPr>
              <p:spPr>
                <a:xfrm>
                  <a:off x="5940" y="5967"/>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4" name="矩形 6160"/>
                <p:cNvSpPr/>
                <p:nvPr/>
              </p:nvSpPr>
              <p:spPr>
                <a:xfrm>
                  <a:off x="5760" y="6120"/>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5" name="矩形 6161"/>
                <p:cNvSpPr/>
                <p:nvPr/>
              </p:nvSpPr>
              <p:spPr>
                <a:xfrm>
                  <a:off x="5580" y="6276"/>
                  <a:ext cx="1080" cy="1404"/>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86" name="文本框 6162"/>
                <p:cNvSpPr txBox="1"/>
                <p:nvPr/>
              </p:nvSpPr>
              <p:spPr>
                <a:xfrm>
                  <a:off x="5580" y="6432"/>
                  <a:ext cx="1049" cy="1092"/>
                </a:xfrm>
                <a:prstGeom prst="rect">
                  <a:avLst/>
                </a:prstGeom>
                <a:noFill/>
                <a:ln w="9525">
                  <a:noFill/>
                </a:ln>
              </p:spPr>
              <p:txBody>
                <a:bodyPr anchor="t"/>
                <a:lstStyle/>
                <a:p>
                  <a:pPr algn="just">
                    <a:lnSpc>
                      <a:spcPct val="96000"/>
                    </a:lnSpc>
                    <a:buClr>
                      <a:schemeClr val="bg1"/>
                    </a:buClr>
                  </a:pPr>
                  <a:r>
                    <a:rPr lang="zh-CN" altLang="en-US" sz="1600" b="1" dirty="0">
                      <a:latin typeface="Times New Roman" panose="02020603050405020304" pitchFamily="18" charset="0"/>
                      <a:ea typeface="楷体_GB2312" pitchFamily="49" charset="-122"/>
                    </a:rPr>
                    <a:t>库存清单</a:t>
                  </a:r>
                </a:p>
                <a:p>
                  <a:pPr algn="just">
                    <a:lnSpc>
                      <a:spcPct val="96000"/>
                    </a:lnSpc>
                    <a:buClr>
                      <a:schemeClr val="bg1"/>
                    </a:buClr>
                  </a:pPr>
                  <a:endParaRPr lang="zh-CN" altLang="en-US" sz="1000" b="1" dirty="0">
                    <a:latin typeface="Times New Roman" panose="02020603050405020304" pitchFamily="18" charset="0"/>
                    <a:ea typeface="楷体_GB2312" pitchFamily="49" charset="-122"/>
                  </a:endParaRPr>
                </a:p>
                <a:p>
                  <a:pPr algn="just">
                    <a:buClr>
                      <a:schemeClr val="bg1"/>
                    </a:buClr>
                  </a:pPr>
                  <a:r>
                    <a:rPr lang="en-US" altLang="zh-CN" sz="500" b="1">
                      <a:latin typeface="Times New Roman" panose="02020603050405020304" pitchFamily="18" charset="0"/>
                      <a:ea typeface="楷体_GB2312" pitchFamily="49" charset="-122"/>
                    </a:rPr>
                    <a:t>XX    </a:t>
                  </a:r>
                  <a:r>
                    <a:rPr lang="zh-CN" altLang="en-US" sz="500" b="1">
                      <a:latin typeface="Times New Roman" panose="02020603050405020304" pitchFamily="18" charset="0"/>
                      <a:ea typeface="楷体_GB2312" pitchFamily="49" charset="-122"/>
                    </a:rPr>
                    <a:t>：   </a:t>
                  </a:r>
                  <a:r>
                    <a:rPr lang="en-US" altLang="zh-CN" sz="500" b="1">
                      <a:latin typeface="Times New Roman" panose="02020603050405020304" pitchFamily="18" charset="0"/>
                      <a:ea typeface="楷体_GB2312" pitchFamily="49" charset="-122"/>
                    </a:rPr>
                    <a:t>————</a:t>
                  </a:r>
                </a:p>
                <a:p>
                  <a:pPr algn="just">
                    <a:buClr>
                      <a:schemeClr val="bg1"/>
                    </a:buClr>
                  </a:pPr>
                  <a:r>
                    <a:rPr lang="en-US" altLang="zh-CN" sz="500" b="1">
                      <a:latin typeface="Times New Roman" panose="02020603050405020304" pitchFamily="18" charset="0"/>
                      <a:ea typeface="楷体_GB2312" pitchFamily="49" charset="-122"/>
                    </a:rPr>
                    <a:t>                       ————</a:t>
                  </a:r>
                </a:p>
                <a:p>
                  <a:pPr algn="just">
                    <a:buClr>
                      <a:schemeClr val="bg1"/>
                    </a:buClr>
                  </a:pPr>
                  <a:r>
                    <a:rPr lang="en-US" altLang="zh-CN" sz="500" b="1">
                      <a:latin typeface="Times New Roman" panose="02020603050405020304" pitchFamily="18" charset="0"/>
                      <a:ea typeface="楷体_GB2312" pitchFamily="49" charset="-122"/>
                    </a:rPr>
                    <a:t>XX    </a:t>
                  </a:r>
                  <a:r>
                    <a:rPr lang="zh-CN" altLang="en-US" sz="500" b="1">
                      <a:latin typeface="Times New Roman" panose="02020603050405020304" pitchFamily="18" charset="0"/>
                      <a:ea typeface="楷体_GB2312" pitchFamily="49" charset="-122"/>
                    </a:rPr>
                    <a:t>：   </a:t>
                  </a:r>
                  <a:r>
                    <a:rPr lang="en-US" altLang="zh-CN" sz="500" b="1">
                      <a:latin typeface="Times New Roman" panose="02020603050405020304" pitchFamily="18" charset="0"/>
                      <a:ea typeface="楷体_GB2312" pitchFamily="49" charset="-122"/>
                    </a:rPr>
                    <a:t>————</a:t>
                  </a:r>
                </a:p>
                <a:p>
                  <a:pPr algn="just">
                    <a:buClr>
                      <a:schemeClr val="bg1"/>
                    </a:buClr>
                  </a:pPr>
                  <a:r>
                    <a:rPr lang="en-US" altLang="zh-CN" sz="500" b="1">
                      <a:latin typeface="Times New Roman" panose="02020603050405020304" pitchFamily="18" charset="0"/>
                      <a:ea typeface="楷体_GB2312" pitchFamily="49" charset="-122"/>
                    </a:rPr>
                    <a:t>                 …………</a:t>
                  </a:r>
                </a:p>
              </p:txBody>
            </p:sp>
          </p:grpSp>
          <p:grpSp>
            <p:nvGrpSpPr>
              <p:cNvPr id="7187" name="组合 6163"/>
              <p:cNvGrpSpPr/>
              <p:nvPr/>
            </p:nvGrpSpPr>
            <p:grpSpPr>
              <a:xfrm>
                <a:off x="2861" y="2813"/>
                <a:ext cx="880" cy="268"/>
                <a:chOff x="7016" y="6489"/>
                <a:chExt cx="1690" cy="468"/>
              </a:xfrm>
            </p:grpSpPr>
            <p:sp>
              <p:nvSpPr>
                <p:cNvPr id="7188" name="文本框 6164"/>
                <p:cNvSpPr txBox="1"/>
                <p:nvPr/>
              </p:nvSpPr>
              <p:spPr>
                <a:xfrm>
                  <a:off x="7016" y="6489"/>
                  <a:ext cx="1690" cy="468"/>
                </a:xfrm>
                <a:prstGeom prst="rect">
                  <a:avLst/>
                </a:prstGeom>
                <a:noFill/>
                <a:ln w="9525">
                  <a:noFill/>
                </a:ln>
              </p:spPr>
              <p:txBody>
                <a:bodyPr anchor="t"/>
                <a:lstStyle/>
                <a:p>
                  <a:pPr algn="just">
                    <a:buClr>
                      <a:schemeClr val="bg1"/>
                    </a:buClr>
                  </a:pPr>
                  <a:r>
                    <a:rPr lang="zh-CN" altLang="en-US" sz="1600" b="1" dirty="0">
                      <a:latin typeface="楷体_GB2312" pitchFamily="49" charset="-122"/>
                      <a:ea typeface="楷体_GB2312" pitchFamily="49" charset="-122"/>
                    </a:rPr>
                    <a:t>库存 </a:t>
                  </a:r>
                  <a:r>
                    <a:rPr lang="en-US" altLang="zh-CN" sz="1600" b="1">
                      <a:latin typeface="Times New Roman" panose="02020603050405020304" pitchFamily="18" charset="0"/>
                      <a:ea typeface="楷体_GB2312" pitchFamily="49" charset="-122"/>
                    </a:rPr>
                    <a:t>&lt;</a:t>
                  </a:r>
                  <a:r>
                    <a:rPr lang="en-US" altLang="zh-CN" sz="1600" b="1" dirty="0">
                      <a:latin typeface="楷体_GB2312" pitchFamily="49" charset="-122"/>
                      <a:ea typeface="楷体_GB2312" pitchFamily="49" charset="-122"/>
                    </a:rPr>
                    <a:t> </a:t>
                  </a:r>
                  <a:r>
                    <a:rPr lang="zh-CN" altLang="en-US" sz="1600" b="1" dirty="0">
                      <a:latin typeface="楷体_GB2312" pitchFamily="49" charset="-122"/>
                      <a:ea typeface="楷体_GB2312" pitchFamily="49" charset="-122"/>
                    </a:rPr>
                    <a:t>临</a:t>
                  </a:r>
                  <a:r>
                    <a:rPr lang="zh-CN" altLang="en-US" sz="1600" b="1" dirty="0">
                      <a:latin typeface="Times New Roman" panose="02020603050405020304" pitchFamily="18" charset="0"/>
                      <a:ea typeface="楷体_GB2312" pitchFamily="49" charset="-122"/>
                    </a:rPr>
                    <a:t>界值</a:t>
                  </a:r>
                </a:p>
              </p:txBody>
            </p:sp>
            <p:sp>
              <p:nvSpPr>
                <p:cNvPr id="7189" name="直接连接符 6165"/>
                <p:cNvSpPr/>
                <p:nvPr/>
              </p:nvSpPr>
              <p:spPr>
                <a:xfrm>
                  <a:off x="7200" y="6900"/>
                  <a:ext cx="1361" cy="0"/>
                </a:xfrm>
                <a:prstGeom prst="line">
                  <a:avLst/>
                </a:prstGeom>
                <a:ln w="12700" cap="flat" cmpd="sng">
                  <a:solidFill>
                    <a:srgbClr val="000000"/>
                  </a:solidFill>
                  <a:prstDash val="solid"/>
                  <a:round/>
                  <a:headEnd type="none" w="med" len="med"/>
                  <a:tailEnd type="arrow" w="sm" len="med"/>
                </a:ln>
              </p:spPr>
            </p:sp>
          </p:grpSp>
          <p:grpSp>
            <p:nvGrpSpPr>
              <p:cNvPr id="7190" name="组合 6166"/>
              <p:cNvGrpSpPr/>
              <p:nvPr/>
            </p:nvGrpSpPr>
            <p:grpSpPr>
              <a:xfrm>
                <a:off x="3717" y="2603"/>
                <a:ext cx="563" cy="822"/>
                <a:chOff x="8820" y="6120"/>
                <a:chExt cx="1080" cy="1440"/>
              </a:xfrm>
            </p:grpSpPr>
            <p:sp>
              <p:nvSpPr>
                <p:cNvPr id="7191" name="矩形 6167"/>
                <p:cNvSpPr/>
                <p:nvPr/>
              </p:nvSpPr>
              <p:spPr>
                <a:xfrm>
                  <a:off x="8820" y="6120"/>
                  <a:ext cx="1080" cy="1440"/>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7192" name="文本框 6168"/>
                <p:cNvSpPr txBox="1"/>
                <p:nvPr/>
              </p:nvSpPr>
              <p:spPr>
                <a:xfrm>
                  <a:off x="8820" y="6276"/>
                  <a:ext cx="1026" cy="468"/>
                </a:xfrm>
                <a:prstGeom prst="rect">
                  <a:avLst/>
                </a:prstGeom>
                <a:noFill/>
                <a:ln w="9525">
                  <a:noFill/>
                </a:ln>
              </p:spPr>
              <p:txBody>
                <a:bodyPr anchor="t"/>
                <a:lstStyle/>
                <a:p>
                  <a:pPr algn="just">
                    <a:buClr>
                      <a:schemeClr val="bg1"/>
                    </a:buClr>
                  </a:pPr>
                  <a:r>
                    <a:rPr lang="zh-CN" altLang="en-US" sz="1600" b="1" dirty="0">
                      <a:latin typeface="Times New Roman" panose="02020603050405020304" pitchFamily="18" charset="0"/>
                      <a:ea typeface="楷体_GB2312" pitchFamily="49" charset="-122"/>
                    </a:rPr>
                    <a:t>定货报告</a:t>
                  </a:r>
                </a:p>
                <a:p>
                  <a:pPr algn="just">
                    <a:buClr>
                      <a:schemeClr val="bg1"/>
                    </a:buClr>
                  </a:pPr>
                  <a:endParaRPr lang="zh-CN" altLang="en-US" sz="1000" b="1" dirty="0">
                    <a:latin typeface="Times New Roman" panose="02020603050405020304" pitchFamily="18" charset="0"/>
                    <a:ea typeface="楷体_GB2312" pitchFamily="49" charset="-122"/>
                  </a:endParaRPr>
                </a:p>
              </p:txBody>
            </p:sp>
            <p:sp>
              <p:nvSpPr>
                <p:cNvPr id="7193" name="直接连接符 6169"/>
                <p:cNvSpPr/>
                <p:nvPr/>
              </p:nvSpPr>
              <p:spPr>
                <a:xfrm flipV="1">
                  <a:off x="9000" y="6900"/>
                  <a:ext cx="567" cy="0"/>
                </a:xfrm>
                <a:prstGeom prst="line">
                  <a:avLst/>
                </a:prstGeom>
                <a:ln w="9525" cap="flat" cmpd="sng">
                  <a:solidFill>
                    <a:srgbClr val="000000"/>
                  </a:solidFill>
                  <a:prstDash val="solid"/>
                  <a:round/>
                  <a:headEnd type="none" w="med" len="med"/>
                  <a:tailEnd type="none" w="med" len="med"/>
                </a:ln>
              </p:spPr>
            </p:sp>
            <p:sp>
              <p:nvSpPr>
                <p:cNvPr id="7194" name="直接连接符 6170"/>
                <p:cNvSpPr/>
                <p:nvPr/>
              </p:nvSpPr>
              <p:spPr>
                <a:xfrm>
                  <a:off x="9000" y="6744"/>
                  <a:ext cx="567" cy="0"/>
                </a:xfrm>
                <a:prstGeom prst="line">
                  <a:avLst/>
                </a:prstGeom>
                <a:ln w="9525" cap="flat" cmpd="sng">
                  <a:solidFill>
                    <a:srgbClr val="000000"/>
                  </a:solidFill>
                  <a:prstDash val="solid"/>
                  <a:round/>
                  <a:headEnd type="none" w="med" len="med"/>
                  <a:tailEnd type="none" w="med" len="med"/>
                </a:ln>
              </p:spPr>
            </p:sp>
            <p:sp>
              <p:nvSpPr>
                <p:cNvPr id="7195" name="直接连接符 6171"/>
                <p:cNvSpPr/>
                <p:nvPr/>
              </p:nvSpPr>
              <p:spPr>
                <a:xfrm>
                  <a:off x="9000" y="7056"/>
                  <a:ext cx="567" cy="0"/>
                </a:xfrm>
                <a:prstGeom prst="line">
                  <a:avLst/>
                </a:prstGeom>
                <a:ln w="9525" cap="flat" cmpd="sng">
                  <a:solidFill>
                    <a:srgbClr val="000000"/>
                  </a:solidFill>
                  <a:prstDash val="solid"/>
                  <a:round/>
                  <a:headEnd type="none" w="med" len="med"/>
                  <a:tailEnd type="none" w="med" len="med"/>
                </a:ln>
              </p:spPr>
            </p:sp>
            <p:sp>
              <p:nvSpPr>
                <p:cNvPr id="7196" name="直接连接符 6172"/>
                <p:cNvSpPr/>
                <p:nvPr/>
              </p:nvSpPr>
              <p:spPr>
                <a:xfrm>
                  <a:off x="9000" y="7368"/>
                  <a:ext cx="567" cy="0"/>
                </a:xfrm>
                <a:prstGeom prst="line">
                  <a:avLst/>
                </a:prstGeom>
                <a:ln w="9525" cap="rnd" cmpd="sng">
                  <a:solidFill>
                    <a:srgbClr val="000000"/>
                  </a:solidFill>
                  <a:prstDash val="sysDot"/>
                  <a:round/>
                  <a:headEnd type="none" w="med" len="med"/>
                  <a:tailEnd type="none" w="med" len="med"/>
                </a:ln>
              </p:spPr>
            </p:sp>
          </p:grpSp>
          <p:grpSp>
            <p:nvGrpSpPr>
              <p:cNvPr id="7197" name="组合 6173"/>
              <p:cNvGrpSpPr/>
              <p:nvPr/>
            </p:nvGrpSpPr>
            <p:grpSpPr>
              <a:xfrm>
                <a:off x="632" y="2246"/>
                <a:ext cx="938" cy="651"/>
                <a:chOff x="1800" y="5978"/>
                <a:chExt cx="1701" cy="1219"/>
              </a:xfrm>
            </p:grpSpPr>
            <p:grpSp>
              <p:nvGrpSpPr>
                <p:cNvPr id="7198" name="组合 6174"/>
                <p:cNvGrpSpPr/>
                <p:nvPr/>
              </p:nvGrpSpPr>
              <p:grpSpPr>
                <a:xfrm flipV="1">
                  <a:off x="1800" y="6885"/>
                  <a:ext cx="1701" cy="312"/>
                  <a:chOff x="1800" y="6885"/>
                  <a:chExt cx="1701" cy="312"/>
                </a:xfrm>
              </p:grpSpPr>
              <p:sp>
                <p:nvSpPr>
                  <p:cNvPr id="7199" name="任意多边形 6175"/>
                  <p:cNvSpPr/>
                  <p:nvPr/>
                </p:nvSpPr>
                <p:spPr>
                  <a:xfrm flipH="1">
                    <a:off x="1800" y="6885"/>
                    <a:ext cx="850" cy="31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FFFFFF"/>
                  </a:solidFill>
                  <a:ln w="9525" cap="flat" cmpd="sng">
                    <a:solidFill>
                      <a:srgbClr val="000000"/>
                    </a:solidFill>
                    <a:prstDash val="solid"/>
                    <a:round/>
                    <a:headEnd type="none" w="med" len="med"/>
                    <a:tailEnd type="none" w="med" len="med"/>
                  </a:ln>
                </p:spPr>
                <p:txBody>
                  <a:bodyPr/>
                  <a:lstStyle/>
                  <a:p>
                    <a:endParaRPr lang="zh-CN" altLang="en-US"/>
                  </a:p>
                </p:txBody>
              </p:sp>
              <p:sp>
                <p:nvSpPr>
                  <p:cNvPr id="7200" name="任意多边形 6176"/>
                  <p:cNvSpPr/>
                  <p:nvPr/>
                </p:nvSpPr>
                <p:spPr>
                  <a:xfrm>
                    <a:off x="2651" y="6885"/>
                    <a:ext cx="850" cy="312"/>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solidFill>
                    <a:srgbClr val="FFFFFF"/>
                  </a:solidFill>
                  <a:ln w="9525" cap="flat" cmpd="sng">
                    <a:solidFill>
                      <a:srgbClr val="000000"/>
                    </a:solidFill>
                    <a:prstDash val="solid"/>
                    <a:round/>
                    <a:headEnd type="none" w="med" len="med"/>
                    <a:tailEnd type="none" w="med" len="med"/>
                  </a:ln>
                </p:spPr>
                <p:txBody>
                  <a:bodyPr/>
                  <a:lstStyle/>
                  <a:p>
                    <a:endParaRPr lang="zh-CN" altLang="en-US"/>
                  </a:p>
                </p:txBody>
              </p:sp>
            </p:grpSp>
            <p:sp>
              <p:nvSpPr>
                <p:cNvPr id="7201" name="直接连接符 6177"/>
                <p:cNvSpPr/>
                <p:nvPr/>
              </p:nvSpPr>
              <p:spPr>
                <a:xfrm flipV="1">
                  <a:off x="1800" y="5978"/>
                  <a:ext cx="850" cy="907"/>
                </a:xfrm>
                <a:prstGeom prst="line">
                  <a:avLst/>
                </a:prstGeom>
                <a:ln w="9525" cap="flat" cmpd="sng">
                  <a:solidFill>
                    <a:srgbClr val="000000"/>
                  </a:solidFill>
                  <a:prstDash val="solid"/>
                  <a:round/>
                  <a:headEnd type="none" w="med" len="med"/>
                  <a:tailEnd type="none" w="med" len="med"/>
                </a:ln>
              </p:spPr>
            </p:sp>
            <p:sp>
              <p:nvSpPr>
                <p:cNvPr id="7202" name="直接连接符 6178"/>
                <p:cNvSpPr/>
                <p:nvPr/>
              </p:nvSpPr>
              <p:spPr>
                <a:xfrm flipH="1" flipV="1">
                  <a:off x="2651" y="5978"/>
                  <a:ext cx="850" cy="907"/>
                </a:xfrm>
                <a:prstGeom prst="line">
                  <a:avLst/>
                </a:prstGeom>
                <a:ln w="9525" cap="flat" cmpd="sng">
                  <a:solidFill>
                    <a:srgbClr val="000000"/>
                  </a:solidFill>
                  <a:prstDash val="solid"/>
                  <a:round/>
                  <a:headEnd type="none" w="med" len="med"/>
                  <a:tailEnd type="none" w="med" len="med"/>
                </a:ln>
              </p:spPr>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left)">
                                      <p:cBhvr>
                                        <p:cTn id="7" dur="500"/>
                                        <p:tgtEl>
                                          <p:spTgt spid="6148"/>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26625"/>
          <p:cNvSpPr>
            <a:spLocks noGrp="1"/>
          </p:cNvSpPr>
          <p:nvPr>
            <p:ph type="title"/>
          </p:nvPr>
        </p:nvSpPr>
        <p:spPr/>
        <p:txBody>
          <a:bodyPr anchor="ctr"/>
          <a:lstStyle/>
          <a:p>
            <a:r>
              <a:rPr lang="en-US" altLang="zh-CN" dirty="0">
                <a:latin typeface="楷体_GB2312" pitchFamily="49" charset="-122"/>
              </a:rPr>
              <a:t>2.5  </a:t>
            </a:r>
            <a:r>
              <a:rPr lang="zh-CN" altLang="en-US" dirty="0">
                <a:latin typeface="楷体_GB2312" pitchFamily="49" charset="-122"/>
              </a:rPr>
              <a:t>数据字典</a:t>
            </a:r>
          </a:p>
        </p:txBody>
      </p:sp>
      <p:sp>
        <p:nvSpPr>
          <p:cNvPr id="49154" name="文本占位符 26626"/>
          <p:cNvSpPr>
            <a:spLocks noGrp="1"/>
          </p:cNvSpPr>
          <p:nvPr>
            <p:ph idx="1"/>
          </p:nvPr>
        </p:nvSpPr>
        <p:spPr/>
        <p:txBody>
          <a:bodyPr anchor="t"/>
          <a:lstStyle/>
          <a:p>
            <a:pPr>
              <a:lnSpc>
                <a:spcPct val="95000"/>
              </a:lnSpc>
              <a:spcBef>
                <a:spcPct val="50000"/>
              </a:spcBef>
            </a:pPr>
            <a:r>
              <a:rPr lang="zh-CN" altLang="en-US" dirty="0">
                <a:solidFill>
                  <a:srgbClr val="FF3300"/>
                </a:solidFill>
              </a:rPr>
              <a:t>习题</a:t>
            </a:r>
          </a:p>
          <a:p>
            <a:pPr lvl="1">
              <a:lnSpc>
                <a:spcPct val="95000"/>
              </a:lnSpc>
              <a:spcBef>
                <a:spcPct val="50000"/>
              </a:spcBef>
            </a:pPr>
            <a:r>
              <a:rPr lang="zh-CN" altLang="en-US" sz="3200" dirty="0"/>
              <a:t>北京某高校可用的电话号码有以下几类：校内电话号码由</a:t>
            </a:r>
            <a:r>
              <a:rPr lang="en-US" altLang="zh-CN" sz="3200" dirty="0"/>
              <a:t>4</a:t>
            </a:r>
            <a:r>
              <a:rPr lang="zh-CN" altLang="en-US" sz="3200" dirty="0"/>
              <a:t>位数字组成，第</a:t>
            </a:r>
            <a:r>
              <a:rPr lang="en-US" altLang="zh-CN" sz="3200" dirty="0"/>
              <a:t>1</a:t>
            </a:r>
            <a:r>
              <a:rPr lang="zh-CN" altLang="en-US" sz="3200" dirty="0"/>
              <a:t>位数字不是</a:t>
            </a:r>
            <a:r>
              <a:rPr lang="en-US" altLang="zh-CN" sz="3200" dirty="0"/>
              <a:t>0</a:t>
            </a:r>
            <a:r>
              <a:rPr lang="zh-CN" altLang="en-US" sz="3200" dirty="0"/>
              <a:t>；校外电话又分为本市电话和外地电话两类，拨校外电话需先拨</a:t>
            </a:r>
            <a:r>
              <a:rPr lang="en-US" altLang="zh-CN" sz="3200" dirty="0"/>
              <a:t>0</a:t>
            </a:r>
            <a:r>
              <a:rPr lang="zh-CN" altLang="en-US" sz="3200" dirty="0"/>
              <a:t>，若是本市电话则再接着拨</a:t>
            </a:r>
            <a:r>
              <a:rPr lang="en-US" altLang="zh-CN" sz="3200" dirty="0"/>
              <a:t>8</a:t>
            </a:r>
            <a:r>
              <a:rPr lang="zh-CN" altLang="en-US" sz="3200" dirty="0"/>
              <a:t>位数字（第</a:t>
            </a:r>
            <a:r>
              <a:rPr lang="en-US" altLang="zh-CN" sz="3200" dirty="0"/>
              <a:t>1</a:t>
            </a:r>
            <a:r>
              <a:rPr lang="zh-CN" altLang="en-US" sz="3200" dirty="0"/>
              <a:t>位不是</a:t>
            </a:r>
            <a:r>
              <a:rPr lang="en-US" altLang="zh-CN" sz="3200" dirty="0"/>
              <a:t>0</a:t>
            </a:r>
            <a:r>
              <a:rPr lang="zh-CN" altLang="en-US" sz="3200" dirty="0"/>
              <a:t>），若是外地电话拨</a:t>
            </a:r>
            <a:r>
              <a:rPr lang="en-US" altLang="zh-CN" sz="3200" dirty="0"/>
              <a:t>3</a:t>
            </a:r>
            <a:r>
              <a:rPr lang="zh-CN" altLang="en-US" sz="3200" dirty="0"/>
              <a:t>位区码再拨</a:t>
            </a:r>
            <a:r>
              <a:rPr lang="en-US" altLang="zh-CN" sz="3200" dirty="0"/>
              <a:t>8</a:t>
            </a:r>
            <a:r>
              <a:rPr lang="zh-CN" altLang="en-US" sz="3200" dirty="0"/>
              <a:t>位电话号码（第</a:t>
            </a:r>
            <a:r>
              <a:rPr lang="en-US" altLang="zh-CN" sz="3200" dirty="0"/>
              <a:t>1</a:t>
            </a:r>
            <a:r>
              <a:rPr lang="zh-CN" altLang="en-US" sz="3200" dirty="0"/>
              <a:t>位不是</a:t>
            </a:r>
            <a:r>
              <a:rPr lang="en-US" altLang="zh-CN" sz="3200" dirty="0"/>
              <a:t>0</a:t>
            </a:r>
            <a:r>
              <a:rPr lang="zh-CN" altLang="en-US" sz="3200" dirty="0"/>
              <a:t>）。</a:t>
            </a:r>
            <a:endParaRPr lang="zh-CN" altLang="en-US" dirty="0"/>
          </a:p>
          <a:p>
            <a:endParaRPr lang="zh-CN" altLang="en-US" dirty="0"/>
          </a:p>
        </p:txBody>
      </p:sp>
      <p:sp>
        <p:nvSpPr>
          <p:cNvPr id="49155" name="矩形 26627">
            <a:hlinkClick r:id="rId2" action="ppaction://hlinksldjump"/>
          </p:cNvPr>
          <p:cNvSpPr/>
          <p:nvPr/>
        </p:nvSpPr>
        <p:spPr>
          <a:xfrm>
            <a:off x="7092950" y="6308725"/>
            <a:ext cx="12954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27649"/>
          <p:cNvSpPr>
            <a:spLocks noGrp="1"/>
          </p:cNvSpPr>
          <p:nvPr>
            <p:ph type="title"/>
          </p:nvPr>
        </p:nvSpPr>
        <p:spPr>
          <a:solidFill>
            <a:schemeClr val="bg1">
              <a:alpha val="50000"/>
            </a:schemeClr>
          </a:solidFill>
          <a:ln>
            <a:solidFill>
              <a:schemeClr val="bg1">
                <a:alpha val="50000"/>
              </a:schemeClr>
            </a:solidFill>
            <a:miter/>
          </a:ln>
        </p:spPr>
        <p:txBody>
          <a:bodyPr vert="horz" wrap="square" lIns="91440" tIns="45720" rIns="91440" bIns="45720" anchor="b"/>
          <a:lstStyle/>
          <a:p>
            <a:r>
              <a:rPr lang="en-US" altLang="zh-CN" sz="4300" dirty="0"/>
              <a:t>2.6  </a:t>
            </a:r>
            <a:r>
              <a:rPr lang="zh-CN" altLang="en-US" sz="4300" dirty="0"/>
              <a:t>成本</a:t>
            </a:r>
            <a:r>
              <a:rPr lang="en-US" altLang="zh-CN" sz="4300" dirty="0"/>
              <a:t>/</a:t>
            </a:r>
            <a:r>
              <a:rPr lang="zh-CN" altLang="en-US" sz="4300" dirty="0"/>
              <a:t>效益分析</a:t>
            </a:r>
          </a:p>
        </p:txBody>
      </p:sp>
      <p:sp>
        <p:nvSpPr>
          <p:cNvPr id="50178" name="文本占位符 27650"/>
          <p:cNvSpPr>
            <a:spLocks noGrp="1"/>
          </p:cNvSpPr>
          <p:nvPr>
            <p:ph idx="1"/>
          </p:nvPr>
        </p:nvSpPr>
        <p:spPr/>
        <p:txBody>
          <a:bodyPr anchor="t"/>
          <a:lstStyle/>
          <a:p>
            <a:pPr marL="287655" indent="-6350">
              <a:buNone/>
            </a:pPr>
            <a:r>
              <a:rPr lang="zh-CN" altLang="en-US" u="sng" dirty="0">
                <a:solidFill>
                  <a:srgbClr val="CC3300"/>
                </a:solidFill>
              </a:rPr>
              <a:t>成本</a:t>
            </a:r>
            <a:r>
              <a:rPr lang="en-US" altLang="zh-CN" u="sng" dirty="0">
                <a:solidFill>
                  <a:srgbClr val="CC3300"/>
                </a:solidFill>
              </a:rPr>
              <a:t>/</a:t>
            </a:r>
            <a:r>
              <a:rPr lang="zh-CN" altLang="en-US" u="sng" dirty="0">
                <a:solidFill>
                  <a:srgbClr val="CC3300"/>
                </a:solidFill>
              </a:rPr>
              <a:t>效益分析的目的</a:t>
            </a:r>
          </a:p>
          <a:p>
            <a:pPr marL="287655" indent="-6350">
              <a:buNone/>
            </a:pPr>
            <a:r>
              <a:rPr lang="zh-CN" altLang="en-US" dirty="0"/>
              <a:t>正是要从经济角度分析开发一个特定的新系统是否划算，从而帮助客户组织的负责人正确地作出是否投资于这项开发工程的决定。</a:t>
            </a:r>
          </a:p>
          <a:p>
            <a:pPr marL="287655" indent="-6350">
              <a:buNone/>
            </a:pP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30721"/>
          <p:cNvSpPr>
            <a:spLocks noGrp="1"/>
          </p:cNvSpPr>
          <p:nvPr>
            <p:ph type="title"/>
          </p:nvPr>
        </p:nvSpPr>
        <p:spPr>
          <a:solidFill>
            <a:schemeClr val="bg1">
              <a:alpha val="50000"/>
            </a:schemeClr>
          </a:solidFill>
          <a:ln>
            <a:solidFill>
              <a:schemeClr val="bg1">
                <a:alpha val="50000"/>
              </a:schemeClr>
            </a:solidFill>
            <a:miter/>
          </a:ln>
        </p:spPr>
        <p:txBody>
          <a:bodyPr vert="horz" wrap="square" lIns="91440" tIns="45720" rIns="91440" bIns="45720" anchor="b"/>
          <a:lstStyle/>
          <a:p>
            <a:r>
              <a:rPr lang="en-US" altLang="zh-CN" sz="4300" dirty="0"/>
              <a:t>2.6.1  </a:t>
            </a:r>
            <a:r>
              <a:rPr lang="zh-CN" altLang="en-US" sz="4300" dirty="0"/>
              <a:t>成本估计</a:t>
            </a:r>
          </a:p>
        </p:txBody>
      </p:sp>
      <p:sp>
        <p:nvSpPr>
          <p:cNvPr id="52226" name="文本占位符 30722"/>
          <p:cNvSpPr>
            <a:spLocks noGrp="1"/>
          </p:cNvSpPr>
          <p:nvPr>
            <p:ph idx="1"/>
          </p:nvPr>
        </p:nvSpPr>
        <p:spPr/>
        <p:txBody>
          <a:bodyPr anchor="t"/>
          <a:lstStyle/>
          <a:p>
            <a:pPr marL="287655" indent="-6350">
              <a:buNone/>
            </a:pPr>
            <a:r>
              <a:rPr lang="en-US" altLang="zh-CN" dirty="0"/>
              <a:t>3</a:t>
            </a:r>
            <a:r>
              <a:rPr lang="zh-CN" altLang="en-US" dirty="0"/>
              <a:t>种估算技术</a:t>
            </a:r>
          </a:p>
          <a:p>
            <a:pPr marL="287655" indent="-6350">
              <a:buNone/>
            </a:pPr>
            <a:r>
              <a:rPr lang="en-US" altLang="zh-CN" dirty="0">
                <a:solidFill>
                  <a:srgbClr val="800000"/>
                </a:solidFill>
              </a:rPr>
              <a:t>1. </a:t>
            </a:r>
            <a:r>
              <a:rPr lang="zh-CN" altLang="en-US" dirty="0">
                <a:solidFill>
                  <a:srgbClr val="800000"/>
                </a:solidFill>
              </a:rPr>
              <a:t>代码行技术</a:t>
            </a:r>
          </a:p>
          <a:p>
            <a:pPr marL="287655" indent="-6350">
              <a:buNone/>
            </a:pPr>
            <a:r>
              <a:rPr lang="zh-CN" altLang="en-US" dirty="0"/>
              <a:t>它把开发每个软件功能的成本和实现这个功能需要用的源代码行数联系起来。</a:t>
            </a:r>
          </a:p>
          <a:p>
            <a:pPr marL="287655" indent="-6350">
              <a:buNone/>
            </a:pPr>
            <a:r>
              <a:rPr lang="zh-CN" altLang="en-US" dirty="0">
                <a:solidFill>
                  <a:srgbClr val="FF3300"/>
                </a:solidFill>
              </a:rPr>
              <a:t>注：</a:t>
            </a:r>
          </a:p>
          <a:p>
            <a:pPr marL="287655" indent="-6350">
              <a:buNone/>
            </a:pPr>
            <a:r>
              <a:rPr lang="zh-CN" altLang="en-US" dirty="0"/>
              <a:t>当有以往开发类似工程的历史数据可供参考时，这个方法是非常有效的。</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2769"/>
          <p:cNvSpPr>
            <a:spLocks noGrp="1"/>
          </p:cNvSpPr>
          <p:nvPr>
            <p:ph type="title"/>
          </p:nvPr>
        </p:nvSpPr>
        <p:spPr/>
        <p:txBody>
          <a:bodyPr anchor="ctr"/>
          <a:lstStyle/>
          <a:p>
            <a:r>
              <a:rPr lang="en-US" altLang="zh-CN" sz="4300" dirty="0"/>
              <a:t>2.6.1  </a:t>
            </a:r>
            <a:r>
              <a:rPr lang="zh-CN" altLang="en-US" sz="4300" dirty="0"/>
              <a:t>成本估计</a:t>
            </a:r>
          </a:p>
        </p:txBody>
      </p:sp>
      <p:sp>
        <p:nvSpPr>
          <p:cNvPr id="54274" name="文本占位符 32770"/>
          <p:cNvSpPr>
            <a:spLocks noGrp="1"/>
          </p:cNvSpPr>
          <p:nvPr>
            <p:ph idx="1"/>
          </p:nvPr>
        </p:nvSpPr>
        <p:spPr/>
        <p:txBody>
          <a:bodyPr anchor="t"/>
          <a:lstStyle/>
          <a:p>
            <a:pPr marL="814705" indent="-533400">
              <a:lnSpc>
                <a:spcPct val="90000"/>
              </a:lnSpc>
              <a:buNone/>
            </a:pPr>
            <a:r>
              <a:rPr lang="en-US" altLang="zh-CN" sz="2800" dirty="0">
                <a:solidFill>
                  <a:srgbClr val="800000"/>
                </a:solidFill>
              </a:rPr>
              <a:t>2. </a:t>
            </a:r>
            <a:r>
              <a:rPr lang="zh-CN" altLang="en-US" sz="2800" dirty="0">
                <a:solidFill>
                  <a:srgbClr val="800000"/>
                </a:solidFill>
              </a:rPr>
              <a:t>任务分解技术</a:t>
            </a:r>
          </a:p>
          <a:p>
            <a:pPr marL="1011555" lvl="1" indent="-533400">
              <a:lnSpc>
                <a:spcPct val="90000"/>
              </a:lnSpc>
              <a:buClr>
                <a:schemeClr val="tx1"/>
              </a:buClr>
              <a:buSzPct val="95000"/>
              <a:buFont typeface="Wingdings" panose="05000000000000000000" pitchFamily="2" charset="2"/>
              <a:buChar char="n"/>
            </a:pPr>
            <a:r>
              <a:rPr lang="zh-CN" altLang="en-US" sz="2400" dirty="0">
                <a:solidFill>
                  <a:srgbClr val="FF3300"/>
                </a:solidFill>
              </a:rPr>
              <a:t>分解任务，</a:t>
            </a:r>
            <a:r>
              <a:rPr lang="zh-CN" altLang="en-US" sz="2400" dirty="0"/>
              <a:t>首先把软件开发工程分解为若干个相对独立的任务</a:t>
            </a:r>
          </a:p>
          <a:p>
            <a:pPr marL="1447800" lvl="2" indent="-533400">
              <a:lnSpc>
                <a:spcPct val="90000"/>
              </a:lnSpc>
              <a:buSzPct val="95000"/>
              <a:buFont typeface="Wingdings" panose="05000000000000000000" pitchFamily="2" charset="2"/>
              <a:buChar char="Ø"/>
            </a:pPr>
            <a:r>
              <a:rPr lang="zh-CN" altLang="en-US" dirty="0"/>
              <a:t>最常用的办法是按开发阶段划分任务</a:t>
            </a:r>
          </a:p>
          <a:p>
            <a:pPr marL="1011555" lvl="1" indent="-533400">
              <a:lnSpc>
                <a:spcPct val="90000"/>
              </a:lnSpc>
              <a:buClr>
                <a:schemeClr val="tx1"/>
              </a:buClr>
              <a:buSzPct val="95000"/>
              <a:buFont typeface="Wingdings" panose="05000000000000000000" pitchFamily="2" charset="2"/>
              <a:buChar char="n"/>
            </a:pPr>
            <a:r>
              <a:rPr lang="zh-CN" altLang="en-US" sz="2400" dirty="0">
                <a:solidFill>
                  <a:srgbClr val="FF3300"/>
                </a:solidFill>
              </a:rPr>
              <a:t>分别估计</a:t>
            </a:r>
            <a:r>
              <a:rPr lang="zh-CN" altLang="en-US" sz="2400" dirty="0"/>
              <a:t>，再分别估计每个单独的开发任务的成本</a:t>
            </a:r>
          </a:p>
          <a:p>
            <a:pPr marL="1447800" lvl="2" indent="-533400">
              <a:lnSpc>
                <a:spcPct val="90000"/>
              </a:lnSpc>
              <a:buSzPct val="95000"/>
              <a:buFont typeface="Wingdings" panose="05000000000000000000" pitchFamily="2" charset="2"/>
              <a:buChar char="Ø"/>
            </a:pPr>
            <a:r>
              <a:rPr lang="zh-CN" altLang="en-US" dirty="0"/>
              <a:t>先估计完成该项任务需要用的人力</a:t>
            </a:r>
            <a:r>
              <a:rPr lang="en-US" altLang="zh-CN" dirty="0"/>
              <a:t>(</a:t>
            </a:r>
            <a:r>
              <a:rPr lang="zh-CN" altLang="en-US" dirty="0"/>
              <a:t>以人月为单位</a:t>
            </a:r>
            <a:r>
              <a:rPr lang="en-US" altLang="zh-CN"/>
              <a:t>)</a:t>
            </a:r>
          </a:p>
          <a:p>
            <a:pPr marL="1447800" lvl="2" indent="-533400">
              <a:lnSpc>
                <a:spcPct val="90000"/>
              </a:lnSpc>
              <a:buSzPct val="95000"/>
              <a:buFont typeface="Wingdings" panose="05000000000000000000" pitchFamily="2" charset="2"/>
              <a:buChar char="Ø"/>
            </a:pPr>
            <a:r>
              <a:rPr lang="zh-CN" altLang="en-US" dirty="0"/>
              <a:t>再乘以每人每月的平均工资而得出每个任务的成本</a:t>
            </a:r>
          </a:p>
          <a:p>
            <a:pPr marL="1011555" lvl="1" indent="-533400">
              <a:lnSpc>
                <a:spcPct val="90000"/>
              </a:lnSpc>
              <a:buClr>
                <a:schemeClr val="tx1"/>
              </a:buClr>
              <a:buSzPct val="95000"/>
              <a:buFont typeface="Wingdings" panose="05000000000000000000" pitchFamily="2" charset="2"/>
              <a:buChar char="n"/>
            </a:pPr>
            <a:r>
              <a:rPr lang="zh-CN" altLang="en-US" sz="2400" dirty="0">
                <a:solidFill>
                  <a:srgbClr val="FF3300"/>
                </a:solidFill>
              </a:rPr>
              <a:t>累加，</a:t>
            </a:r>
            <a:r>
              <a:rPr lang="zh-CN" altLang="en-US" sz="2400" dirty="0"/>
              <a:t>最后累加起来得出软件开发工程的总成本</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4817"/>
          <p:cNvSpPr>
            <a:spLocks noGrp="1"/>
          </p:cNvSpPr>
          <p:nvPr>
            <p:ph type="title"/>
          </p:nvPr>
        </p:nvSpPr>
        <p:spPr>
          <a:xfrm>
            <a:off x="539750" y="476250"/>
            <a:ext cx="8208963" cy="503238"/>
          </a:xfrm>
        </p:spPr>
        <p:txBody>
          <a:bodyPr anchor="ctr"/>
          <a:lstStyle/>
          <a:p>
            <a:r>
              <a:rPr lang="zh-CN" altLang="en-US" sz="2400" dirty="0"/>
              <a:t>表</a:t>
            </a:r>
            <a:r>
              <a:rPr lang="en-US" altLang="zh-CN" sz="2400" dirty="0"/>
              <a:t>2.2 </a:t>
            </a:r>
            <a:r>
              <a:rPr lang="zh-CN" altLang="en-US" sz="2400" dirty="0"/>
              <a:t>典型环境下各个开发阶段需要使用的人力的百分比</a:t>
            </a:r>
            <a:endParaRPr lang="zh-CN" altLang="en-US" sz="2400"/>
          </a:p>
        </p:txBody>
      </p:sp>
      <p:graphicFrame>
        <p:nvGraphicFramePr>
          <p:cNvPr id="34852" name="内容占位符 34851"/>
          <p:cNvGraphicFramePr>
            <a:graphicFrameLocks noGrp="1"/>
          </p:cNvGraphicFramePr>
          <p:nvPr>
            <p:ph idx="1"/>
          </p:nvPr>
        </p:nvGraphicFramePr>
        <p:xfrm>
          <a:off x="457200" y="1736725"/>
          <a:ext cx="8002588" cy="4232275"/>
        </p:xfrm>
        <a:graphic>
          <a:graphicData uri="http://schemas.openxmlformats.org/drawingml/2006/table">
            <a:tbl>
              <a:tblPr/>
              <a:tblGrid>
                <a:gridCol w="4002088">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6635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3200" b="0" dirty="0">
                          <a:solidFill>
                            <a:srgbClr val="0000FF"/>
                          </a:solidFill>
                          <a:latin typeface="Arial" panose="020B0604020202020204" pitchFamily="34" charset="0"/>
                          <a:ea typeface="宋体" panose="02010600030101010101" pitchFamily="2" charset="-122"/>
                        </a:rPr>
                        <a:t>任务</a:t>
                      </a:r>
                    </a:p>
                  </a:txBody>
                  <a:tcPr>
                    <a:lnL cap="flat">
                      <a:noFill/>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3200" b="0" dirty="0">
                          <a:solidFill>
                            <a:srgbClr val="0000FF"/>
                          </a:solidFill>
                          <a:latin typeface="Arial" panose="020B0604020202020204" pitchFamily="34" charset="0"/>
                          <a:ea typeface="宋体" panose="02010600030101010101" pitchFamily="2" charset="-122"/>
                        </a:rPr>
                        <a:t>人力（</a:t>
                      </a:r>
                      <a:r>
                        <a:rPr lang="en-US" altLang="zh-CN" sz="3200" b="0" dirty="0">
                          <a:solidFill>
                            <a:srgbClr val="0000FF"/>
                          </a:solidFill>
                          <a:latin typeface="Arial" panose="020B0604020202020204" pitchFamily="34" charset="0"/>
                          <a:ea typeface="宋体" panose="02010600030101010101" pitchFamily="2" charset="-122"/>
                        </a:rPr>
                        <a:t>%</a:t>
                      </a:r>
                      <a:r>
                        <a:rPr lang="zh-CN" altLang="en-US" sz="3200" b="0" dirty="0">
                          <a:solidFill>
                            <a:srgbClr val="0000FF"/>
                          </a:solidFill>
                          <a:latin typeface="Arial" panose="020B0604020202020204" pitchFamily="34" charset="0"/>
                          <a:ea typeface="宋体" panose="02010600030101010101" pitchFamily="2" charset="-122"/>
                        </a:rPr>
                        <a:t>）</a:t>
                      </a:r>
                    </a:p>
                  </a:txBody>
                  <a:tcPr>
                    <a:lnL w="12700" cap="flat" cmpd="sng">
                      <a:solidFill>
                        <a:schemeClr val="tx1"/>
                      </a:solidFill>
                      <a:prstDash val="solid"/>
                      <a:miter/>
                      <a:headEnd type="none" w="sm" len="sm"/>
                      <a:tailEnd type="none" w="sm" len="sm"/>
                    </a:lnL>
                    <a:lnR cap="flat">
                      <a:noFill/>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0"/>
                  </a:ext>
                </a:extLst>
              </a:tr>
              <a:tr h="595313">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可行性研究</a:t>
                      </a:r>
                      <a:endParaRPr lang="zh-CN" altLang="en-US" sz="1800" b="0">
                        <a:latin typeface="Arial" panose="020B0604020202020204" pitchFamily="34" charset="0"/>
                        <a:ea typeface="宋体" panose="02010600030101010101" pitchFamily="2" charset="-122"/>
                      </a:endParaRPr>
                    </a:p>
                  </a:txBody>
                  <a:tcPr>
                    <a:lnL cap="flat">
                      <a:noFill/>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5</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w="12700" cap="flat" cmpd="sng">
                      <a:solidFill>
                        <a:schemeClr val="tx1"/>
                      </a:solidFill>
                      <a:prstDash val="solid"/>
                      <a:miter/>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95312">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需求分析</a:t>
                      </a:r>
                    </a:p>
                  </a:txBody>
                  <a:tcPr>
                    <a:lnL cap="flat">
                      <a:noFill/>
                    </a:lnL>
                    <a:lnR w="12700" cap="flat" cmpd="sng">
                      <a:solidFill>
                        <a:schemeClr val="tx1"/>
                      </a:solidFill>
                      <a:prstDash val="solid"/>
                      <a:miter/>
                      <a:headEnd type="none" w="sm" len="sm"/>
                      <a:tailEnd type="none" w="sm" len="sm"/>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10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5937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设计</a:t>
                      </a:r>
                    </a:p>
                  </a:txBody>
                  <a:tcPr>
                    <a:lnL cap="flat">
                      <a:noFill/>
                    </a:lnL>
                    <a:lnR w="12700" cap="flat" cmpd="sng">
                      <a:solidFill>
                        <a:schemeClr val="tx1"/>
                      </a:solidFill>
                      <a:prstDash val="solid"/>
                      <a:miter/>
                      <a:headEnd type="none" w="sm" len="sm"/>
                      <a:tailEnd type="none" w="sm" len="sm"/>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25</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595313">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编码和单元测试</a:t>
                      </a:r>
                      <a:endParaRPr lang="zh-CN" altLang="en-US" sz="1800" b="0">
                        <a:latin typeface="Arial" panose="020B0604020202020204" pitchFamily="34" charset="0"/>
                        <a:ea typeface="宋体" panose="02010600030101010101" pitchFamily="2" charset="-122"/>
                      </a:endParaRPr>
                    </a:p>
                  </a:txBody>
                  <a:tcPr>
                    <a:lnL cap="flat">
                      <a:noFill/>
                    </a:lnL>
                    <a:lnR w="12700" cap="flat" cmpd="sng">
                      <a:solidFill>
                        <a:schemeClr val="tx1"/>
                      </a:solidFill>
                      <a:prstDash val="solid"/>
                      <a:miter/>
                      <a:headEnd type="none" w="sm" len="sm"/>
                      <a:tailEnd type="none" w="sm" len="sm"/>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20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5937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综合测试</a:t>
                      </a:r>
                      <a:endParaRPr lang="zh-CN" altLang="en-US" sz="1800" b="0">
                        <a:latin typeface="Arial" panose="020B0604020202020204" pitchFamily="34" charset="0"/>
                        <a:ea typeface="宋体" panose="02010600030101010101" pitchFamily="2" charset="-122"/>
                      </a:endParaRPr>
                    </a:p>
                  </a:txBody>
                  <a:tcPr>
                    <a:lnL cap="flat">
                      <a:noFill/>
                    </a:lnL>
                    <a:lnR w="12700" cap="flat" cmpd="sng">
                      <a:solidFill>
                        <a:schemeClr val="tx1"/>
                      </a:solidFill>
                      <a:prstDash val="solid"/>
                      <a:miter/>
                      <a:headEnd type="none" w="sm" len="sm"/>
                      <a:tailEnd type="none" w="sm" len="sm"/>
                    </a:lnR>
                    <a:lnT>
                      <a:noFill/>
                    </a:lnT>
                    <a:lnB>
                      <a:noFill/>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40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595312">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zh-CN" altLang="en-US" sz="1800" b="0" dirty="0">
                          <a:latin typeface="Arial" panose="020B0604020202020204" pitchFamily="34" charset="0"/>
                          <a:ea typeface="宋体" panose="02010600030101010101" pitchFamily="2" charset="-122"/>
                        </a:rPr>
                        <a:t>总计</a:t>
                      </a:r>
                    </a:p>
                  </a:txBody>
                  <a:tcPr>
                    <a:lnL cap="flat">
                      <a:noFill/>
                    </a:lnL>
                    <a:lnR w="12700" cap="flat" cmpd="sng">
                      <a:solidFill>
                        <a:schemeClr val="tx1"/>
                      </a:solidFill>
                      <a:prstDash val="solid"/>
                      <a:miter/>
                      <a:headEnd type="none" w="sm" len="sm"/>
                      <a:tailEnd type="none" w="sm" len="sm"/>
                    </a:lnR>
                    <a:lnT>
                      <a:noFill/>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lgn="ctr">
                        <a:spcBef>
                          <a:spcPct val="0"/>
                        </a:spcBef>
                        <a:buClrTx/>
                        <a:buSzPct val="100000"/>
                        <a:buNone/>
                      </a:pPr>
                      <a:r>
                        <a:rPr lang="en-US" altLang="zh-CN" sz="1800" b="0">
                          <a:latin typeface="Arial" panose="020B0604020202020204" pitchFamily="34" charset="0"/>
                          <a:ea typeface="宋体" panose="02010600030101010101" pitchFamily="2" charset="-122"/>
                        </a:rPr>
                        <a:t>100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cap="flat">
                      <a:noFill/>
                    </a:lnR>
                    <a:lnT>
                      <a:noFill/>
                    </a:lnT>
                    <a:lnB w="28575"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5841"/>
          <p:cNvSpPr>
            <a:spLocks noGrp="1"/>
          </p:cNvSpPr>
          <p:nvPr>
            <p:ph type="title"/>
          </p:nvPr>
        </p:nvSpPr>
        <p:spPr/>
        <p:txBody>
          <a:bodyPr anchor="ctr"/>
          <a:lstStyle/>
          <a:p>
            <a:r>
              <a:rPr lang="en-US" altLang="zh-CN" sz="4300" dirty="0"/>
              <a:t>2.6.1  </a:t>
            </a:r>
            <a:r>
              <a:rPr lang="zh-CN" altLang="en-US" sz="4300" dirty="0"/>
              <a:t>成本估计</a:t>
            </a:r>
          </a:p>
        </p:txBody>
      </p:sp>
      <p:sp>
        <p:nvSpPr>
          <p:cNvPr id="57346" name="文本占位符 35842"/>
          <p:cNvSpPr>
            <a:spLocks noGrp="1"/>
          </p:cNvSpPr>
          <p:nvPr>
            <p:ph idx="1"/>
          </p:nvPr>
        </p:nvSpPr>
        <p:spPr/>
        <p:txBody>
          <a:bodyPr anchor="t"/>
          <a:lstStyle/>
          <a:p>
            <a:pPr marL="287655" indent="-6350">
              <a:buNone/>
            </a:pPr>
            <a:r>
              <a:rPr lang="en-US" altLang="zh-CN" dirty="0">
                <a:solidFill>
                  <a:srgbClr val="800000"/>
                </a:solidFill>
              </a:rPr>
              <a:t>3. </a:t>
            </a:r>
            <a:r>
              <a:rPr lang="zh-CN" altLang="en-US" dirty="0">
                <a:solidFill>
                  <a:srgbClr val="800000"/>
                </a:solidFill>
              </a:rPr>
              <a:t>自动估计成本技术</a:t>
            </a:r>
          </a:p>
          <a:p>
            <a:pPr marL="287655" indent="-6350">
              <a:buNone/>
            </a:pPr>
            <a:r>
              <a:rPr lang="zh-CN" altLang="en-US" dirty="0"/>
              <a:t>采用自动估计成本的</a:t>
            </a:r>
            <a:r>
              <a:rPr lang="zh-CN" altLang="en-US" dirty="0">
                <a:solidFill>
                  <a:srgbClr val="FF3300"/>
                </a:solidFill>
              </a:rPr>
              <a:t>软件工具</a:t>
            </a:r>
            <a:r>
              <a:rPr lang="zh-CN" altLang="en-US" u="sng" dirty="0"/>
              <a:t>可以减轻人的劳动，并且使得估计的结果更客观</a:t>
            </a:r>
            <a:r>
              <a:rPr lang="zh-CN" altLang="en-US" dirty="0"/>
              <a:t>。</a:t>
            </a:r>
          </a:p>
          <a:p>
            <a:pPr marL="287655" indent="-6350">
              <a:buNone/>
            </a:pPr>
            <a:r>
              <a:rPr lang="zh-CN" altLang="en-US" dirty="0">
                <a:solidFill>
                  <a:srgbClr val="FF3300"/>
                </a:solidFill>
              </a:rPr>
              <a:t>注：</a:t>
            </a:r>
          </a:p>
          <a:p>
            <a:pPr marL="287655" indent="-6350">
              <a:buNone/>
            </a:pPr>
            <a:r>
              <a:rPr lang="zh-CN" altLang="en-US" dirty="0"/>
              <a:t>但是，采用这种技术必须有长期搜集的大量历史数据为基础，并且需要有良好的数据库系统支持。</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7889"/>
          <p:cNvSpPr>
            <a:spLocks noGrp="1"/>
          </p:cNvSpPr>
          <p:nvPr>
            <p:ph type="title"/>
          </p:nvPr>
        </p:nvSpPr>
        <p:spPr/>
        <p:txBody>
          <a:bodyPr anchor="ctr"/>
          <a:lstStyle/>
          <a:p>
            <a:pPr>
              <a:lnSpc>
                <a:spcPct val="150000"/>
              </a:lnSpc>
              <a:spcBef>
                <a:spcPct val="50000"/>
              </a:spcBef>
            </a:pPr>
            <a:r>
              <a:rPr lang="en-US" altLang="zh-CN" sz="3900"/>
              <a:t>  </a:t>
            </a:r>
          </a:p>
        </p:txBody>
      </p:sp>
      <p:sp>
        <p:nvSpPr>
          <p:cNvPr id="59394" name="文本占位符 37890"/>
          <p:cNvSpPr>
            <a:spLocks noGrp="1"/>
          </p:cNvSpPr>
          <p:nvPr>
            <p:ph idx="1"/>
          </p:nvPr>
        </p:nvSpPr>
        <p:spPr>
          <a:ln>
            <a:solidFill>
              <a:schemeClr val="bg1"/>
            </a:solidFill>
            <a:miter/>
          </a:ln>
        </p:spPr>
        <p:txBody>
          <a:bodyPr anchor="t"/>
          <a:lstStyle/>
          <a:p>
            <a:pPr marL="287655" indent="-6350">
              <a:buNone/>
            </a:pPr>
            <a:r>
              <a:rPr lang="zh-CN" altLang="en-US" sz="3400" dirty="0">
                <a:solidFill>
                  <a:srgbClr val="FF3300"/>
                </a:solidFill>
              </a:rPr>
              <a:t>成本</a:t>
            </a:r>
            <a:r>
              <a:rPr lang="en-US" altLang="zh-CN" sz="3400" dirty="0">
                <a:solidFill>
                  <a:srgbClr val="FF3300"/>
                </a:solidFill>
              </a:rPr>
              <a:t>/</a:t>
            </a:r>
            <a:r>
              <a:rPr lang="zh-CN" altLang="en-US" sz="3400" dirty="0">
                <a:solidFill>
                  <a:srgbClr val="FF3300"/>
                </a:solidFill>
              </a:rPr>
              <a:t>效益分析中的经济因素和指标</a:t>
            </a:r>
          </a:p>
          <a:p>
            <a:pPr marL="287655" indent="-6350"/>
            <a:r>
              <a:rPr lang="zh-CN" altLang="en-US" sz="4000" dirty="0"/>
              <a:t>货币的时间价值</a:t>
            </a:r>
          </a:p>
          <a:p>
            <a:pPr marL="287655" indent="-6350"/>
            <a:r>
              <a:rPr lang="zh-CN" altLang="en-US" sz="4000" dirty="0"/>
              <a:t>投资回收期</a:t>
            </a:r>
          </a:p>
          <a:p>
            <a:pPr marL="287655" indent="-6350"/>
            <a:r>
              <a:rPr lang="zh-CN" altLang="en-US" sz="4000" dirty="0"/>
              <a:t>纯收入</a:t>
            </a:r>
          </a:p>
          <a:p>
            <a:pPr marL="287655" indent="-6350"/>
            <a:r>
              <a:rPr lang="zh-CN" altLang="en-US" sz="4000" dirty="0"/>
              <a:t>投资回收率</a:t>
            </a:r>
          </a:p>
        </p:txBody>
      </p:sp>
      <p:sp>
        <p:nvSpPr>
          <p:cNvPr id="59395" name="矩形 37891"/>
          <p:cNvSpPr/>
          <p:nvPr/>
        </p:nvSpPr>
        <p:spPr>
          <a:xfrm>
            <a:off x="395288" y="476250"/>
            <a:ext cx="8137525" cy="792163"/>
          </a:xfrm>
          <a:prstGeom prst="rect">
            <a:avLst/>
          </a:prstGeom>
          <a:noFill/>
          <a:ln w="9525">
            <a:noFill/>
          </a:ln>
        </p:spPr>
        <p:txBody>
          <a:bodyPr anchor="ctr"/>
          <a:lstStyle/>
          <a:p>
            <a:pPr>
              <a:buClr>
                <a:schemeClr val="bg1"/>
              </a:buClr>
            </a:pPr>
            <a:r>
              <a:rPr lang="en-US" altLang="zh-CN" sz="4300" b="1" dirty="0">
                <a:latin typeface="Times New Roman" panose="02020603050405020304" pitchFamily="18" charset="0"/>
                <a:ea typeface="楷体_GB2312" pitchFamily="49" charset="-122"/>
              </a:rPr>
              <a:t>2.6.2  </a:t>
            </a:r>
            <a:r>
              <a:rPr lang="zh-CN" altLang="en-US" sz="4300" b="1" dirty="0">
                <a:latin typeface="Times New Roman" panose="02020603050405020304" pitchFamily="18" charset="0"/>
                <a:ea typeface="楷体_GB2312" pitchFamily="49" charset="-122"/>
              </a:rPr>
              <a:t>成本</a:t>
            </a:r>
            <a:r>
              <a:rPr lang="en-US" altLang="zh-CN" sz="4300" b="1" dirty="0">
                <a:latin typeface="Times New Roman" panose="02020603050405020304" pitchFamily="18" charset="0"/>
                <a:ea typeface="楷体_GB2312" pitchFamily="49" charset="-122"/>
              </a:rPr>
              <a:t>/</a:t>
            </a:r>
            <a:r>
              <a:rPr lang="zh-CN" altLang="en-US" sz="4300" b="1" dirty="0">
                <a:latin typeface="Times New Roman" panose="02020603050405020304" pitchFamily="18" charset="0"/>
                <a:ea typeface="楷体_GB2312" pitchFamily="49" charset="-122"/>
              </a:rPr>
              <a:t>效益分析的方法</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9937"/>
          <p:cNvSpPr>
            <a:spLocks noGrp="1"/>
          </p:cNvSpPr>
          <p:nvPr>
            <p:ph type="title"/>
          </p:nvPr>
        </p:nvSpPr>
        <p:spPr>
          <a:solidFill>
            <a:schemeClr val="bg1">
              <a:alpha val="50000"/>
            </a:schemeClr>
          </a:solidFill>
          <a:ln>
            <a:solidFill>
              <a:schemeClr val="bg1">
                <a:alpha val="50000"/>
              </a:schemeClr>
            </a:solidFill>
            <a:miter/>
          </a:ln>
        </p:spPr>
        <p:txBody>
          <a:bodyPr vert="horz" wrap="square" lIns="91440" tIns="45720" rIns="91440" bIns="45720" anchor="b"/>
          <a:lstStyle/>
          <a:p>
            <a:r>
              <a:rPr lang="en-US" altLang="zh-CN" dirty="0"/>
              <a:t>2.6.2  </a:t>
            </a:r>
            <a:r>
              <a:rPr lang="zh-CN" altLang="en-US" dirty="0"/>
              <a:t>成本</a:t>
            </a:r>
            <a:r>
              <a:rPr lang="en-US" altLang="zh-CN" dirty="0"/>
              <a:t>/</a:t>
            </a:r>
            <a:r>
              <a:rPr lang="zh-CN" altLang="en-US" dirty="0"/>
              <a:t>效益分析的方法</a:t>
            </a:r>
          </a:p>
        </p:txBody>
      </p:sp>
      <p:sp>
        <p:nvSpPr>
          <p:cNvPr id="61442" name="文本占位符 39938"/>
          <p:cNvSpPr>
            <a:spLocks noGrp="1"/>
          </p:cNvSpPr>
          <p:nvPr>
            <p:ph idx="1"/>
          </p:nvPr>
        </p:nvSpPr>
        <p:spPr>
          <a:ln>
            <a:solidFill>
              <a:schemeClr val="bg1"/>
            </a:solidFill>
            <a:miter/>
          </a:ln>
        </p:spPr>
        <p:txBody>
          <a:bodyPr anchor="t"/>
          <a:lstStyle/>
          <a:p>
            <a:pPr marL="814705" indent="-533400">
              <a:buAutoNum type="arabicPeriod"/>
            </a:pPr>
            <a:r>
              <a:rPr lang="zh-CN" altLang="en-US" dirty="0">
                <a:solidFill>
                  <a:srgbClr val="800000"/>
                </a:solidFill>
              </a:rPr>
              <a:t>货币的时间价值</a:t>
            </a:r>
          </a:p>
          <a:p>
            <a:pPr marL="814705" indent="-533400"/>
            <a:r>
              <a:rPr lang="zh-CN" altLang="en-US" dirty="0"/>
              <a:t>通常用利率的形式表示</a:t>
            </a:r>
          </a:p>
          <a:p>
            <a:pPr marL="814705" indent="-533400"/>
            <a:r>
              <a:rPr lang="zh-CN" altLang="en-US" dirty="0">
                <a:solidFill>
                  <a:srgbClr val="000000"/>
                </a:solidFill>
              </a:rPr>
              <a:t>假设年利率为</a:t>
            </a:r>
            <a:r>
              <a:rPr lang="en-US" altLang="zh-CN" dirty="0">
                <a:solidFill>
                  <a:srgbClr val="000000"/>
                </a:solidFill>
              </a:rPr>
              <a:t>i</a:t>
            </a:r>
            <a:r>
              <a:rPr lang="zh-CN" altLang="en-US" dirty="0">
                <a:solidFill>
                  <a:srgbClr val="000000"/>
                </a:solidFill>
              </a:rPr>
              <a:t>，如果现在存入</a:t>
            </a:r>
            <a:r>
              <a:rPr lang="en-US" altLang="zh-CN" dirty="0">
                <a:solidFill>
                  <a:srgbClr val="000000"/>
                </a:solidFill>
              </a:rPr>
              <a:t>P</a:t>
            </a:r>
            <a:r>
              <a:rPr lang="zh-CN" altLang="en-US" dirty="0">
                <a:solidFill>
                  <a:srgbClr val="000000"/>
                </a:solidFill>
              </a:rPr>
              <a:t>元，则</a:t>
            </a:r>
            <a:r>
              <a:rPr lang="en-US" altLang="zh-CN" dirty="0">
                <a:solidFill>
                  <a:srgbClr val="000000"/>
                </a:solidFill>
              </a:rPr>
              <a:t>n</a:t>
            </a:r>
            <a:r>
              <a:rPr lang="zh-CN" altLang="en-US" dirty="0">
                <a:solidFill>
                  <a:srgbClr val="000000"/>
                </a:solidFill>
              </a:rPr>
              <a:t>年后可以的到的钱数为：</a:t>
            </a:r>
          </a:p>
          <a:p>
            <a:pPr marL="814705" indent="-533400">
              <a:buNone/>
            </a:pPr>
            <a:r>
              <a:rPr lang="zh-CN" altLang="en-US" b="0"/>
              <a:t>                </a:t>
            </a:r>
            <a:r>
              <a:rPr lang="en-US" altLang="zh-CN" b="0"/>
              <a:t>F=P(1+i)</a:t>
            </a:r>
            <a:r>
              <a:rPr lang="en-US" altLang="zh-CN" b="0" baseline="30000"/>
              <a:t>n    </a:t>
            </a:r>
          </a:p>
          <a:p>
            <a:pPr marL="814705" indent="-533400"/>
            <a:r>
              <a:rPr lang="en-US" altLang="zh-CN"/>
              <a:t> </a:t>
            </a:r>
            <a:r>
              <a:rPr lang="zh-CN" altLang="en-US" dirty="0">
                <a:solidFill>
                  <a:srgbClr val="000000"/>
                </a:solidFill>
              </a:rPr>
              <a:t>反之，</a:t>
            </a:r>
            <a:r>
              <a:rPr lang="en-US" altLang="zh-CN" dirty="0">
                <a:solidFill>
                  <a:srgbClr val="000000"/>
                </a:solidFill>
              </a:rPr>
              <a:t>n</a:t>
            </a:r>
            <a:r>
              <a:rPr lang="zh-CN" altLang="en-US" dirty="0">
                <a:solidFill>
                  <a:srgbClr val="000000"/>
                </a:solidFill>
              </a:rPr>
              <a:t>年后能收入</a:t>
            </a:r>
            <a:r>
              <a:rPr lang="en-US" altLang="zh-CN" dirty="0">
                <a:solidFill>
                  <a:srgbClr val="000000"/>
                </a:solidFill>
              </a:rPr>
              <a:t>F</a:t>
            </a:r>
            <a:r>
              <a:rPr lang="zh-CN" altLang="en-US" dirty="0">
                <a:solidFill>
                  <a:srgbClr val="000000"/>
                </a:solidFill>
              </a:rPr>
              <a:t>元，那么这些钱现在的价值是</a:t>
            </a:r>
            <a:r>
              <a:rPr lang="zh-CN" altLang="en-US" dirty="0"/>
              <a:t>：</a:t>
            </a:r>
          </a:p>
          <a:p>
            <a:pPr marL="814705" indent="-533400">
              <a:buNone/>
            </a:pPr>
            <a:r>
              <a:rPr lang="zh-CN" altLang="en-US" b="0" baseline="30000"/>
              <a:t>                     </a:t>
            </a:r>
            <a:r>
              <a:rPr lang="en-US" altLang="zh-CN" b="0"/>
              <a:t>P=F/(1+i)</a:t>
            </a:r>
            <a:r>
              <a:rPr lang="en-US" altLang="zh-CN" b="0" baseline="30000"/>
              <a:t>n</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41985"/>
          <p:cNvSpPr>
            <a:spLocks noGrp="1"/>
          </p:cNvSpPr>
          <p:nvPr>
            <p:ph type="title"/>
          </p:nvPr>
        </p:nvSpPr>
        <p:spPr/>
        <p:txBody>
          <a:bodyPr anchor="ctr"/>
          <a:lstStyle/>
          <a:p>
            <a:r>
              <a:rPr lang="en-US" altLang="zh-CN" dirty="0"/>
              <a:t>2.6.2  </a:t>
            </a:r>
            <a:r>
              <a:rPr lang="zh-CN" altLang="en-US" dirty="0"/>
              <a:t>成本</a:t>
            </a:r>
            <a:r>
              <a:rPr lang="en-US" altLang="zh-CN" dirty="0"/>
              <a:t>/</a:t>
            </a:r>
            <a:r>
              <a:rPr lang="zh-CN" altLang="en-US" dirty="0"/>
              <a:t>效益分析的方法</a:t>
            </a:r>
          </a:p>
        </p:txBody>
      </p:sp>
      <p:sp>
        <p:nvSpPr>
          <p:cNvPr id="63490" name="文本占位符 41986"/>
          <p:cNvSpPr>
            <a:spLocks noGrp="1"/>
          </p:cNvSpPr>
          <p:nvPr>
            <p:ph idx="1"/>
          </p:nvPr>
        </p:nvSpPr>
        <p:spPr/>
        <p:txBody>
          <a:bodyPr anchor="t"/>
          <a:lstStyle/>
          <a:p>
            <a:r>
              <a:rPr lang="zh-CN" altLang="en-US" sz="2400" dirty="0">
                <a:solidFill>
                  <a:srgbClr val="FF3300"/>
                </a:solidFill>
              </a:rPr>
              <a:t>举例</a:t>
            </a:r>
          </a:p>
          <a:p>
            <a:r>
              <a:rPr lang="zh-CN" altLang="en-US" sz="2400" dirty="0"/>
              <a:t>修改一个现有的库存清单系统，使它每天送给采购员一份定货报表。</a:t>
            </a:r>
          </a:p>
          <a:p>
            <a:pPr lvl="1"/>
            <a:r>
              <a:rPr lang="zh-CN" altLang="en-US" sz="2400" dirty="0"/>
              <a:t>修改已有的库存清单程序并且编写产生报表的程序，估计共需</a:t>
            </a:r>
            <a:r>
              <a:rPr lang="en-US" altLang="zh-CN" sz="2400" dirty="0"/>
              <a:t>5000</a:t>
            </a:r>
            <a:r>
              <a:rPr lang="zh-CN" altLang="en-US" sz="2400" dirty="0"/>
              <a:t>元</a:t>
            </a:r>
          </a:p>
          <a:p>
            <a:pPr lvl="1"/>
            <a:r>
              <a:rPr lang="zh-CN" altLang="en-US" sz="2400" dirty="0"/>
              <a:t>系统修改后，每年可以节省</a:t>
            </a:r>
            <a:r>
              <a:rPr lang="en-US" altLang="zh-CN" sz="2400" dirty="0"/>
              <a:t>2500</a:t>
            </a:r>
            <a:r>
              <a:rPr lang="zh-CN" altLang="en-US" sz="2400" dirty="0"/>
              <a:t>元，</a:t>
            </a:r>
            <a:r>
              <a:rPr lang="en-US" altLang="zh-CN" sz="2400" dirty="0"/>
              <a:t>5</a:t>
            </a:r>
            <a:r>
              <a:rPr lang="zh-CN" altLang="en-US" sz="2400" dirty="0"/>
              <a:t>年共节省</a:t>
            </a:r>
            <a:r>
              <a:rPr lang="en-US" altLang="zh-CN" sz="2400" dirty="0"/>
              <a:t>12500</a:t>
            </a:r>
            <a:r>
              <a:rPr lang="zh-CN" altLang="en-US" sz="2400" dirty="0"/>
              <a:t>元</a:t>
            </a:r>
          </a:p>
          <a:p>
            <a:r>
              <a:rPr lang="zh-CN" altLang="en-US" sz="2400" dirty="0">
                <a:solidFill>
                  <a:srgbClr val="FF3300"/>
                </a:solidFill>
              </a:rPr>
              <a:t>注意：</a:t>
            </a:r>
          </a:p>
          <a:p>
            <a:pPr lvl="1"/>
            <a:r>
              <a:rPr lang="en-US" altLang="zh-CN" sz="2400" dirty="0"/>
              <a:t>5000</a:t>
            </a:r>
            <a:r>
              <a:rPr lang="zh-CN" altLang="en-US" sz="2400" dirty="0"/>
              <a:t>元是现在投资的钱</a:t>
            </a:r>
          </a:p>
          <a:p>
            <a:pPr lvl="1"/>
            <a:r>
              <a:rPr lang="en-US" altLang="zh-CN" sz="2400" dirty="0"/>
              <a:t>12500</a:t>
            </a:r>
            <a:r>
              <a:rPr lang="zh-CN" altLang="en-US" sz="2400" dirty="0"/>
              <a:t>是</a:t>
            </a:r>
            <a:r>
              <a:rPr lang="en-US" altLang="zh-CN" sz="2400" dirty="0"/>
              <a:t>5</a:t>
            </a:r>
            <a:r>
              <a:rPr lang="zh-CN" altLang="en-US" sz="2400" dirty="0"/>
              <a:t>年后节省的钱</a:t>
            </a:r>
            <a:endParaRPr lang="zh-CN"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43009"/>
          <p:cNvSpPr>
            <a:spLocks noGrp="1"/>
          </p:cNvSpPr>
          <p:nvPr>
            <p:ph type="title"/>
          </p:nvPr>
        </p:nvSpPr>
        <p:spPr/>
        <p:txBody>
          <a:bodyPr anchor="ctr"/>
          <a:lstStyle/>
          <a:p>
            <a:r>
              <a:rPr lang="en-US" altLang="zh-CN" dirty="0"/>
              <a:t>2.6.2  </a:t>
            </a:r>
            <a:r>
              <a:rPr lang="zh-CN" altLang="en-US" dirty="0"/>
              <a:t>成本</a:t>
            </a:r>
            <a:r>
              <a:rPr lang="en-US" altLang="zh-CN" dirty="0"/>
              <a:t>/</a:t>
            </a:r>
            <a:r>
              <a:rPr lang="zh-CN" altLang="en-US" dirty="0"/>
              <a:t>效益分析的方法</a:t>
            </a:r>
          </a:p>
        </p:txBody>
      </p:sp>
      <p:sp>
        <p:nvSpPr>
          <p:cNvPr id="64514" name="文本占位符 43010"/>
          <p:cNvSpPr>
            <a:spLocks noGrp="1"/>
          </p:cNvSpPr>
          <p:nvPr>
            <p:ph type="body" sz="half" idx="1"/>
          </p:nvPr>
        </p:nvSpPr>
        <p:spPr>
          <a:xfrm>
            <a:off x="457200" y="1700213"/>
            <a:ext cx="8075613" cy="1724025"/>
          </a:xfrm>
        </p:spPr>
        <p:txBody>
          <a:bodyPr anchor="t"/>
          <a:lstStyle/>
          <a:p>
            <a:r>
              <a:rPr lang="zh-CN" altLang="en-US" sz="2800" dirty="0"/>
              <a:t>假设年利率是</a:t>
            </a:r>
            <a:r>
              <a:rPr lang="en-US" altLang="zh-CN" sz="2800" dirty="0"/>
              <a:t>12%</a:t>
            </a:r>
            <a:r>
              <a:rPr lang="zh-CN" altLang="en-US" sz="2800" dirty="0"/>
              <a:t>，利用以上公式得出：</a:t>
            </a:r>
          </a:p>
          <a:p>
            <a:r>
              <a:rPr lang="zh-CN" altLang="en-US" sz="2800" dirty="0"/>
              <a:t>表</a:t>
            </a:r>
            <a:r>
              <a:rPr lang="en-US" altLang="zh-CN" sz="2800" dirty="0"/>
              <a:t>2.3 </a:t>
            </a:r>
            <a:r>
              <a:rPr lang="zh-CN" altLang="en-US" sz="2800" dirty="0"/>
              <a:t>将来的收入折算成现在值</a:t>
            </a:r>
          </a:p>
          <a:p>
            <a:endParaRPr lang="zh-CN" altLang="en-US" sz="2800"/>
          </a:p>
        </p:txBody>
      </p:sp>
      <p:graphicFrame>
        <p:nvGraphicFramePr>
          <p:cNvPr id="43056" name="内容占位符 43055"/>
          <p:cNvGraphicFramePr>
            <a:graphicFrameLocks noGrp="1"/>
          </p:cNvGraphicFramePr>
          <p:nvPr>
            <p:ph sz="half" idx="2"/>
          </p:nvPr>
        </p:nvGraphicFramePr>
        <p:xfrm>
          <a:off x="812800" y="3114675"/>
          <a:ext cx="7874000" cy="3532188"/>
        </p:xfrm>
        <a:graphic>
          <a:graphicData uri="http://schemas.openxmlformats.org/drawingml/2006/table">
            <a:tbl>
              <a:tblPr/>
              <a:tblGrid>
                <a:gridCol w="809625">
                  <a:extLst>
                    <a:ext uri="{9D8B030D-6E8A-4147-A177-3AD203B41FA5}">
                      <a16:colId xmlns:a16="http://schemas.microsoft.com/office/drawing/2014/main" val="20000"/>
                    </a:ext>
                  </a:extLst>
                </a:gridCol>
                <a:gridCol w="1470025">
                  <a:extLst>
                    <a:ext uri="{9D8B030D-6E8A-4147-A177-3AD203B41FA5}">
                      <a16:colId xmlns:a16="http://schemas.microsoft.com/office/drawing/2014/main" val="20001"/>
                    </a:ext>
                  </a:extLst>
                </a:gridCol>
                <a:gridCol w="1543050">
                  <a:extLst>
                    <a:ext uri="{9D8B030D-6E8A-4147-A177-3AD203B41FA5}">
                      <a16:colId xmlns:a16="http://schemas.microsoft.com/office/drawing/2014/main" val="20002"/>
                    </a:ext>
                  </a:extLst>
                </a:gridCol>
                <a:gridCol w="1838325">
                  <a:extLst>
                    <a:ext uri="{9D8B030D-6E8A-4147-A177-3AD203B41FA5}">
                      <a16:colId xmlns:a16="http://schemas.microsoft.com/office/drawing/2014/main" val="20003"/>
                    </a:ext>
                  </a:extLst>
                </a:gridCol>
                <a:gridCol w="2212975">
                  <a:extLst>
                    <a:ext uri="{9D8B030D-6E8A-4147-A177-3AD203B41FA5}">
                      <a16:colId xmlns:a16="http://schemas.microsoft.com/office/drawing/2014/main" val="20004"/>
                    </a:ext>
                  </a:extLst>
                </a:gridCol>
              </a:tblGrid>
              <a:tr h="944563">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zh-CN" altLang="en-US" sz="1800" b="0" dirty="0">
                          <a:latin typeface="Arial" panose="020B0604020202020204" pitchFamily="34" charset="0"/>
                          <a:ea typeface="宋体" panose="02010600030101010101" pitchFamily="2" charset="-122"/>
                        </a:rPr>
                        <a:t>年</a:t>
                      </a: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zh-CN" altLang="en-US" sz="1800" b="0" dirty="0">
                          <a:latin typeface="Arial" panose="020B0604020202020204" pitchFamily="34" charset="0"/>
                          <a:ea typeface="宋体" panose="02010600030101010101" pitchFamily="2" charset="-122"/>
                        </a:rPr>
                        <a:t>将来值</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3200">
                          <a:latin typeface="Arial" panose="020B0604020202020204" pitchFamily="34" charset="0"/>
                          <a:ea typeface="宋体" panose="02010600030101010101" pitchFamily="2" charset="-122"/>
                        </a:rPr>
                        <a:t>(1+i)</a:t>
                      </a:r>
                      <a:r>
                        <a:rPr lang="en-US" altLang="zh-CN" sz="3200" baseline="30000">
                          <a:latin typeface="Arial" panose="020B0604020202020204" pitchFamily="34" charset="0"/>
                          <a:ea typeface="宋体" panose="02010600030101010101" pitchFamily="2" charset="-122"/>
                        </a:rPr>
                        <a:t>n</a:t>
                      </a:r>
                      <a:endParaRPr lang="zh-CN" altLang="en-US" sz="3200" baseline="3000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zh-CN" altLang="en-US" sz="1800" b="0" dirty="0">
                          <a:latin typeface="Arial" panose="020B0604020202020204" pitchFamily="34" charset="0"/>
                          <a:ea typeface="宋体" panose="02010600030101010101" pitchFamily="2" charset="-122"/>
                        </a:rPr>
                        <a:t>现在值</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zh-CN" altLang="en-US" sz="1800" b="0" dirty="0">
                          <a:latin typeface="Arial" panose="020B0604020202020204" pitchFamily="34" charset="0"/>
                          <a:ea typeface="宋体" panose="02010600030101010101" pitchFamily="2" charset="-122"/>
                        </a:rPr>
                        <a:t>累计的现在值</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28575"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0"/>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a:t>
                      </a:r>
                      <a:endParaRPr lang="zh-CN" altLang="en-US" sz="1800" b="0">
                        <a:latin typeface="Arial" panose="020B0604020202020204" pitchFamily="34" charset="0"/>
                        <a:ea typeface="宋体" panose="02010600030101010101" pitchFamily="2" charset="-122"/>
                      </a:endParaRP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2500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1.12</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2232.14</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2232.14</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1"/>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a:t>
                      </a:r>
                      <a:endParaRPr lang="zh-CN" altLang="en-US" sz="1800" b="0">
                        <a:latin typeface="Arial" panose="020B0604020202020204" pitchFamily="34" charset="0"/>
                        <a:ea typeface="宋体" panose="02010600030101010101" pitchFamily="2" charset="-122"/>
                      </a:endParaRP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2500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1.25</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1992.98</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4225.12</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2"/>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3</a:t>
                      </a:r>
                      <a:endParaRPr lang="zh-CN" altLang="en-US" sz="1800" b="0">
                        <a:latin typeface="Arial" panose="020B0604020202020204" pitchFamily="34" charset="0"/>
                        <a:ea typeface="宋体" panose="02010600030101010101" pitchFamily="2" charset="-122"/>
                      </a:endParaRP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2500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1.40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1779.45</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6004.57</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3"/>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4</a:t>
                      </a:r>
                      <a:endParaRPr lang="zh-CN" altLang="en-US" sz="1800" b="0">
                        <a:latin typeface="Arial" panose="020B0604020202020204" pitchFamily="34" charset="0"/>
                        <a:ea typeface="宋体" panose="02010600030101010101" pitchFamily="2" charset="-122"/>
                      </a:endParaRP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2500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1.57</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1588.80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7593.37</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12700"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4"/>
                  </a:ext>
                </a:extLst>
              </a:tr>
              <a:tr h="51752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5</a:t>
                      </a:r>
                      <a:endParaRPr lang="zh-CN" altLang="en-US" sz="1800" b="0">
                        <a:latin typeface="Arial" panose="020B0604020202020204" pitchFamily="34" charset="0"/>
                        <a:ea typeface="宋体" panose="02010600030101010101" pitchFamily="2" charset="-122"/>
                      </a:endParaRPr>
                    </a:p>
                  </a:txBody>
                  <a:tcPr>
                    <a:lnL w="28575"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2500</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1.76</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1418.57</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12700"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n"/>
                        <a:defRPr sz="2800" b="1" u="none" kern="1200" baseline="0">
                          <a:solidFill>
                            <a:schemeClr val="tx1"/>
                          </a:solidFill>
                          <a:latin typeface="Times New Roman" panose="02020603050405020304" pitchFamily="18" charset="0"/>
                          <a:ea typeface="楷体_GB2312" pitchFamily="49" charset="-122"/>
                        </a:defRPr>
                      </a:lvl1pPr>
                      <a:lvl2pPr marL="742950" lvl="1" indent="-285750" algn="l" defTabSz="914400" rtl="0" eaLnBrk="1" fontAlgn="base" latinLnBrk="0" hangingPunct="1">
                        <a:lnSpc>
                          <a:spcPct val="100000"/>
                        </a:lnSpc>
                        <a:spcBef>
                          <a:spcPct val="20000"/>
                        </a:spcBef>
                        <a:spcAft>
                          <a:spcPct val="0"/>
                        </a:spcAft>
                        <a:buClr>
                          <a:schemeClr val="accent2"/>
                        </a:buClr>
                        <a:buSzPct val="80000"/>
                        <a:buFont typeface="Wingdings" panose="05000000000000000000" pitchFamily="2" charset="2"/>
                        <a:buChar char="¨"/>
                        <a:defRPr sz="2400" b="1" i="0" u="none" kern="1200" baseline="0">
                          <a:solidFill>
                            <a:schemeClr val="tx1"/>
                          </a:solidFill>
                          <a:latin typeface="Times New Roman" panose="02020603050405020304" pitchFamily="18" charset="0"/>
                          <a:ea typeface="楷体_GB2312" pitchFamily="49" charset="-122"/>
                        </a:defRPr>
                      </a:lvl2pPr>
                      <a:lvl3pPr marL="1143000" lvl="2" indent="-228600" algn="l" defTabSz="914400" rtl="0" eaLnBrk="1" fontAlgn="base" latinLnBrk="0" hangingPunct="1">
                        <a:lnSpc>
                          <a:spcPct val="100000"/>
                        </a:lnSpc>
                        <a:spcBef>
                          <a:spcPct val="20000"/>
                        </a:spcBef>
                        <a:spcAft>
                          <a:spcPct val="0"/>
                        </a:spcAft>
                        <a:buClr>
                          <a:schemeClr val="bg2"/>
                        </a:buClr>
                        <a:buSzPct val="65000"/>
                        <a:buFont typeface="Wingdings" panose="05000000000000000000" pitchFamily="2" charset="2"/>
                        <a:buChar char="n"/>
                        <a:defRPr sz="2000" b="1" i="0" u="none" kern="1200" baseline="0">
                          <a:solidFill>
                            <a:schemeClr val="tx1"/>
                          </a:solidFill>
                          <a:latin typeface="Times New Roman" panose="02020603050405020304" pitchFamily="18" charset="0"/>
                          <a:ea typeface="楷体_GB2312" pitchFamily="49" charset="-122"/>
                        </a:defRPr>
                      </a:lvl3pPr>
                      <a:lvl4pPr marL="1600200" lvl="3" indent="-228600" algn="l" defTabSz="914400" rtl="0" eaLnBrk="1" fontAlgn="base" latinLnBrk="0" hangingPunct="1">
                        <a:lnSpc>
                          <a:spcPct val="100000"/>
                        </a:lnSpc>
                        <a:spcBef>
                          <a:spcPct val="20000"/>
                        </a:spcBef>
                        <a:spcAft>
                          <a:spcPct val="0"/>
                        </a:spcAft>
                        <a:buClr>
                          <a:schemeClr val="accent2"/>
                        </a:buClr>
                        <a:buSzPct val="70000"/>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4pPr>
                      <a:lvl5pPr marL="2057400" lvl="4"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Times New Roman" panose="02020603050405020304" pitchFamily="18" charset="0"/>
                          <a:ea typeface="楷体_GB2312" pitchFamily="49" charset="-122"/>
                        </a:defRPr>
                      </a:lvl5pPr>
                    </a:lstStyle>
                    <a:p>
                      <a:pPr marL="0" lvl="0" indent="0">
                        <a:spcBef>
                          <a:spcPct val="0"/>
                        </a:spcBef>
                        <a:buClrTx/>
                        <a:buSzPct val="100000"/>
                        <a:buNone/>
                      </a:pPr>
                      <a:r>
                        <a:rPr lang="en-US" altLang="zh-CN" sz="1800" b="0">
                          <a:latin typeface="Arial" panose="020B0604020202020204" pitchFamily="34" charset="0"/>
                          <a:ea typeface="宋体" panose="02010600030101010101" pitchFamily="2" charset="-122"/>
                        </a:rPr>
                        <a:t>9011.94</a:t>
                      </a:r>
                      <a:endParaRPr lang="zh-CN" altLang="en-US" sz="1800" b="0">
                        <a:latin typeface="Arial" panose="020B0604020202020204" pitchFamily="34" charset="0"/>
                        <a:ea typeface="宋体" panose="02010600030101010101" pitchFamily="2" charset="-122"/>
                      </a:endParaRPr>
                    </a:p>
                  </a:txBody>
                  <a:tcPr>
                    <a:lnL w="12700" cap="flat" cmpd="sng">
                      <a:solidFill>
                        <a:schemeClr val="tx1"/>
                      </a:solidFill>
                      <a:prstDash val="solid"/>
                      <a:miter/>
                      <a:headEnd type="none" w="sm" len="sm"/>
                      <a:tailEnd type="none" w="sm" len="sm"/>
                    </a:lnL>
                    <a:lnR w="28575" cap="flat" cmpd="sng">
                      <a:solidFill>
                        <a:schemeClr val="tx1"/>
                      </a:solidFill>
                      <a:prstDash val="solid"/>
                      <a:miter/>
                      <a:headEnd type="none" w="sm" len="sm"/>
                      <a:tailEnd type="none" w="sm" len="sm"/>
                    </a:lnR>
                    <a:lnT w="12700" cap="flat" cmpd="sng">
                      <a:solidFill>
                        <a:schemeClr val="tx1"/>
                      </a:solidFill>
                      <a:prstDash val="solid"/>
                      <a:miter/>
                      <a:headEnd type="none" w="sm" len="sm"/>
                      <a:tailEnd type="none" w="sm" len="sm"/>
                    </a:lnT>
                    <a:lnB w="28575" cap="flat" cmpd="sng">
                      <a:solidFill>
                        <a:schemeClr val="tx1"/>
                      </a:solidFill>
                      <a:prstDash val="solid"/>
                      <a:miter/>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7169"/>
          <p:cNvSpPr>
            <a:spLocks noGrp="1"/>
          </p:cNvSpPr>
          <p:nvPr>
            <p:ph type="title"/>
          </p:nvPr>
        </p:nvSpPr>
        <p:spPr>
          <a:xfrm>
            <a:off x="917575" y="457200"/>
            <a:ext cx="7264400" cy="955675"/>
          </a:xfrm>
        </p:spPr>
        <p:txBody>
          <a:bodyPr anchor="ctr"/>
          <a:lstStyle/>
          <a:p>
            <a:r>
              <a:rPr lang="en-US" altLang="zh-CN" sz="4300" dirty="0"/>
              <a:t>2.3</a:t>
            </a:r>
            <a:r>
              <a:rPr lang="zh-CN" altLang="en-US" sz="4300" dirty="0"/>
              <a:t>系统流程图</a:t>
            </a:r>
            <a:endParaRPr lang="zh-CN" altLang="en-US" sz="3200" b="0" dirty="0"/>
          </a:p>
        </p:txBody>
      </p:sp>
      <p:sp>
        <p:nvSpPr>
          <p:cNvPr id="8194" name="文本占位符 7170"/>
          <p:cNvSpPr>
            <a:spLocks noGrp="1"/>
          </p:cNvSpPr>
          <p:nvPr>
            <p:ph idx="1"/>
          </p:nvPr>
        </p:nvSpPr>
        <p:spPr/>
        <p:txBody>
          <a:bodyPr anchor="t"/>
          <a:lstStyle/>
          <a:p>
            <a:r>
              <a:rPr lang="zh-CN" altLang="en-US" dirty="0"/>
              <a:t>常用的符号</a:t>
            </a:r>
            <a:endParaRPr lang="zh-CN" altLang="en-US"/>
          </a:p>
        </p:txBody>
      </p:sp>
      <p:sp>
        <p:nvSpPr>
          <p:cNvPr id="8195" name="矩形 7171"/>
          <p:cNvSpPr/>
          <p:nvPr/>
        </p:nvSpPr>
        <p:spPr>
          <a:xfrm>
            <a:off x="2362200" y="2343150"/>
            <a:ext cx="838200" cy="533400"/>
          </a:xfrm>
          <a:prstGeom prst="rec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6" name="平行四边形 7172"/>
          <p:cNvSpPr/>
          <p:nvPr/>
        </p:nvSpPr>
        <p:spPr>
          <a:xfrm>
            <a:off x="3429000" y="2343150"/>
            <a:ext cx="1066800" cy="533400"/>
          </a:xfrm>
          <a:prstGeom prst="parallelogram">
            <a:avLst>
              <a:gd name="adj" fmla="val 50000"/>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7" name="椭圆 7173"/>
          <p:cNvSpPr/>
          <p:nvPr/>
        </p:nvSpPr>
        <p:spPr>
          <a:xfrm>
            <a:off x="4648200" y="2343150"/>
            <a:ext cx="533400" cy="533400"/>
          </a:xfrm>
          <a:prstGeom prst="ellipse">
            <a:avLst/>
          </a:prstGeom>
          <a:solidFill>
            <a:srgbClr val="D2D206"/>
          </a:solidFill>
          <a:ln w="9525" cap="flat" cmpd="sng">
            <a:solidFill>
              <a:schemeClr val="tx1"/>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8" name="流程图: 离页连接符 7174"/>
          <p:cNvSpPr/>
          <p:nvPr/>
        </p:nvSpPr>
        <p:spPr>
          <a:xfrm>
            <a:off x="5638800" y="2343150"/>
            <a:ext cx="533400" cy="533400"/>
          </a:xfrm>
          <a:prstGeom prst="flowChartOffpageConnector">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199" name="直接连接符 7175"/>
          <p:cNvSpPr/>
          <p:nvPr/>
        </p:nvSpPr>
        <p:spPr>
          <a:xfrm>
            <a:off x="2438400" y="3562350"/>
            <a:ext cx="762000" cy="0"/>
          </a:xfrm>
          <a:prstGeom prst="line">
            <a:avLst/>
          </a:prstGeom>
          <a:ln w="9525" cap="flat" cmpd="sng">
            <a:solidFill>
              <a:schemeClr val="accent1"/>
            </a:solidFill>
            <a:prstDash val="solid"/>
            <a:round/>
            <a:headEnd type="none" w="med" len="med"/>
            <a:tailEnd type="triangle" w="lg" len="lg"/>
          </a:ln>
        </p:spPr>
      </p:sp>
      <p:sp>
        <p:nvSpPr>
          <p:cNvPr id="8200" name="流程图: 文档 7176"/>
          <p:cNvSpPr/>
          <p:nvPr/>
        </p:nvSpPr>
        <p:spPr>
          <a:xfrm>
            <a:off x="3505200" y="3333750"/>
            <a:ext cx="685800" cy="533400"/>
          </a:xfrm>
          <a:prstGeom prst="flowChartDocumen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1" name="文本框 7177"/>
          <p:cNvSpPr txBox="1"/>
          <p:nvPr/>
        </p:nvSpPr>
        <p:spPr>
          <a:xfrm>
            <a:off x="2514600" y="28765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处理</a:t>
            </a:r>
          </a:p>
        </p:txBody>
      </p:sp>
      <p:sp>
        <p:nvSpPr>
          <p:cNvPr id="8202" name="文本框 7178"/>
          <p:cNvSpPr txBox="1"/>
          <p:nvPr/>
        </p:nvSpPr>
        <p:spPr>
          <a:xfrm>
            <a:off x="3276600" y="2876550"/>
            <a:ext cx="11684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输入</a:t>
            </a:r>
            <a:r>
              <a:rPr lang="en-US" altLang="zh-CN" b="1" dirty="0">
                <a:solidFill>
                  <a:srgbClr val="000000"/>
                </a:solidFill>
                <a:latin typeface="Times New Roman" panose="02020603050405020304" pitchFamily="18" charset="0"/>
                <a:ea typeface="宋体" panose="02010600030101010101" pitchFamily="2" charset="-122"/>
              </a:rPr>
              <a:t>/</a:t>
            </a:r>
            <a:r>
              <a:rPr lang="zh-CN" altLang="en-US" b="1" dirty="0">
                <a:solidFill>
                  <a:srgbClr val="000000"/>
                </a:solidFill>
                <a:latin typeface="Times New Roman" panose="02020603050405020304" pitchFamily="18" charset="0"/>
                <a:ea typeface="宋体" panose="02010600030101010101" pitchFamily="2" charset="-122"/>
              </a:rPr>
              <a:t>输出</a:t>
            </a:r>
          </a:p>
        </p:txBody>
      </p:sp>
      <p:sp>
        <p:nvSpPr>
          <p:cNvPr id="8203" name="文本框 7179"/>
          <p:cNvSpPr txBox="1"/>
          <p:nvPr/>
        </p:nvSpPr>
        <p:spPr>
          <a:xfrm>
            <a:off x="4572000" y="28765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连接</a:t>
            </a:r>
          </a:p>
        </p:txBody>
      </p:sp>
      <p:sp>
        <p:nvSpPr>
          <p:cNvPr id="8204" name="文本框 7180"/>
          <p:cNvSpPr txBox="1"/>
          <p:nvPr/>
        </p:nvSpPr>
        <p:spPr>
          <a:xfrm>
            <a:off x="5334000" y="2876550"/>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换页连接</a:t>
            </a:r>
          </a:p>
        </p:txBody>
      </p:sp>
      <p:sp>
        <p:nvSpPr>
          <p:cNvPr id="8205" name="文本框 7181"/>
          <p:cNvSpPr txBox="1"/>
          <p:nvPr/>
        </p:nvSpPr>
        <p:spPr>
          <a:xfrm>
            <a:off x="2438400" y="3867150"/>
            <a:ext cx="874713"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数据流</a:t>
            </a:r>
          </a:p>
        </p:txBody>
      </p:sp>
      <p:sp>
        <p:nvSpPr>
          <p:cNvPr id="8206" name="文本框 7182"/>
          <p:cNvSpPr txBox="1"/>
          <p:nvPr/>
        </p:nvSpPr>
        <p:spPr>
          <a:xfrm>
            <a:off x="3505200" y="38671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文档</a:t>
            </a:r>
          </a:p>
        </p:txBody>
      </p:sp>
      <p:sp>
        <p:nvSpPr>
          <p:cNvPr id="8207" name="流程图: 库存数据 7183"/>
          <p:cNvSpPr/>
          <p:nvPr/>
        </p:nvSpPr>
        <p:spPr>
          <a:xfrm>
            <a:off x="5562600" y="3333750"/>
            <a:ext cx="762000" cy="533400"/>
          </a:xfrm>
          <a:prstGeom prst="flowChartOnlineStorage">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8" name="流程图: 顺序访问存储器 7184"/>
          <p:cNvSpPr/>
          <p:nvPr/>
        </p:nvSpPr>
        <p:spPr>
          <a:xfrm>
            <a:off x="4572000" y="3333750"/>
            <a:ext cx="609600" cy="533400"/>
          </a:xfrm>
          <a:prstGeom prst="flowChartMagneticTape">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09" name="圆柱形 7185"/>
          <p:cNvSpPr/>
          <p:nvPr/>
        </p:nvSpPr>
        <p:spPr>
          <a:xfrm>
            <a:off x="2514600" y="4324350"/>
            <a:ext cx="609600" cy="609600"/>
          </a:xfrm>
          <a:prstGeom prst="can">
            <a:avLst>
              <a:gd name="adj" fmla="val 25000"/>
            </a:avLst>
          </a:prstGeom>
          <a:solidFill>
            <a:srgbClr val="D2D206"/>
          </a:solidFill>
          <a:ln w="9525" cap="flat" cmpd="sng">
            <a:solidFill>
              <a:schemeClr val="tx1"/>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0" name="流程图: 显示 7186"/>
          <p:cNvSpPr/>
          <p:nvPr/>
        </p:nvSpPr>
        <p:spPr>
          <a:xfrm>
            <a:off x="3505200" y="4324350"/>
            <a:ext cx="685800" cy="609600"/>
          </a:xfrm>
          <a:prstGeom prst="flowChartDisplay">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1" name="流程图: 手动输入 7187"/>
          <p:cNvSpPr/>
          <p:nvPr/>
        </p:nvSpPr>
        <p:spPr>
          <a:xfrm>
            <a:off x="4495800" y="4324350"/>
            <a:ext cx="838200" cy="533400"/>
          </a:xfrm>
          <a:prstGeom prst="flowChartManualInput">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2" name="流程图: 手动操作 7188"/>
          <p:cNvSpPr/>
          <p:nvPr/>
        </p:nvSpPr>
        <p:spPr>
          <a:xfrm>
            <a:off x="5638800" y="4324350"/>
            <a:ext cx="685800" cy="533400"/>
          </a:xfrm>
          <a:prstGeom prst="flowChartManualOperation">
            <a:avLst/>
          </a:prstGeom>
          <a:solidFill>
            <a:srgbClr val="D2D206"/>
          </a:solidFill>
          <a:ln w="9525" cap="flat" cmpd="sng">
            <a:solidFill>
              <a:schemeClr val="tx1"/>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8213" name="文本框 7189"/>
          <p:cNvSpPr txBox="1"/>
          <p:nvPr/>
        </p:nvSpPr>
        <p:spPr>
          <a:xfrm>
            <a:off x="4572000" y="38671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磁带</a:t>
            </a:r>
          </a:p>
        </p:txBody>
      </p:sp>
      <p:sp>
        <p:nvSpPr>
          <p:cNvPr id="8214" name="文本框 7190"/>
          <p:cNvSpPr txBox="1"/>
          <p:nvPr/>
        </p:nvSpPr>
        <p:spPr>
          <a:xfrm>
            <a:off x="5410200" y="3867150"/>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联机存储</a:t>
            </a:r>
          </a:p>
        </p:txBody>
      </p:sp>
      <p:sp>
        <p:nvSpPr>
          <p:cNvPr id="8215" name="文本框 7191"/>
          <p:cNvSpPr txBox="1"/>
          <p:nvPr/>
        </p:nvSpPr>
        <p:spPr>
          <a:xfrm>
            <a:off x="2514600" y="49339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磁盘</a:t>
            </a:r>
          </a:p>
        </p:txBody>
      </p:sp>
      <p:sp>
        <p:nvSpPr>
          <p:cNvPr id="8216" name="文本框 7192"/>
          <p:cNvSpPr txBox="1"/>
          <p:nvPr/>
        </p:nvSpPr>
        <p:spPr>
          <a:xfrm>
            <a:off x="3505200" y="4933950"/>
            <a:ext cx="644525"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显示</a:t>
            </a:r>
          </a:p>
        </p:txBody>
      </p:sp>
      <p:sp>
        <p:nvSpPr>
          <p:cNvPr id="8217" name="文本框 7193"/>
          <p:cNvSpPr txBox="1"/>
          <p:nvPr/>
        </p:nvSpPr>
        <p:spPr>
          <a:xfrm>
            <a:off x="4343400" y="4933950"/>
            <a:ext cx="1143000" cy="366713"/>
          </a:xfrm>
          <a:prstGeom prst="rect">
            <a:avLst/>
          </a:prstGeom>
          <a:noFill/>
          <a:ln w="9525">
            <a:noFill/>
          </a:ln>
        </p:spPr>
        <p:txBody>
          <a:bodyPr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人工输入</a:t>
            </a:r>
          </a:p>
        </p:txBody>
      </p:sp>
      <p:sp>
        <p:nvSpPr>
          <p:cNvPr id="8218" name="文本框 7194"/>
          <p:cNvSpPr txBox="1"/>
          <p:nvPr/>
        </p:nvSpPr>
        <p:spPr>
          <a:xfrm>
            <a:off x="5410200" y="4933950"/>
            <a:ext cx="1104900" cy="366713"/>
          </a:xfrm>
          <a:prstGeom prst="rect">
            <a:avLst/>
          </a:prstGeom>
          <a:noFill/>
          <a:ln w="9525">
            <a:noFill/>
          </a:ln>
        </p:spPr>
        <p:txBody>
          <a:bodyPr wrap="none" anchor="t">
            <a:spAutoFit/>
          </a:bodyPr>
          <a:lstStyle/>
          <a:p>
            <a:pPr>
              <a:buClr>
                <a:schemeClr val="bg1"/>
              </a:buClr>
            </a:pPr>
            <a:r>
              <a:rPr lang="zh-CN" altLang="en-US" b="1" dirty="0">
                <a:solidFill>
                  <a:srgbClr val="000000"/>
                </a:solidFill>
                <a:latin typeface="Times New Roman" panose="02020603050405020304" pitchFamily="18" charset="0"/>
                <a:ea typeface="宋体" panose="02010600030101010101" pitchFamily="2" charset="-122"/>
              </a:rPr>
              <a:t>人工操作</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44033"/>
          <p:cNvSpPr>
            <a:spLocks noGrp="1"/>
          </p:cNvSpPr>
          <p:nvPr>
            <p:ph type="title"/>
          </p:nvPr>
        </p:nvSpPr>
        <p:spPr/>
        <p:txBody>
          <a:bodyPr anchor="ctr"/>
          <a:lstStyle/>
          <a:p>
            <a:r>
              <a:rPr lang="en-US" altLang="zh-CN" dirty="0"/>
              <a:t>2.6.2  </a:t>
            </a:r>
            <a:r>
              <a:rPr lang="zh-CN" altLang="en-US" dirty="0"/>
              <a:t>成本</a:t>
            </a:r>
            <a:r>
              <a:rPr lang="en-US" altLang="zh-CN" dirty="0"/>
              <a:t>/</a:t>
            </a:r>
            <a:r>
              <a:rPr lang="zh-CN" altLang="en-US" dirty="0"/>
              <a:t>效益分析的方法</a:t>
            </a:r>
          </a:p>
        </p:txBody>
      </p:sp>
      <p:sp>
        <p:nvSpPr>
          <p:cNvPr id="65538" name="文本占位符 44034"/>
          <p:cNvSpPr>
            <a:spLocks noGrp="1"/>
          </p:cNvSpPr>
          <p:nvPr>
            <p:ph idx="1"/>
          </p:nvPr>
        </p:nvSpPr>
        <p:spPr/>
        <p:txBody>
          <a:bodyPr anchor="t"/>
          <a:lstStyle/>
          <a:p>
            <a:pPr>
              <a:buNone/>
            </a:pPr>
            <a:r>
              <a:rPr lang="en-US" altLang="zh-CN" sz="3600" dirty="0">
                <a:solidFill>
                  <a:srgbClr val="800000"/>
                </a:solidFill>
              </a:rPr>
              <a:t>2. </a:t>
            </a:r>
            <a:r>
              <a:rPr lang="zh-CN" altLang="en-US" sz="3600" dirty="0">
                <a:solidFill>
                  <a:srgbClr val="800000"/>
                </a:solidFill>
              </a:rPr>
              <a:t>投资回收期</a:t>
            </a:r>
          </a:p>
          <a:p>
            <a:pPr lvl="1"/>
            <a:r>
              <a:rPr lang="zh-CN" altLang="en-US" sz="3200" dirty="0"/>
              <a:t>使累计的经济效益等于最初投资所需要的时间</a:t>
            </a:r>
          </a:p>
          <a:p>
            <a:pPr lvl="1"/>
            <a:r>
              <a:rPr lang="zh-CN" altLang="en-US" dirty="0"/>
              <a:t>例如，修改库存清单系统两年以后可以节省</a:t>
            </a:r>
            <a:r>
              <a:rPr lang="en-US" altLang="zh-CN" dirty="0"/>
              <a:t>4225.12</a:t>
            </a:r>
            <a:r>
              <a:rPr lang="zh-CN" altLang="en-US" dirty="0"/>
              <a:t>元，比最初的投资</a:t>
            </a:r>
            <a:r>
              <a:rPr lang="en-US" altLang="zh-CN" dirty="0"/>
              <a:t>5000</a:t>
            </a:r>
            <a:r>
              <a:rPr lang="zh-CN" altLang="en-US" dirty="0"/>
              <a:t>元还少：</a:t>
            </a:r>
            <a:r>
              <a:rPr lang="en-US" altLang="zh-CN" dirty="0"/>
              <a:t>5000-4225.12=774.58</a:t>
            </a:r>
            <a:r>
              <a:rPr lang="zh-CN" altLang="en-US" dirty="0"/>
              <a:t>元，</a:t>
            </a:r>
          </a:p>
          <a:p>
            <a:pPr lvl="1"/>
            <a:r>
              <a:rPr lang="zh-CN" altLang="en-US" dirty="0"/>
              <a:t>第三年以后还节省</a:t>
            </a:r>
            <a:r>
              <a:rPr lang="en-US" altLang="zh-CN" dirty="0"/>
              <a:t>1779.45</a:t>
            </a:r>
            <a:r>
              <a:rPr lang="zh-CN" altLang="en-US" dirty="0"/>
              <a:t>元</a:t>
            </a:r>
          </a:p>
          <a:p>
            <a:pPr lvl="1"/>
            <a:r>
              <a:rPr lang="en-US" altLang="zh-CN"/>
              <a:t>774.58/1779.45=0.44</a:t>
            </a:r>
          </a:p>
          <a:p>
            <a:pPr lvl="1"/>
            <a:r>
              <a:rPr lang="zh-CN" altLang="en-US" dirty="0"/>
              <a:t>因此投资回收期为</a:t>
            </a:r>
            <a:r>
              <a:rPr lang="en-US" altLang="zh-CN" dirty="0"/>
              <a:t>2.44</a:t>
            </a:r>
            <a:r>
              <a:rPr lang="zh-CN" altLang="en-US" dirty="0"/>
              <a:t>年</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45057"/>
          <p:cNvSpPr>
            <a:spLocks noGrp="1"/>
          </p:cNvSpPr>
          <p:nvPr>
            <p:ph type="title"/>
          </p:nvPr>
        </p:nvSpPr>
        <p:spPr/>
        <p:txBody>
          <a:bodyPr anchor="ctr"/>
          <a:lstStyle/>
          <a:p>
            <a:r>
              <a:rPr lang="en-US" altLang="zh-CN" dirty="0"/>
              <a:t>2.6.2  </a:t>
            </a:r>
            <a:r>
              <a:rPr lang="zh-CN" altLang="en-US" dirty="0"/>
              <a:t>成本</a:t>
            </a:r>
            <a:r>
              <a:rPr lang="en-US" altLang="zh-CN" dirty="0"/>
              <a:t>/</a:t>
            </a:r>
            <a:r>
              <a:rPr lang="zh-CN" altLang="en-US" dirty="0"/>
              <a:t>效益分析的方法</a:t>
            </a:r>
          </a:p>
        </p:txBody>
      </p:sp>
      <p:sp>
        <p:nvSpPr>
          <p:cNvPr id="66562" name="文本占位符 45058"/>
          <p:cNvSpPr>
            <a:spLocks noGrp="1"/>
          </p:cNvSpPr>
          <p:nvPr>
            <p:ph idx="1"/>
          </p:nvPr>
        </p:nvSpPr>
        <p:spPr>
          <a:ln>
            <a:solidFill>
              <a:schemeClr val="bg1"/>
            </a:solidFill>
            <a:miter/>
          </a:ln>
        </p:spPr>
        <p:txBody>
          <a:bodyPr anchor="t"/>
          <a:lstStyle/>
          <a:p>
            <a:pPr marL="287655" indent="-6350">
              <a:buNone/>
            </a:pPr>
            <a:r>
              <a:rPr lang="en-US" altLang="zh-CN" sz="2800" dirty="0">
                <a:solidFill>
                  <a:srgbClr val="800000"/>
                </a:solidFill>
              </a:rPr>
              <a:t>3. </a:t>
            </a:r>
            <a:r>
              <a:rPr lang="zh-CN" altLang="en-US" sz="2800" dirty="0">
                <a:solidFill>
                  <a:srgbClr val="800000"/>
                </a:solidFill>
              </a:rPr>
              <a:t>纯收入</a:t>
            </a:r>
          </a:p>
          <a:p>
            <a:pPr marL="287655" indent="-6350">
              <a:buNone/>
            </a:pPr>
            <a:r>
              <a:rPr lang="zh-CN" altLang="en-US" sz="2800" dirty="0"/>
              <a:t>累计经济效益</a:t>
            </a:r>
            <a:r>
              <a:rPr lang="en-US" altLang="zh-CN" sz="2800" dirty="0"/>
              <a:t>(</a:t>
            </a:r>
            <a:r>
              <a:rPr lang="zh-CN" altLang="en-US" sz="2800" dirty="0"/>
              <a:t>折合成现在值</a:t>
            </a:r>
            <a:r>
              <a:rPr lang="en-US" altLang="zh-CN" sz="2800" dirty="0"/>
              <a:t>)</a:t>
            </a:r>
            <a:r>
              <a:rPr lang="zh-CN" altLang="en-US" sz="2800" dirty="0"/>
              <a:t>与投资之差。</a:t>
            </a:r>
          </a:p>
          <a:p>
            <a:pPr marL="287655" indent="-6350">
              <a:buNone/>
            </a:pPr>
            <a:r>
              <a:rPr lang="zh-CN" altLang="en-US" sz="2800" dirty="0">
                <a:solidFill>
                  <a:srgbClr val="000000"/>
                </a:solidFill>
              </a:rPr>
              <a:t>则修改库存清单系统的纯收入：</a:t>
            </a:r>
          </a:p>
          <a:p>
            <a:pPr marL="287655" indent="-6350" algn="ctr">
              <a:buNone/>
            </a:pPr>
            <a:r>
              <a:rPr lang="en-US" altLang="zh-CN" sz="2800">
                <a:solidFill>
                  <a:srgbClr val="000000"/>
                </a:solidFill>
              </a:rPr>
              <a:t>9011.94-5000=4011.94</a:t>
            </a:r>
          </a:p>
          <a:p>
            <a:pPr marL="287655" indent="-6350">
              <a:buNone/>
            </a:pPr>
            <a:r>
              <a:rPr lang="en-US" altLang="zh-CN" sz="2800" dirty="0">
                <a:solidFill>
                  <a:srgbClr val="800000"/>
                </a:solidFill>
              </a:rPr>
              <a:t>4. </a:t>
            </a:r>
            <a:r>
              <a:rPr lang="zh-CN" altLang="en-US" sz="2800" dirty="0">
                <a:solidFill>
                  <a:srgbClr val="800000"/>
                </a:solidFill>
              </a:rPr>
              <a:t>投资回收率</a:t>
            </a:r>
            <a:r>
              <a:rPr lang="en-US" altLang="zh-CN" sz="2800">
                <a:solidFill>
                  <a:srgbClr val="800000"/>
                </a:solidFill>
              </a:rPr>
              <a:t>j</a:t>
            </a:r>
          </a:p>
          <a:p>
            <a:pPr marL="478155" lvl="1" indent="0"/>
            <a:r>
              <a:rPr lang="en-US" altLang="zh-CN" sz="2400">
                <a:solidFill>
                  <a:srgbClr val="FF3300"/>
                </a:solidFill>
              </a:rPr>
              <a:t>P=F1/(1+j)</a:t>
            </a:r>
            <a:r>
              <a:rPr lang="en-US" altLang="zh-CN" sz="2400" baseline="30000">
                <a:solidFill>
                  <a:srgbClr val="FF3300"/>
                </a:solidFill>
              </a:rPr>
              <a:t>1 </a:t>
            </a:r>
            <a:r>
              <a:rPr lang="en-US" altLang="zh-CN" sz="2400">
                <a:solidFill>
                  <a:srgbClr val="FF3300"/>
                </a:solidFill>
              </a:rPr>
              <a:t>+F2/(1+j)</a:t>
            </a:r>
            <a:r>
              <a:rPr lang="en-US" altLang="zh-CN" sz="2400" baseline="30000">
                <a:solidFill>
                  <a:srgbClr val="FF3300"/>
                </a:solidFill>
              </a:rPr>
              <a:t>2 </a:t>
            </a:r>
            <a:r>
              <a:rPr lang="en-US" altLang="zh-CN" sz="2400">
                <a:solidFill>
                  <a:srgbClr val="FF3300"/>
                </a:solidFill>
              </a:rPr>
              <a:t>+…+Fn/(1+j)</a:t>
            </a:r>
            <a:r>
              <a:rPr lang="en-US" altLang="zh-CN" sz="2400" baseline="30000">
                <a:solidFill>
                  <a:srgbClr val="FF3300"/>
                </a:solidFill>
              </a:rPr>
              <a:t>n</a:t>
            </a:r>
          </a:p>
          <a:p>
            <a:pPr marL="478155" lvl="1" indent="0"/>
            <a:r>
              <a:rPr lang="en-US" altLang="zh-CN" sz="2400" dirty="0">
                <a:solidFill>
                  <a:srgbClr val="000000"/>
                </a:solidFill>
              </a:rPr>
              <a:t>P</a:t>
            </a:r>
            <a:r>
              <a:rPr lang="zh-CN" altLang="en-US" sz="2400" dirty="0">
                <a:solidFill>
                  <a:srgbClr val="000000"/>
                </a:solidFill>
              </a:rPr>
              <a:t>是现在的投资额，</a:t>
            </a:r>
            <a:r>
              <a:rPr lang="en-US" altLang="zh-CN" sz="2400" err="1">
                <a:solidFill>
                  <a:srgbClr val="000000"/>
                </a:solidFill>
              </a:rPr>
              <a:t>Fi</a:t>
            </a:r>
            <a:r>
              <a:rPr lang="zh-CN" altLang="en-US" sz="2400" dirty="0">
                <a:solidFill>
                  <a:srgbClr val="000000"/>
                </a:solidFill>
              </a:rPr>
              <a:t>是第</a:t>
            </a:r>
            <a:r>
              <a:rPr lang="en-US" altLang="zh-CN" sz="2400" dirty="0">
                <a:solidFill>
                  <a:srgbClr val="000000"/>
                </a:solidFill>
              </a:rPr>
              <a:t>i</a:t>
            </a:r>
            <a:r>
              <a:rPr lang="zh-CN" altLang="en-US" sz="2400" dirty="0">
                <a:solidFill>
                  <a:srgbClr val="000000"/>
                </a:solidFill>
              </a:rPr>
              <a:t>年年底的效益</a:t>
            </a:r>
          </a:p>
          <a:p>
            <a:pPr marL="478155" lvl="1" indent="0"/>
            <a:r>
              <a:rPr lang="en-US" altLang="zh-CN" sz="2400" dirty="0">
                <a:solidFill>
                  <a:srgbClr val="000000"/>
                </a:solidFill>
              </a:rPr>
              <a:t>n</a:t>
            </a:r>
            <a:r>
              <a:rPr lang="zh-CN" altLang="en-US" sz="2400" dirty="0">
                <a:solidFill>
                  <a:srgbClr val="000000"/>
                </a:solidFill>
              </a:rPr>
              <a:t>是寿命，</a:t>
            </a:r>
            <a:r>
              <a:rPr lang="en-US" altLang="zh-CN" sz="2400" dirty="0">
                <a:solidFill>
                  <a:srgbClr val="0000FF"/>
                </a:solidFill>
              </a:rPr>
              <a:t>j</a:t>
            </a:r>
            <a:r>
              <a:rPr lang="zh-CN" altLang="en-US" sz="2400" dirty="0">
                <a:solidFill>
                  <a:srgbClr val="0000FF"/>
                </a:solidFill>
              </a:rPr>
              <a:t>是投资回收率</a:t>
            </a:r>
          </a:p>
          <a:p>
            <a:pPr marL="478155" lvl="1" indent="0"/>
            <a:r>
              <a:rPr lang="zh-CN" altLang="en-US" sz="2400" dirty="0">
                <a:solidFill>
                  <a:srgbClr val="000000"/>
                </a:solidFill>
              </a:rPr>
              <a:t>则上述修改库存清单系统的投资回收率</a:t>
            </a:r>
            <a:r>
              <a:rPr lang="en-US" altLang="zh-CN" sz="2400" dirty="0">
                <a:solidFill>
                  <a:srgbClr val="000000"/>
                </a:solidFill>
              </a:rPr>
              <a:t>j</a:t>
            </a:r>
            <a:r>
              <a:rPr lang="zh-CN" altLang="en-US" sz="2400" dirty="0">
                <a:solidFill>
                  <a:srgbClr val="000000"/>
                </a:solidFill>
              </a:rPr>
              <a:t>是：</a:t>
            </a:r>
          </a:p>
          <a:p>
            <a:pPr marL="478155" lvl="1" indent="0" algn="ctr">
              <a:buNone/>
            </a:pPr>
            <a:r>
              <a:rPr lang="en-US" altLang="zh-CN" sz="2400">
                <a:solidFill>
                  <a:srgbClr val="000000"/>
                </a:solidFill>
              </a:rPr>
              <a:t>41%~42%</a:t>
            </a:r>
          </a:p>
        </p:txBody>
      </p:sp>
      <p:sp>
        <p:nvSpPr>
          <p:cNvPr id="66563" name="矩形 45059">
            <a:hlinkClick r:id="rId3" action="ppaction://hlinksldjump"/>
          </p:cNvPr>
          <p:cNvSpPr/>
          <p:nvPr/>
        </p:nvSpPr>
        <p:spPr>
          <a:xfrm>
            <a:off x="8101013" y="6165850"/>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47105"/>
          <p:cNvSpPr>
            <a:spLocks noGrp="1"/>
          </p:cNvSpPr>
          <p:nvPr>
            <p:ph type="title"/>
          </p:nvPr>
        </p:nvSpPr>
        <p:spPr/>
        <p:txBody>
          <a:bodyPr vert="horz" wrap="square" lIns="91440" tIns="45720" rIns="91440" bIns="45720" anchor="ctr"/>
          <a:lstStyle/>
          <a:p>
            <a:r>
              <a:rPr lang="en-US" altLang="zh-CN" dirty="0"/>
              <a:t>2.7  </a:t>
            </a:r>
            <a:r>
              <a:rPr lang="zh-CN" altLang="en-US" dirty="0"/>
              <a:t>小结</a:t>
            </a:r>
          </a:p>
        </p:txBody>
      </p:sp>
      <p:sp>
        <p:nvSpPr>
          <p:cNvPr id="68610" name="文本占位符 47106"/>
          <p:cNvSpPr>
            <a:spLocks noGrp="1"/>
          </p:cNvSpPr>
          <p:nvPr>
            <p:ph idx="1"/>
          </p:nvPr>
        </p:nvSpPr>
        <p:spPr/>
        <p:txBody>
          <a:bodyPr anchor="t"/>
          <a:lstStyle/>
          <a:p>
            <a:pPr marL="287655" indent="-6350"/>
            <a:r>
              <a:rPr lang="zh-CN" altLang="en-US" sz="2800" dirty="0">
                <a:solidFill>
                  <a:srgbClr val="CC3300"/>
                </a:solidFill>
              </a:rPr>
              <a:t>可行性研究进一步探讨</a:t>
            </a:r>
            <a:r>
              <a:rPr lang="zh-CN" altLang="en-US" sz="2800" dirty="0"/>
              <a:t>问题定义阶段所确定的问题是否有可行的解。</a:t>
            </a:r>
            <a:endParaRPr lang="zh-CN" altLang="en-US" dirty="0"/>
          </a:p>
          <a:p>
            <a:pPr marL="287655" indent="-6350"/>
            <a:r>
              <a:rPr lang="zh-CN" altLang="en-US" sz="2800" dirty="0">
                <a:solidFill>
                  <a:srgbClr val="CC3300"/>
                </a:solidFill>
              </a:rPr>
              <a:t>系统流程图</a:t>
            </a:r>
            <a:r>
              <a:rPr lang="zh-CN" altLang="en-US" sz="2800" dirty="0"/>
              <a:t>实质上是物理数据流图，它描绘组成系统的主要物理元素以及信息在这些元素间流动和处理的情况。</a:t>
            </a:r>
          </a:p>
          <a:p>
            <a:pPr marL="287655" indent="-6350"/>
            <a:r>
              <a:rPr lang="zh-CN" altLang="en-US" sz="2800" dirty="0">
                <a:solidFill>
                  <a:srgbClr val="CC3300"/>
                </a:solidFill>
              </a:rPr>
              <a:t>数据流图</a:t>
            </a:r>
            <a:r>
              <a:rPr lang="zh-CN" altLang="en-US" sz="2800" dirty="0"/>
              <a:t>是描绘系统逻辑模型的极好工具。通常</a:t>
            </a:r>
            <a:r>
              <a:rPr lang="zh-CN" altLang="en-US" sz="2800" dirty="0">
                <a:solidFill>
                  <a:srgbClr val="CC3300"/>
                </a:solidFill>
              </a:rPr>
              <a:t>数据字典和数据流图共同</a:t>
            </a:r>
            <a:r>
              <a:rPr lang="zh-CN" altLang="en-US" sz="2800" dirty="0"/>
              <a:t>构成系统的逻辑模型。</a:t>
            </a:r>
          </a:p>
          <a:p>
            <a:pPr marL="287655" indent="-6350"/>
            <a:r>
              <a:rPr lang="zh-CN" altLang="en-US" sz="2800" dirty="0">
                <a:solidFill>
                  <a:srgbClr val="CC3300"/>
                </a:solidFill>
              </a:rPr>
              <a:t>成本</a:t>
            </a:r>
            <a:r>
              <a:rPr lang="en-US" altLang="zh-CN" sz="2800" dirty="0">
                <a:solidFill>
                  <a:srgbClr val="CC3300"/>
                </a:solidFill>
              </a:rPr>
              <a:t>/</a:t>
            </a:r>
            <a:r>
              <a:rPr lang="zh-CN" altLang="en-US" sz="2800" dirty="0">
                <a:solidFill>
                  <a:srgbClr val="CC3300"/>
                </a:solidFill>
              </a:rPr>
              <a:t>效益分析</a:t>
            </a:r>
            <a:r>
              <a:rPr lang="zh-CN" altLang="en-US" sz="2800" dirty="0"/>
              <a:t>可行性研究的一项重要内容，是客户组织负责人从经济角度判断是否继续投资于这项工程的主要依据。</a:t>
            </a:r>
          </a:p>
        </p:txBody>
      </p:sp>
      <p:sp>
        <p:nvSpPr>
          <p:cNvPr id="68611" name="矩形 47107">
            <a:hlinkClick r:id="rId3" action="ppaction://hlinksldjump"/>
          </p:cNvPr>
          <p:cNvSpPr/>
          <p:nvPr/>
        </p:nvSpPr>
        <p:spPr>
          <a:xfrm>
            <a:off x="7092950" y="6308725"/>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8193"/>
          <p:cNvSpPr>
            <a:spLocks noGrp="1"/>
          </p:cNvSpPr>
          <p:nvPr>
            <p:ph type="title"/>
          </p:nvPr>
        </p:nvSpPr>
        <p:spPr>
          <a:xfrm>
            <a:off x="576263" y="457200"/>
            <a:ext cx="8110537" cy="955675"/>
          </a:xfrm>
        </p:spPr>
        <p:txBody>
          <a:bodyPr anchor="ctr"/>
          <a:lstStyle/>
          <a:p>
            <a:r>
              <a:rPr lang="en-US" altLang="zh-CN" sz="4300" dirty="0"/>
              <a:t>2.3</a:t>
            </a:r>
            <a:r>
              <a:rPr lang="zh-CN" altLang="en-US" sz="4300" dirty="0"/>
              <a:t>系统流程图</a:t>
            </a:r>
            <a:endParaRPr lang="zh-CN" altLang="en-US" sz="3200" b="0" dirty="0"/>
          </a:p>
        </p:txBody>
      </p:sp>
      <p:sp>
        <p:nvSpPr>
          <p:cNvPr id="9218" name="文本占位符 8194"/>
          <p:cNvSpPr>
            <a:spLocks noGrp="1"/>
          </p:cNvSpPr>
          <p:nvPr>
            <p:ph idx="1"/>
          </p:nvPr>
        </p:nvSpPr>
        <p:spPr/>
        <p:txBody>
          <a:bodyPr anchor="t"/>
          <a:lstStyle/>
          <a:p>
            <a:r>
              <a:rPr lang="zh-CN" altLang="en-US" sz="2800" dirty="0">
                <a:latin typeface="华文中宋" panose="02010600040101010101" pitchFamily="2" charset="-122"/>
              </a:rPr>
              <a:t>该装配厂使用一台小型计算机处理更新库存清单主文件和产生定货报告的任务</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1</a:t>
            </a:r>
            <a:r>
              <a:rPr lang="zh-CN" altLang="en-US" sz="2800" dirty="0">
                <a:latin typeface="华文中宋" panose="02010600040101010101" pitchFamily="2" charset="-122"/>
              </a:rPr>
              <a:t>）零件库存量的每一次变化称为一个</a:t>
            </a:r>
            <a:r>
              <a:rPr lang="zh-CN" altLang="en-US" sz="2800" dirty="0">
                <a:solidFill>
                  <a:srgbClr val="0000FF"/>
                </a:solidFill>
                <a:latin typeface="华文中宋" panose="02010600040101010101" pitchFamily="2" charset="-122"/>
              </a:rPr>
              <a:t>事务</a:t>
            </a:r>
            <a:r>
              <a:rPr lang="zh-CN" altLang="en-US" sz="2800" dirty="0">
                <a:latin typeface="华文中宋" panose="02010600040101010101" pitchFamily="2" charset="-122"/>
              </a:rPr>
              <a:t>，由放在仓库中的</a:t>
            </a:r>
            <a:r>
              <a:rPr lang="en-US" altLang="zh-CN" sz="2800" dirty="0">
                <a:latin typeface="华文中宋" panose="02010600040101010101" pitchFamily="2" charset="-122"/>
              </a:rPr>
              <a:t>CRT</a:t>
            </a:r>
            <a:r>
              <a:rPr lang="zh-CN" altLang="en-US" sz="2800" dirty="0">
                <a:latin typeface="华文中宋" panose="02010600040101010101" pitchFamily="2" charset="-122"/>
              </a:rPr>
              <a:t>终端输入到计算机中；</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2</a:t>
            </a:r>
            <a:r>
              <a:rPr lang="zh-CN" altLang="en-US" sz="2800" dirty="0">
                <a:latin typeface="华文中宋" panose="02010600040101010101" pitchFamily="2" charset="-122"/>
              </a:rPr>
              <a:t>）系统中的</a:t>
            </a:r>
            <a:r>
              <a:rPr lang="zh-CN" altLang="en-US" sz="2800" dirty="0">
                <a:solidFill>
                  <a:srgbClr val="0000FF"/>
                </a:solidFill>
                <a:latin typeface="华文中宋" panose="02010600040101010101" pitchFamily="2" charset="-122"/>
              </a:rPr>
              <a:t>库存清单程序</a:t>
            </a:r>
            <a:r>
              <a:rPr lang="zh-CN" altLang="en-US" sz="2800" dirty="0">
                <a:latin typeface="华文中宋" panose="02010600040101010101" pitchFamily="2" charset="-122"/>
              </a:rPr>
              <a:t>对事务进行处理，更新存储在磁盘上的库存清单主文件， </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3</a:t>
            </a:r>
            <a:r>
              <a:rPr lang="zh-CN" altLang="en-US" sz="2800" dirty="0">
                <a:latin typeface="华文中宋" panose="02010600040101010101" pitchFamily="2" charset="-122"/>
              </a:rPr>
              <a:t>）并且把必要的</a:t>
            </a:r>
            <a:r>
              <a:rPr lang="zh-CN" altLang="en-US" sz="2800" dirty="0">
                <a:solidFill>
                  <a:srgbClr val="0000FF"/>
                </a:solidFill>
                <a:latin typeface="华文中宋" panose="02010600040101010101" pitchFamily="2" charset="-122"/>
              </a:rPr>
              <a:t>定货信息</a:t>
            </a:r>
            <a:r>
              <a:rPr lang="zh-CN" altLang="en-US" sz="2800" dirty="0">
                <a:latin typeface="华文中宋" panose="02010600040101010101" pitchFamily="2" charset="-122"/>
              </a:rPr>
              <a:t>写在磁带上。</a:t>
            </a:r>
          </a:p>
          <a:p>
            <a:pPr>
              <a:buNone/>
            </a:pPr>
            <a:r>
              <a:rPr lang="zh-CN" altLang="en-US" sz="2800" dirty="0">
                <a:latin typeface="华文中宋" panose="02010600040101010101" pitchFamily="2" charset="-122"/>
              </a:rPr>
              <a:t>（</a:t>
            </a:r>
            <a:r>
              <a:rPr lang="en-US" altLang="zh-CN" sz="2800" dirty="0">
                <a:latin typeface="华文中宋" panose="02010600040101010101" pitchFamily="2" charset="-122"/>
              </a:rPr>
              <a:t>4</a:t>
            </a:r>
            <a:r>
              <a:rPr lang="zh-CN" altLang="en-US" sz="2800" dirty="0">
                <a:latin typeface="华文中宋" panose="02010600040101010101" pitchFamily="2" charset="-122"/>
              </a:rPr>
              <a:t>）最后，每天由</a:t>
            </a:r>
            <a:r>
              <a:rPr lang="zh-CN" altLang="en-US" sz="2800" dirty="0">
                <a:solidFill>
                  <a:srgbClr val="0000FF"/>
                </a:solidFill>
                <a:latin typeface="华文中宋" panose="02010600040101010101" pitchFamily="2" charset="-122"/>
              </a:rPr>
              <a:t>报告生成程序</a:t>
            </a:r>
            <a:r>
              <a:rPr lang="zh-CN" altLang="en-US" sz="2800" dirty="0">
                <a:latin typeface="华文中宋" panose="02010600040101010101" pitchFamily="2" charset="-122"/>
              </a:rPr>
              <a:t>读一次磁带，并且打印出定货报告。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9217"/>
          <p:cNvSpPr>
            <a:spLocks noGrp="1"/>
          </p:cNvSpPr>
          <p:nvPr>
            <p:ph type="title"/>
          </p:nvPr>
        </p:nvSpPr>
        <p:spPr/>
        <p:txBody>
          <a:bodyPr anchor="ctr"/>
          <a:lstStyle/>
          <a:p>
            <a:r>
              <a:rPr lang="en-US" altLang="zh-CN" sz="4300" dirty="0"/>
              <a:t>2.3</a:t>
            </a:r>
            <a:r>
              <a:rPr lang="zh-CN" altLang="en-US" sz="4300" dirty="0"/>
              <a:t>系统流程图</a:t>
            </a:r>
          </a:p>
        </p:txBody>
      </p:sp>
      <p:grpSp>
        <p:nvGrpSpPr>
          <p:cNvPr id="9219" name="组合 9218"/>
          <p:cNvGrpSpPr/>
          <p:nvPr/>
        </p:nvGrpSpPr>
        <p:grpSpPr>
          <a:xfrm>
            <a:off x="2268538" y="1341438"/>
            <a:ext cx="5111750" cy="4895850"/>
            <a:chOff x="2424" y="2574"/>
            <a:chExt cx="3631" cy="5282"/>
          </a:xfrm>
        </p:grpSpPr>
        <p:grpSp>
          <p:nvGrpSpPr>
            <p:cNvPr id="10243" name="组合 9219"/>
            <p:cNvGrpSpPr/>
            <p:nvPr/>
          </p:nvGrpSpPr>
          <p:grpSpPr>
            <a:xfrm>
              <a:off x="2700" y="2574"/>
              <a:ext cx="1106" cy="738"/>
              <a:chOff x="2700" y="2574"/>
              <a:chExt cx="1106" cy="738"/>
            </a:xfrm>
          </p:grpSpPr>
          <p:grpSp>
            <p:nvGrpSpPr>
              <p:cNvPr id="10244" name="组合 9220"/>
              <p:cNvGrpSpPr/>
              <p:nvPr/>
            </p:nvGrpSpPr>
            <p:grpSpPr>
              <a:xfrm>
                <a:off x="2700" y="2574"/>
                <a:ext cx="1080" cy="738"/>
                <a:chOff x="2367" y="2574"/>
                <a:chExt cx="1928" cy="1134"/>
              </a:xfrm>
            </p:grpSpPr>
            <p:grpSp>
              <p:nvGrpSpPr>
                <p:cNvPr id="10245" name="组合 9221"/>
                <p:cNvGrpSpPr/>
                <p:nvPr/>
              </p:nvGrpSpPr>
              <p:grpSpPr>
                <a:xfrm>
                  <a:off x="2367" y="2574"/>
                  <a:ext cx="1928" cy="567"/>
                  <a:chOff x="2367" y="2574"/>
                  <a:chExt cx="1928" cy="567"/>
                </a:xfrm>
              </p:grpSpPr>
              <p:sp>
                <p:nvSpPr>
                  <p:cNvPr id="10246" name="任意多边形 9222"/>
                  <p:cNvSpPr/>
                  <p:nvPr/>
                </p:nvSpPr>
                <p:spPr>
                  <a:xfrm>
                    <a:off x="2367" y="2574"/>
                    <a:ext cx="1701" cy="567"/>
                  </a:xfrm>
                  <a:custGeom>
                    <a:avLst/>
                    <a:gdLst/>
                    <a:ahLst/>
                    <a:cxnLst/>
                    <a:rect l="0" t="0" r="0" b="0"/>
                    <a:pathLst>
                      <a:path w="1620" h="624">
                        <a:moveTo>
                          <a:pt x="0" y="624"/>
                        </a:moveTo>
                        <a:cubicBezTo>
                          <a:pt x="135" y="442"/>
                          <a:pt x="270" y="260"/>
                          <a:pt x="540" y="156"/>
                        </a:cubicBezTo>
                        <a:cubicBezTo>
                          <a:pt x="810" y="52"/>
                          <a:pt x="1440" y="26"/>
                          <a:pt x="1620" y="0"/>
                        </a:cubicBezTo>
                      </a:path>
                    </a:pathLst>
                  </a:custGeom>
                  <a:noFill/>
                  <a:ln w="15875" cap="flat" cmpd="sng">
                    <a:solidFill>
                      <a:srgbClr val="000000"/>
                    </a:solidFill>
                    <a:prstDash val="solid"/>
                    <a:round/>
                    <a:headEnd type="none" w="med" len="med"/>
                    <a:tailEnd type="none" w="med" len="med"/>
                  </a:ln>
                </p:spPr>
                <p:txBody>
                  <a:bodyPr/>
                  <a:lstStyle/>
                  <a:p>
                    <a:endParaRPr lang="zh-CN" altLang="en-US"/>
                  </a:p>
                </p:txBody>
              </p:sp>
              <p:sp>
                <p:nvSpPr>
                  <p:cNvPr id="10247" name="任意多边形 9223"/>
                  <p:cNvSpPr/>
                  <p:nvPr/>
                </p:nvSpPr>
                <p:spPr>
                  <a:xfrm>
                    <a:off x="4068" y="2574"/>
                    <a:ext cx="227" cy="567"/>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grpSp>
            <p:grpSp>
              <p:nvGrpSpPr>
                <p:cNvPr id="10248" name="组合 9224"/>
                <p:cNvGrpSpPr/>
                <p:nvPr/>
              </p:nvGrpSpPr>
              <p:grpSpPr>
                <a:xfrm flipV="1">
                  <a:off x="2367" y="3141"/>
                  <a:ext cx="1928" cy="567"/>
                  <a:chOff x="2367" y="2574"/>
                  <a:chExt cx="1928" cy="567"/>
                </a:xfrm>
              </p:grpSpPr>
              <p:sp>
                <p:nvSpPr>
                  <p:cNvPr id="10249" name="任意多边形 9225"/>
                  <p:cNvSpPr/>
                  <p:nvPr/>
                </p:nvSpPr>
                <p:spPr>
                  <a:xfrm>
                    <a:off x="2367" y="2574"/>
                    <a:ext cx="1701" cy="567"/>
                  </a:xfrm>
                  <a:custGeom>
                    <a:avLst/>
                    <a:gdLst/>
                    <a:ahLst/>
                    <a:cxnLst/>
                    <a:rect l="0" t="0" r="0" b="0"/>
                    <a:pathLst>
                      <a:path w="1620" h="624">
                        <a:moveTo>
                          <a:pt x="0" y="624"/>
                        </a:moveTo>
                        <a:cubicBezTo>
                          <a:pt x="135" y="442"/>
                          <a:pt x="270" y="260"/>
                          <a:pt x="540" y="156"/>
                        </a:cubicBezTo>
                        <a:cubicBezTo>
                          <a:pt x="810" y="52"/>
                          <a:pt x="1440" y="26"/>
                          <a:pt x="1620" y="0"/>
                        </a:cubicBezTo>
                      </a:path>
                    </a:pathLst>
                  </a:custGeom>
                  <a:noFill/>
                  <a:ln w="15875" cap="flat" cmpd="sng">
                    <a:solidFill>
                      <a:srgbClr val="000000"/>
                    </a:solidFill>
                    <a:prstDash val="solid"/>
                    <a:round/>
                    <a:headEnd type="none" w="med" len="med"/>
                    <a:tailEnd type="none" w="med" len="med"/>
                  </a:ln>
                </p:spPr>
                <p:txBody>
                  <a:bodyPr/>
                  <a:lstStyle/>
                  <a:p>
                    <a:endParaRPr lang="zh-CN" altLang="en-US"/>
                  </a:p>
                </p:txBody>
              </p:sp>
              <p:sp>
                <p:nvSpPr>
                  <p:cNvPr id="10250" name="任意多边形 9226"/>
                  <p:cNvSpPr/>
                  <p:nvPr/>
                </p:nvSpPr>
                <p:spPr>
                  <a:xfrm>
                    <a:off x="4068" y="2574"/>
                    <a:ext cx="227" cy="567"/>
                  </a:xfrm>
                  <a:custGeom>
                    <a:avLst/>
                    <a:gdLst/>
                    <a:ahLst/>
                    <a:cxnLst>
                      <a:cxn ang="270">
                        <a:pos x="0" y="0"/>
                      </a:cxn>
                      <a:cxn ang="90">
                        <a:pos x="21600" y="21600"/>
                      </a:cxn>
                      <a:cxn ang="90">
                        <a:pos x="0" y="21600"/>
                      </a:cxn>
                    </a:cxnLst>
                    <a:rect l="0" t="0" r="0" b="0"/>
                    <a:pathLst>
                      <a:path w="21600" h="21600" fill="none">
                        <a:moveTo>
                          <a:pt x="0" y="0"/>
                        </a:moveTo>
                        <a:cubicBezTo>
                          <a:pt x="11929" y="0"/>
                          <a:pt x="21600" y="9671"/>
                          <a:pt x="21600" y="21600"/>
                        </a:cubicBezTo>
                      </a:path>
                      <a:path w="21600" h="21600" stroke="0">
                        <a:moveTo>
                          <a:pt x="0" y="0"/>
                        </a:moveTo>
                        <a:cubicBezTo>
                          <a:pt x="11929" y="0"/>
                          <a:pt x="21600" y="9671"/>
                          <a:pt x="21600" y="21600"/>
                        </a:cubicBezTo>
                        <a:lnTo>
                          <a:pt x="0" y="21600"/>
                        </a:lnTo>
                        <a:close/>
                      </a:path>
                    </a:pathLst>
                  </a:custGeom>
                  <a:noFill/>
                  <a:ln w="15875" cap="flat" cmpd="sng">
                    <a:solidFill>
                      <a:srgbClr val="000000"/>
                    </a:solidFill>
                    <a:prstDash val="solid"/>
                    <a:round/>
                    <a:headEnd type="none" w="med" len="med"/>
                    <a:tailEnd type="none" w="med" len="med"/>
                  </a:ln>
                </p:spPr>
                <p:txBody>
                  <a:bodyPr/>
                  <a:lstStyle/>
                  <a:p>
                    <a:endParaRPr lang="zh-CN" altLang="en-US"/>
                  </a:p>
                </p:txBody>
              </p:sp>
            </p:grpSp>
          </p:grpSp>
          <p:sp>
            <p:nvSpPr>
              <p:cNvPr id="10251" name="文本框 9227"/>
              <p:cNvSpPr txBox="1"/>
              <p:nvPr/>
            </p:nvSpPr>
            <p:spPr>
              <a:xfrm>
                <a:off x="2906" y="2716"/>
                <a:ext cx="900" cy="468"/>
              </a:xfrm>
              <a:prstGeom prst="rect">
                <a:avLst/>
              </a:prstGeom>
              <a:noFill/>
              <a:ln w="15875">
                <a:noFill/>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事务</a:t>
                </a:r>
              </a:p>
            </p:txBody>
          </p:sp>
        </p:grpSp>
        <p:sp>
          <p:nvSpPr>
            <p:cNvPr id="10252" name="直接连接符 9228"/>
            <p:cNvSpPr/>
            <p:nvPr/>
          </p:nvSpPr>
          <p:spPr>
            <a:xfrm>
              <a:off x="3274" y="3283"/>
              <a:ext cx="0" cy="482"/>
            </a:xfrm>
            <a:prstGeom prst="line">
              <a:avLst/>
            </a:prstGeom>
            <a:ln w="15875" cap="flat" cmpd="sng">
              <a:solidFill>
                <a:srgbClr val="000000"/>
              </a:solidFill>
              <a:prstDash val="solid"/>
              <a:round/>
              <a:headEnd type="none" w="med" len="med"/>
              <a:tailEnd type="arrow" w="sm" len="med"/>
            </a:ln>
          </p:spPr>
        </p:sp>
        <p:sp>
          <p:nvSpPr>
            <p:cNvPr id="10253" name="文本框 9229"/>
            <p:cNvSpPr txBox="1"/>
            <p:nvPr/>
          </p:nvSpPr>
          <p:spPr>
            <a:xfrm>
              <a:off x="2424" y="3780"/>
              <a:ext cx="1800" cy="468"/>
            </a:xfrm>
            <a:prstGeom prst="rect">
              <a:avLst/>
            </a:prstGeom>
            <a:solidFill>
              <a:srgbClr val="FFFFFF"/>
            </a:solidFill>
            <a:ln w="15875" cap="flat" cmpd="sng">
              <a:solidFill>
                <a:srgbClr val="000000"/>
              </a:solidFill>
              <a:prstDash val="solid"/>
              <a:miter/>
              <a:headEnd type="none" w="med" len="med"/>
              <a:tailEnd type="none" w="med" len="med"/>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库存清单程序</a:t>
              </a:r>
            </a:p>
          </p:txBody>
        </p:sp>
        <p:sp>
          <p:nvSpPr>
            <p:cNvPr id="10254" name="直接连接符 9230"/>
            <p:cNvSpPr/>
            <p:nvPr/>
          </p:nvSpPr>
          <p:spPr>
            <a:xfrm>
              <a:off x="3274" y="4248"/>
              <a:ext cx="0" cy="468"/>
            </a:xfrm>
            <a:prstGeom prst="line">
              <a:avLst/>
            </a:prstGeom>
            <a:ln w="15875" cap="flat" cmpd="sng">
              <a:solidFill>
                <a:srgbClr val="000000"/>
              </a:solidFill>
              <a:prstDash val="solid"/>
              <a:round/>
              <a:headEnd type="none" w="med" len="med"/>
              <a:tailEnd type="arrow" w="sm" len="med"/>
            </a:ln>
          </p:spPr>
        </p:sp>
        <p:sp>
          <p:nvSpPr>
            <p:cNvPr id="10255" name="直接连接符 9231"/>
            <p:cNvSpPr/>
            <p:nvPr/>
          </p:nvSpPr>
          <p:spPr>
            <a:xfrm>
              <a:off x="4238" y="3992"/>
              <a:ext cx="720" cy="0"/>
            </a:xfrm>
            <a:prstGeom prst="line">
              <a:avLst/>
            </a:prstGeom>
            <a:ln w="15875" cap="flat" cmpd="sng">
              <a:solidFill>
                <a:srgbClr val="000000"/>
              </a:solidFill>
              <a:prstDash val="solid"/>
              <a:round/>
              <a:headEnd type="arrow" w="sm" len="med"/>
              <a:tailEnd type="arrow" w="sm" len="med"/>
            </a:ln>
          </p:spPr>
        </p:sp>
        <p:grpSp>
          <p:nvGrpSpPr>
            <p:cNvPr id="10256" name="组合 9232"/>
            <p:cNvGrpSpPr/>
            <p:nvPr/>
          </p:nvGrpSpPr>
          <p:grpSpPr>
            <a:xfrm>
              <a:off x="4975" y="3312"/>
              <a:ext cx="1080" cy="1404"/>
              <a:chOff x="5040" y="3780"/>
              <a:chExt cx="1080" cy="1404"/>
            </a:xfrm>
          </p:grpSpPr>
          <p:sp>
            <p:nvSpPr>
              <p:cNvPr id="10257" name="流程图: 磁盘 9233"/>
              <p:cNvSpPr/>
              <p:nvPr/>
            </p:nvSpPr>
            <p:spPr>
              <a:xfrm>
                <a:off x="5040" y="3780"/>
                <a:ext cx="1080" cy="1404"/>
              </a:xfrm>
              <a:prstGeom prst="flowChartMagneticDisk">
                <a:avLst/>
              </a:prstGeom>
              <a:noFill/>
              <a:ln w="1587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58" name="文本框 9234"/>
              <p:cNvSpPr txBox="1"/>
              <p:nvPr/>
            </p:nvSpPr>
            <p:spPr>
              <a:xfrm>
                <a:off x="5040" y="4248"/>
                <a:ext cx="1080" cy="780"/>
              </a:xfrm>
              <a:prstGeom prst="rect">
                <a:avLst/>
              </a:prstGeom>
              <a:noFill/>
              <a:ln w="15875">
                <a:noFill/>
              </a:ln>
            </p:spPr>
            <p:txBody>
              <a:bodyPr lIns="36000" rIns="36000"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库存清单主文件</a:t>
                </a:r>
              </a:p>
            </p:txBody>
          </p:sp>
        </p:grpSp>
        <p:sp>
          <p:nvSpPr>
            <p:cNvPr id="10259" name="椭圆 9235"/>
            <p:cNvSpPr/>
            <p:nvPr/>
          </p:nvSpPr>
          <p:spPr>
            <a:xfrm>
              <a:off x="2821" y="4716"/>
              <a:ext cx="907" cy="907"/>
            </a:xfrm>
            <a:prstGeom prst="ellipse">
              <a:avLst/>
            </a:prstGeom>
            <a:noFill/>
            <a:ln w="15875" cap="flat" cmpd="sng">
              <a:solidFill>
                <a:srgbClr val="000000"/>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60" name="文本框 9236"/>
            <p:cNvSpPr txBox="1"/>
            <p:nvPr/>
          </p:nvSpPr>
          <p:spPr>
            <a:xfrm>
              <a:off x="2821" y="4785"/>
              <a:ext cx="900" cy="780"/>
            </a:xfrm>
            <a:prstGeom prst="rect">
              <a:avLst/>
            </a:prstGeom>
            <a:noFill/>
            <a:ln w="15875">
              <a:noFill/>
            </a:ln>
          </p:spPr>
          <p:txBody>
            <a:bodyPr bIns="64800" anchor="t"/>
            <a:lstStyle/>
            <a:p>
              <a:pPr algn="ctr">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定货</a:t>
              </a:r>
            </a:p>
            <a:p>
              <a:pPr algn="ctr">
                <a:lnSpc>
                  <a:spcPct val="80000"/>
                </a:lnSpc>
                <a:buClr>
                  <a:schemeClr val="bg1"/>
                </a:buClr>
              </a:pPr>
              <a:r>
                <a:rPr lang="zh-CN" altLang="en-US" sz="2400" b="1" dirty="0">
                  <a:solidFill>
                    <a:srgbClr val="000000"/>
                  </a:solidFill>
                  <a:latin typeface="Times New Roman" panose="02020603050405020304" pitchFamily="18" charset="0"/>
                  <a:ea typeface="楷体_GB2312" pitchFamily="49" charset="-122"/>
                </a:rPr>
                <a:t>信息</a:t>
              </a:r>
            </a:p>
          </p:txBody>
        </p:sp>
        <p:sp>
          <p:nvSpPr>
            <p:cNvPr id="10261" name="直接连接符 9237"/>
            <p:cNvSpPr/>
            <p:nvPr/>
          </p:nvSpPr>
          <p:spPr>
            <a:xfrm>
              <a:off x="3274" y="5624"/>
              <a:ext cx="540" cy="0"/>
            </a:xfrm>
            <a:prstGeom prst="line">
              <a:avLst/>
            </a:prstGeom>
            <a:ln w="15875" cap="flat" cmpd="sng">
              <a:solidFill>
                <a:srgbClr val="000000"/>
              </a:solidFill>
              <a:prstDash val="solid"/>
              <a:round/>
              <a:headEnd type="none" w="med" len="med"/>
              <a:tailEnd type="none" w="med" len="med"/>
            </a:ln>
          </p:spPr>
        </p:sp>
        <p:sp>
          <p:nvSpPr>
            <p:cNvPr id="10262" name="直接连接符 9238"/>
            <p:cNvSpPr/>
            <p:nvPr/>
          </p:nvSpPr>
          <p:spPr>
            <a:xfrm>
              <a:off x="3274" y="5624"/>
              <a:ext cx="0" cy="468"/>
            </a:xfrm>
            <a:prstGeom prst="line">
              <a:avLst/>
            </a:prstGeom>
            <a:ln w="15875" cap="flat" cmpd="sng">
              <a:solidFill>
                <a:srgbClr val="000000"/>
              </a:solidFill>
              <a:prstDash val="solid"/>
              <a:round/>
              <a:headEnd type="none" w="med" len="med"/>
              <a:tailEnd type="arrow" w="sm" len="med"/>
            </a:ln>
          </p:spPr>
        </p:sp>
        <p:sp>
          <p:nvSpPr>
            <p:cNvPr id="10263" name="文本框 9239"/>
            <p:cNvSpPr txBox="1"/>
            <p:nvPr/>
          </p:nvSpPr>
          <p:spPr>
            <a:xfrm>
              <a:off x="2424" y="6112"/>
              <a:ext cx="1800" cy="468"/>
            </a:xfrm>
            <a:prstGeom prst="rect">
              <a:avLst/>
            </a:prstGeom>
            <a:solidFill>
              <a:srgbClr val="FFFFFF"/>
            </a:solidFill>
            <a:ln w="15875" cap="flat" cmpd="sng">
              <a:solidFill>
                <a:srgbClr val="000000"/>
              </a:solidFill>
              <a:prstDash val="solid"/>
              <a:miter/>
              <a:headEnd type="none" w="med" len="med"/>
              <a:tailEnd type="none" w="med" len="med"/>
            </a:ln>
          </p:spPr>
          <p:txBody>
            <a:bodyPr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报告生成程序</a:t>
              </a:r>
            </a:p>
          </p:txBody>
        </p:sp>
        <p:sp>
          <p:nvSpPr>
            <p:cNvPr id="10264" name="直接连接符 9240"/>
            <p:cNvSpPr/>
            <p:nvPr/>
          </p:nvSpPr>
          <p:spPr>
            <a:xfrm>
              <a:off x="3274" y="6588"/>
              <a:ext cx="0" cy="468"/>
            </a:xfrm>
            <a:prstGeom prst="line">
              <a:avLst/>
            </a:prstGeom>
            <a:ln w="15875" cap="flat" cmpd="sng">
              <a:solidFill>
                <a:srgbClr val="000000"/>
              </a:solidFill>
              <a:prstDash val="solid"/>
              <a:round/>
              <a:headEnd type="none" w="med" len="med"/>
              <a:tailEnd type="arrow" w="sm" len="med"/>
            </a:ln>
          </p:spPr>
        </p:sp>
        <p:sp>
          <p:nvSpPr>
            <p:cNvPr id="10265" name="流程图: 文档 9241"/>
            <p:cNvSpPr/>
            <p:nvPr/>
          </p:nvSpPr>
          <p:spPr>
            <a:xfrm>
              <a:off x="2651" y="7076"/>
              <a:ext cx="1247" cy="780"/>
            </a:xfrm>
            <a:prstGeom prst="flowChartDocument">
              <a:avLst/>
            </a:prstGeom>
            <a:noFill/>
            <a:ln w="15875" cap="flat" cmpd="sng">
              <a:solidFill>
                <a:srgbClr val="000000"/>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0266" name="文本框 9242"/>
            <p:cNvSpPr txBox="1"/>
            <p:nvPr/>
          </p:nvSpPr>
          <p:spPr>
            <a:xfrm>
              <a:off x="2764" y="7110"/>
              <a:ext cx="1080" cy="468"/>
            </a:xfrm>
            <a:prstGeom prst="rect">
              <a:avLst/>
            </a:prstGeom>
            <a:noFill/>
            <a:ln w="15875">
              <a:noFill/>
            </a:ln>
          </p:spPr>
          <p:txBody>
            <a:bodyPr lIns="18000" rIns="18000" bIns="64800" anchor="t"/>
            <a:lstStyle/>
            <a:p>
              <a:pPr algn="ctr">
                <a:buClr>
                  <a:schemeClr val="bg1"/>
                </a:buClr>
              </a:pPr>
              <a:r>
                <a:rPr lang="zh-CN" altLang="en-US" sz="2400" b="1" dirty="0">
                  <a:solidFill>
                    <a:srgbClr val="000000"/>
                  </a:solidFill>
                  <a:latin typeface="Times New Roman" panose="02020603050405020304" pitchFamily="18" charset="0"/>
                  <a:ea typeface="楷体_GB2312" pitchFamily="49" charset="-122"/>
                </a:rPr>
                <a:t>定货报告</a:t>
              </a:r>
            </a:p>
          </p:txBody>
        </p:sp>
        <p:sp>
          <p:nvSpPr>
            <p:cNvPr id="10267" name="文本框 9243"/>
            <p:cNvSpPr txBox="1"/>
            <p:nvPr/>
          </p:nvSpPr>
          <p:spPr>
            <a:xfrm>
              <a:off x="3960" y="2688"/>
              <a:ext cx="1800" cy="468"/>
            </a:xfrm>
            <a:prstGeom prst="rect">
              <a:avLst/>
            </a:prstGeom>
            <a:noFill/>
            <a:ln w="15875">
              <a:noFill/>
            </a:ln>
          </p:spPr>
          <p:txBody>
            <a:bodyPr bIns="64800" anchor="t"/>
            <a:lstStyle/>
            <a:p>
              <a:pPr algn="just">
                <a:buClr>
                  <a:schemeClr val="bg1"/>
                </a:buClr>
              </a:pPr>
              <a:r>
                <a:rPr lang="zh-CN" altLang="en-US" sz="2400" b="1" dirty="0">
                  <a:solidFill>
                    <a:srgbClr val="000000"/>
                  </a:solidFill>
                  <a:latin typeface="Times New Roman" panose="02020603050405020304" pitchFamily="18" charset="0"/>
                  <a:ea typeface="楷体_GB2312" pitchFamily="49" charset="-122"/>
                </a:rPr>
                <a:t>即库存量变化</a:t>
              </a:r>
            </a:p>
          </p:txBody>
        </p:sp>
      </p:grpSp>
      <p:sp>
        <p:nvSpPr>
          <p:cNvPr id="10268" name="矩形 9244">
            <a:hlinkClick r:id="rId3" action="ppaction://hlinksldjump"/>
          </p:cNvPr>
          <p:cNvSpPr/>
          <p:nvPr/>
        </p:nvSpPr>
        <p:spPr>
          <a:xfrm>
            <a:off x="7021513" y="6308725"/>
            <a:ext cx="863600" cy="504825"/>
          </a:xfrm>
          <a:prstGeom prst="rect">
            <a:avLst/>
          </a:prstGeom>
          <a:solidFill>
            <a:srgbClr val="CCFFCC"/>
          </a:solidFill>
          <a:ln w="12700"/>
          <a:scene3d>
            <a:camera prst="legacyObliqueTopRight">
              <a:rot lat="0" lon="0" rev="0"/>
            </a:camera>
            <a:lightRig rig="legacyFlat3" dir="b"/>
          </a:scene3d>
          <a:sp3d extrusionH="430200" prstMaterial="legacyMatte">
            <a:bevelT w="13500" h="13500" prst="angle"/>
            <a:bevelB w="13500" h="13500" prst="angle"/>
            <a:extrusionClr>
              <a:srgbClr val="CCFFCC"/>
            </a:extrusionClr>
          </a:sp3d>
        </p:spPr>
        <p:txBody>
          <a:bodyPr wrap="none" anchor="ctr">
            <a:flatTx/>
          </a:bodyPr>
          <a:lstStyle/>
          <a:p>
            <a:pPr algn="ctr" eaLnBrk="0" hangingPunct="0">
              <a:buClr>
                <a:schemeClr val="bg1"/>
              </a:buClr>
            </a:pPr>
            <a:r>
              <a:rPr lang="zh-CN" altLang="en-US" sz="2800" b="1" dirty="0">
                <a:solidFill>
                  <a:srgbClr val="000000"/>
                </a:solidFill>
                <a:latin typeface="Times New Roman" panose="02020603050405020304" pitchFamily="18" charset="0"/>
                <a:ea typeface="宋体" panose="02010600030101010101" pitchFamily="2" charset="-122"/>
              </a:rPr>
              <a:t>返回</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9219"/>
                                        </p:tgtEl>
                                        <p:attrNameLst>
                                          <p:attrName>style.visibility</p:attrName>
                                        </p:attrNameLst>
                                      </p:cBhvr>
                                      <p:to>
                                        <p:strVal val="visible"/>
                                      </p:to>
                                    </p:set>
                                    <p:animEffect transition="in" filter="blinds(vertical)">
                                      <p:cBhvr>
                                        <p:cTn id="7" dur="500"/>
                                        <p:tgtEl>
                                          <p:spTgt spid="9219"/>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56673"/>
          <p:cNvSpPr>
            <a:spLocks noGrp="1"/>
          </p:cNvSpPr>
          <p:nvPr>
            <p:ph type="title"/>
          </p:nvPr>
        </p:nvSpPr>
        <p:spPr/>
        <p:txBody>
          <a:bodyPr anchor="ctr"/>
          <a:lstStyle/>
          <a:p>
            <a:r>
              <a:rPr lang="en-US" altLang="zh-CN" sz="4300" dirty="0"/>
              <a:t>2.4  </a:t>
            </a:r>
            <a:r>
              <a:rPr lang="zh-CN" altLang="en-US" sz="4300" dirty="0">
                <a:solidFill>
                  <a:srgbClr val="7030A0"/>
                </a:solidFill>
                <a:latin typeface="华文彩云" panose="02010800040101010101" charset="-122"/>
                <a:ea typeface="华文彩云" panose="02010800040101010101" charset="-122"/>
              </a:rPr>
              <a:t>数据流图</a:t>
            </a:r>
          </a:p>
        </p:txBody>
      </p:sp>
      <p:sp>
        <p:nvSpPr>
          <p:cNvPr id="11266" name="文本占位符 156674"/>
          <p:cNvSpPr>
            <a:spLocks noGrp="1"/>
          </p:cNvSpPr>
          <p:nvPr>
            <p:ph idx="1"/>
          </p:nvPr>
        </p:nvSpPr>
        <p:spPr>
          <a:xfrm>
            <a:off x="457200" y="1700213"/>
            <a:ext cx="8362950" cy="4681537"/>
          </a:xfrm>
        </p:spPr>
        <p:txBody>
          <a:bodyPr anchor="t"/>
          <a:lstStyle/>
          <a:p>
            <a:pPr>
              <a:lnSpc>
                <a:spcPct val="95000"/>
              </a:lnSpc>
            </a:pPr>
            <a:r>
              <a:rPr lang="zh-CN" altLang="en-US" dirty="0">
                <a:solidFill>
                  <a:srgbClr val="FF3300"/>
                </a:solidFill>
              </a:rPr>
              <a:t>数据流图</a:t>
            </a:r>
          </a:p>
          <a:p>
            <a:pPr lvl="1">
              <a:lnSpc>
                <a:spcPct val="95000"/>
              </a:lnSpc>
            </a:pPr>
            <a:r>
              <a:rPr lang="zh-CN" altLang="en-US" dirty="0">
                <a:solidFill>
                  <a:srgbClr val="000000"/>
                </a:solidFill>
              </a:rPr>
              <a:t>描绘系统的逻辑模型，图中没有具体的物理元素，只是描绘信息在系统中流动和处理的情况</a:t>
            </a:r>
          </a:p>
          <a:p>
            <a:pPr>
              <a:lnSpc>
                <a:spcPct val="95000"/>
              </a:lnSpc>
            </a:pPr>
            <a:r>
              <a:rPr lang="zh-CN" altLang="en-US" sz="3600" dirty="0">
                <a:solidFill>
                  <a:srgbClr val="FF3300"/>
                </a:solidFill>
              </a:rPr>
              <a:t>数据流图用途</a:t>
            </a:r>
          </a:p>
          <a:p>
            <a:pPr lvl="1"/>
            <a:r>
              <a:rPr lang="zh-CN" altLang="en-US" sz="3200" dirty="0"/>
              <a:t>基本目的是利用它作为交流信息的工具</a:t>
            </a:r>
          </a:p>
          <a:p>
            <a:pPr lvl="1"/>
            <a:r>
              <a:rPr lang="zh-CN" altLang="en-US" sz="3200" dirty="0"/>
              <a:t>作为分析和设计的工具</a:t>
            </a:r>
          </a:p>
          <a:p>
            <a:pPr lvl="1"/>
            <a:r>
              <a:rPr lang="zh-CN" altLang="en-US" sz="3200" dirty="0"/>
              <a:t>可以逻辑模型考虑系统的物理实现</a:t>
            </a:r>
          </a:p>
          <a:p>
            <a:endParaRPr lang="zh-CN" alt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89" name="组合 76802"/>
          <p:cNvGrpSpPr/>
          <p:nvPr/>
        </p:nvGrpSpPr>
        <p:grpSpPr>
          <a:xfrm>
            <a:off x="1547813" y="2133600"/>
            <a:ext cx="5473700" cy="2771775"/>
            <a:chOff x="1056" y="988"/>
            <a:chExt cx="3644" cy="1930"/>
          </a:xfrm>
        </p:grpSpPr>
        <p:sp>
          <p:nvSpPr>
            <p:cNvPr id="12290" name="椭圆 76803"/>
            <p:cNvSpPr/>
            <p:nvPr/>
          </p:nvSpPr>
          <p:spPr>
            <a:xfrm>
              <a:off x="1106" y="988"/>
              <a:ext cx="441" cy="440"/>
            </a:xfrm>
            <a:prstGeom prst="ellipse">
              <a:avLst/>
            </a:prstGeom>
            <a:noFill/>
            <a:ln w="28575" cap="flat" cmpd="sng">
              <a:solidFill>
                <a:schemeClr val="tx2"/>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291" name="文本框 76804"/>
            <p:cNvSpPr txBox="1"/>
            <p:nvPr/>
          </p:nvSpPr>
          <p:spPr>
            <a:xfrm>
              <a:off x="2466" y="1033"/>
              <a:ext cx="2234"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数据加工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数据变换</a:t>
              </a:r>
              <a:r>
                <a:rPr lang="en-US" altLang="zh-CN" sz="2800" b="1">
                  <a:latin typeface="Times New Roman" panose="02020603050405020304" pitchFamily="18" charset="0"/>
                  <a:ea typeface="仿宋_GB2312" pitchFamily="49" charset="-122"/>
                </a:rPr>
                <a:t>)</a:t>
              </a:r>
              <a:endParaRPr lang="en-US" altLang="zh-CN" sz="2800">
                <a:latin typeface="Times New Roman" panose="02020603050405020304" pitchFamily="18" charset="0"/>
                <a:ea typeface="宋体" panose="02010600030101010101" pitchFamily="2" charset="-122"/>
              </a:endParaRPr>
            </a:p>
          </p:txBody>
        </p:sp>
        <p:sp>
          <p:nvSpPr>
            <p:cNvPr id="12292" name="矩形 76805"/>
            <p:cNvSpPr/>
            <p:nvPr/>
          </p:nvSpPr>
          <p:spPr>
            <a:xfrm>
              <a:off x="1065" y="1595"/>
              <a:ext cx="491" cy="299"/>
            </a:xfrm>
            <a:prstGeom prst="rect">
              <a:avLst/>
            </a:prstGeom>
            <a:noFill/>
            <a:ln w="28575" cap="flat" cmpd="sng">
              <a:solidFill>
                <a:schemeClr val="tx2"/>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293" name="文本框 76806"/>
            <p:cNvSpPr txBox="1"/>
            <p:nvPr/>
          </p:nvSpPr>
          <p:spPr>
            <a:xfrm>
              <a:off x="1718" y="1571"/>
              <a:ext cx="2944"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数据源或数据潭 </a:t>
              </a:r>
              <a:r>
                <a:rPr lang="en-US" altLang="zh-CN" sz="2800" b="1" dirty="0">
                  <a:latin typeface="Times New Roman" panose="02020603050405020304" pitchFamily="18" charset="0"/>
                  <a:ea typeface="仿宋_GB2312" pitchFamily="49" charset="-122"/>
                </a:rPr>
                <a:t>(</a:t>
              </a:r>
              <a:r>
                <a:rPr lang="zh-CN" altLang="en-US" sz="2800" b="1" dirty="0">
                  <a:latin typeface="Times New Roman" panose="02020603050405020304" pitchFamily="18" charset="0"/>
                  <a:ea typeface="仿宋_GB2312" pitchFamily="49" charset="-122"/>
                </a:rPr>
                <a:t>外部实体</a:t>
              </a:r>
              <a:r>
                <a:rPr lang="en-US" altLang="zh-CN" sz="2800" b="1">
                  <a:latin typeface="Times New Roman" panose="02020603050405020304" pitchFamily="18" charset="0"/>
                  <a:ea typeface="仿宋_GB2312" pitchFamily="49" charset="-122"/>
                </a:rPr>
                <a:t>)</a:t>
              </a:r>
              <a:endParaRPr lang="en-US" altLang="zh-CN" sz="2800">
                <a:latin typeface="Times New Roman" panose="02020603050405020304" pitchFamily="18" charset="0"/>
                <a:ea typeface="宋体" panose="02010600030101010101" pitchFamily="2" charset="-122"/>
              </a:endParaRPr>
            </a:p>
          </p:txBody>
        </p:sp>
        <p:sp>
          <p:nvSpPr>
            <p:cNvPr id="12294" name="直接连接符 76807"/>
            <p:cNvSpPr/>
            <p:nvPr/>
          </p:nvSpPr>
          <p:spPr>
            <a:xfrm>
              <a:off x="1081" y="2242"/>
              <a:ext cx="576" cy="0"/>
            </a:xfrm>
            <a:prstGeom prst="line">
              <a:avLst/>
            </a:prstGeom>
            <a:ln w="28575" cap="flat" cmpd="sng">
              <a:solidFill>
                <a:schemeClr val="tx2"/>
              </a:solidFill>
              <a:prstDash val="solid"/>
              <a:round/>
              <a:headEnd type="none" w="med" len="med"/>
              <a:tailEnd type="triangle" w="sm" len="lg"/>
            </a:ln>
          </p:spPr>
        </p:sp>
        <p:sp>
          <p:nvSpPr>
            <p:cNvPr id="12295" name="文本框 76808"/>
            <p:cNvSpPr txBox="1"/>
            <p:nvPr/>
          </p:nvSpPr>
          <p:spPr>
            <a:xfrm>
              <a:off x="1833" y="2060"/>
              <a:ext cx="833"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数据流</a:t>
              </a:r>
              <a:endParaRPr lang="zh-CN" altLang="en-US" sz="2800">
                <a:latin typeface="Times New Roman" panose="02020603050405020304" pitchFamily="18" charset="0"/>
                <a:ea typeface="宋体" panose="02010600030101010101" pitchFamily="2" charset="-122"/>
              </a:endParaRPr>
            </a:p>
          </p:txBody>
        </p:sp>
        <p:sp>
          <p:nvSpPr>
            <p:cNvPr id="12296" name="直接连接符 76809"/>
            <p:cNvSpPr/>
            <p:nvPr/>
          </p:nvSpPr>
          <p:spPr>
            <a:xfrm>
              <a:off x="1056" y="2760"/>
              <a:ext cx="458" cy="0"/>
            </a:xfrm>
            <a:prstGeom prst="line">
              <a:avLst/>
            </a:prstGeom>
            <a:ln w="28575" cap="flat" cmpd="sng">
              <a:solidFill>
                <a:srgbClr val="CC0000"/>
              </a:solidFill>
              <a:prstDash val="solid"/>
              <a:round/>
              <a:headEnd type="none" w="med" len="med"/>
              <a:tailEnd type="none" w="med" len="med"/>
            </a:ln>
          </p:spPr>
        </p:sp>
        <p:sp>
          <p:nvSpPr>
            <p:cNvPr id="12297" name="直接连接符 76810"/>
            <p:cNvSpPr/>
            <p:nvPr/>
          </p:nvSpPr>
          <p:spPr>
            <a:xfrm flipV="1">
              <a:off x="1056" y="2799"/>
              <a:ext cx="457" cy="9"/>
            </a:xfrm>
            <a:prstGeom prst="line">
              <a:avLst/>
            </a:prstGeom>
            <a:ln w="28575" cap="flat" cmpd="sng">
              <a:solidFill>
                <a:srgbClr val="CC0000"/>
              </a:solidFill>
              <a:prstDash val="solid"/>
              <a:round/>
              <a:headEnd type="none" w="med" len="med"/>
              <a:tailEnd type="none" w="med" len="med"/>
            </a:ln>
          </p:spPr>
        </p:sp>
        <p:sp>
          <p:nvSpPr>
            <p:cNvPr id="12298" name="文本框 76811"/>
            <p:cNvSpPr txBox="1"/>
            <p:nvPr/>
          </p:nvSpPr>
          <p:spPr>
            <a:xfrm>
              <a:off x="2502" y="2556"/>
              <a:ext cx="1543" cy="362"/>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数据存储文件</a:t>
              </a:r>
              <a:endParaRPr lang="zh-CN" altLang="en-US" sz="2800">
                <a:latin typeface="Times New Roman" panose="02020603050405020304" pitchFamily="18" charset="0"/>
                <a:ea typeface="宋体" panose="02010600030101010101" pitchFamily="2" charset="-122"/>
              </a:endParaRPr>
            </a:p>
          </p:txBody>
        </p:sp>
        <p:sp>
          <p:nvSpPr>
            <p:cNvPr id="12299" name="流程图: 可选过程 76812"/>
            <p:cNvSpPr/>
            <p:nvPr/>
          </p:nvSpPr>
          <p:spPr>
            <a:xfrm>
              <a:off x="1955" y="1036"/>
              <a:ext cx="538" cy="360"/>
            </a:xfrm>
            <a:prstGeom prst="flowChartAlternateProcess">
              <a:avLst/>
            </a:prstGeom>
            <a:solidFill>
              <a:srgbClr val="FFFFFF"/>
            </a:solidFill>
            <a:ln w="22225" cap="flat" cmpd="sng">
              <a:solidFill>
                <a:schemeClr val="tx2"/>
              </a:solidFill>
              <a:prstDash val="solid"/>
              <a:miter/>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12300" name="文本框 76813"/>
            <p:cNvSpPr txBox="1"/>
            <p:nvPr/>
          </p:nvSpPr>
          <p:spPr>
            <a:xfrm>
              <a:off x="1568" y="1016"/>
              <a:ext cx="359"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或</a:t>
              </a:r>
              <a:endParaRPr lang="zh-CN" altLang="en-US" sz="2800" dirty="0">
                <a:latin typeface="Times New Roman" panose="02020603050405020304" pitchFamily="18" charset="0"/>
                <a:ea typeface="宋体" panose="02010600030101010101" pitchFamily="2" charset="-122"/>
              </a:endParaRPr>
            </a:p>
          </p:txBody>
        </p:sp>
        <p:sp>
          <p:nvSpPr>
            <p:cNvPr id="12301" name="文本框 76814"/>
            <p:cNvSpPr txBox="1"/>
            <p:nvPr/>
          </p:nvSpPr>
          <p:spPr>
            <a:xfrm>
              <a:off x="1544" y="2539"/>
              <a:ext cx="360" cy="361"/>
            </a:xfrm>
            <a:prstGeom prst="rect">
              <a:avLst/>
            </a:prstGeom>
            <a:noFill/>
            <a:ln w="9525">
              <a:noFill/>
            </a:ln>
          </p:spPr>
          <p:txBody>
            <a:bodyPr wrap="none" anchor="t">
              <a:spAutoFit/>
            </a:bodyPr>
            <a:lstStyle/>
            <a:p>
              <a:pPr algn="r">
                <a:buClr>
                  <a:schemeClr val="bg1"/>
                </a:buClr>
              </a:pPr>
              <a:r>
                <a:rPr lang="zh-CN" altLang="en-US" sz="2800" b="1" dirty="0">
                  <a:latin typeface="Times New Roman" panose="02020603050405020304" pitchFamily="18" charset="0"/>
                  <a:ea typeface="仿宋_GB2312" pitchFamily="49" charset="-122"/>
                </a:rPr>
                <a:t>或</a:t>
              </a:r>
              <a:endParaRPr lang="zh-CN" altLang="en-US" sz="2800" dirty="0">
                <a:latin typeface="Times New Roman" panose="02020603050405020304" pitchFamily="18" charset="0"/>
                <a:ea typeface="宋体" panose="02010600030101010101" pitchFamily="2" charset="-122"/>
              </a:endParaRPr>
            </a:p>
          </p:txBody>
        </p:sp>
        <p:grpSp>
          <p:nvGrpSpPr>
            <p:cNvPr id="12302" name="组合 76815"/>
            <p:cNvGrpSpPr/>
            <p:nvPr/>
          </p:nvGrpSpPr>
          <p:grpSpPr>
            <a:xfrm>
              <a:off x="1949" y="2603"/>
              <a:ext cx="536" cy="285"/>
              <a:chOff x="4153" y="13296"/>
              <a:chExt cx="1094" cy="397"/>
            </a:xfrm>
          </p:grpSpPr>
          <p:sp>
            <p:nvSpPr>
              <p:cNvPr id="12303" name="直接连接符 76816"/>
              <p:cNvSpPr/>
              <p:nvPr/>
            </p:nvSpPr>
            <p:spPr>
              <a:xfrm>
                <a:off x="4153" y="13689"/>
                <a:ext cx="1094" cy="0"/>
              </a:xfrm>
              <a:prstGeom prst="line">
                <a:avLst/>
              </a:prstGeom>
              <a:ln w="22225" cap="flat" cmpd="sng">
                <a:solidFill>
                  <a:schemeClr val="tx2"/>
                </a:solidFill>
                <a:prstDash val="solid"/>
                <a:round/>
                <a:headEnd type="none" w="med" len="med"/>
                <a:tailEnd type="none" w="med" len="med"/>
              </a:ln>
            </p:spPr>
          </p:sp>
          <p:sp>
            <p:nvSpPr>
              <p:cNvPr id="12304" name="直接连接符 76817"/>
              <p:cNvSpPr/>
              <p:nvPr/>
            </p:nvSpPr>
            <p:spPr>
              <a:xfrm>
                <a:off x="4153" y="13296"/>
                <a:ext cx="1094" cy="0"/>
              </a:xfrm>
              <a:prstGeom prst="line">
                <a:avLst/>
              </a:prstGeom>
              <a:ln w="22225" cap="flat" cmpd="sng">
                <a:solidFill>
                  <a:schemeClr val="tx2"/>
                </a:solidFill>
                <a:prstDash val="solid"/>
                <a:round/>
                <a:headEnd type="none" w="med" len="med"/>
                <a:tailEnd type="none" w="med" len="med"/>
              </a:ln>
            </p:spPr>
          </p:sp>
          <p:sp>
            <p:nvSpPr>
              <p:cNvPr id="12305" name="直接连接符 76818"/>
              <p:cNvSpPr/>
              <p:nvPr/>
            </p:nvSpPr>
            <p:spPr>
              <a:xfrm>
                <a:off x="4153" y="13296"/>
                <a:ext cx="0" cy="397"/>
              </a:xfrm>
              <a:prstGeom prst="line">
                <a:avLst/>
              </a:prstGeom>
              <a:ln w="22225" cap="flat" cmpd="sng">
                <a:solidFill>
                  <a:schemeClr val="tx2"/>
                </a:solidFill>
                <a:prstDash val="solid"/>
                <a:round/>
                <a:headEnd type="none" w="med" len="med"/>
                <a:tailEnd type="none" w="med" len="med"/>
              </a:ln>
            </p:spPr>
          </p:sp>
        </p:grpSp>
      </p:grpSp>
      <p:sp>
        <p:nvSpPr>
          <p:cNvPr id="12306" name="标题 76820"/>
          <p:cNvSpPr>
            <a:spLocks noGrp="1"/>
          </p:cNvSpPr>
          <p:nvPr>
            <p:ph type="title"/>
          </p:nvPr>
        </p:nvSpPr>
        <p:spPr/>
        <p:txBody>
          <a:bodyPr anchor="ctr"/>
          <a:lstStyle/>
          <a:p>
            <a:r>
              <a:rPr lang="en-US" altLang="zh-CN" sz="3900" dirty="0">
                <a:solidFill>
                  <a:srgbClr val="7030A0"/>
                </a:solidFill>
                <a:latin typeface="华文彩云" panose="02010800040101010101" charset="-122"/>
                <a:ea typeface="华文彩云" panose="02010800040101010101" charset="-122"/>
                <a:cs typeface="华文彩云" panose="02010800040101010101" charset="-122"/>
              </a:rPr>
              <a:t>2. 4 </a:t>
            </a:r>
            <a:r>
              <a:rPr lang="zh-CN" altLang="en-US" sz="3900" dirty="0">
                <a:solidFill>
                  <a:srgbClr val="7030A0"/>
                </a:solidFill>
                <a:latin typeface="华文彩云" panose="02010800040101010101" charset="-122"/>
                <a:ea typeface="华文彩云" panose="02010800040101010101" charset="-122"/>
                <a:cs typeface="华文彩云" panose="02010800040101010101" charset="-122"/>
              </a:rPr>
              <a:t>数据流图 </a:t>
            </a:r>
            <a:r>
              <a:rPr lang="en-US" altLang="zh-CN" sz="3900">
                <a:solidFill>
                  <a:srgbClr val="7030A0"/>
                </a:solidFill>
                <a:latin typeface="华文彩云" panose="02010800040101010101" charset="-122"/>
                <a:ea typeface="华文彩云" panose="02010800040101010101" charset="-122"/>
                <a:cs typeface="华文彩云" panose="02010800040101010101" charset="-122"/>
              </a:rPr>
              <a:t>(Data Flow Diagram)</a:t>
            </a:r>
          </a:p>
        </p:txBody>
      </p:sp>
    </p:spTree>
  </p:cSld>
  <p:clrMapOvr>
    <a:masterClrMapping/>
  </p:clrMapOvr>
  <p:transition/>
</p:sld>
</file>

<file path=ppt/theme/theme1.xml><?xml version="1.0" encoding="utf-8"?>
<a:theme xmlns:a="http://schemas.openxmlformats.org/drawingml/2006/main" name="Pixel">
  <a:themeElements>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9999FF"/>
      </a:folHlink>
    </a:clrScheme>
    <a:fontScheme name="">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FFFFF"/>
        </a:dk1>
        <a:lt1>
          <a:srgbClr val="000066"/>
        </a:lt1>
        <a:dk2>
          <a:srgbClr val="FFFFFF"/>
        </a:dk2>
        <a:lt2>
          <a:srgbClr val="0066FF"/>
        </a:lt2>
        <a:accent1>
          <a:srgbClr val="6699FF"/>
        </a:accent1>
        <a:accent2>
          <a:srgbClr val="3333FF"/>
        </a:accent2>
        <a:accent3>
          <a:srgbClr val="AAAAB9"/>
        </a:accent3>
        <a:accent4>
          <a:srgbClr val="DCDCDC"/>
        </a:accent4>
        <a:accent5>
          <a:srgbClr val="B9CAFF"/>
        </a:accent5>
        <a:accent6>
          <a:srgbClr val="2D2DE5"/>
        </a:accent6>
        <a:hlink>
          <a:srgbClr val="FFCC00"/>
        </a:hlink>
        <a:folHlink>
          <a:srgbClr val="0000CC"/>
        </a:folHlink>
      </a:clrScheme>
      <a:clrMap bg1="lt1" tx1="dk1" bg2="lt2" tx2="dk2" accent1="accent1" accent2="accent2" accent3="accent3" accent4="accent4" accent5="accent5" accent6="accent6" hlink="hlink" folHlink="folHlink"/>
    </a:extraClrScheme>
    <a:extraClrScheme>
      <a:clrScheme name="">
        <a:dk1>
          <a:srgbClr val="FFFFFF"/>
        </a:dk1>
        <a:lt1>
          <a:srgbClr val="334B49"/>
        </a:lt1>
        <a:dk2>
          <a:srgbClr val="FFFFFF"/>
        </a:dk2>
        <a:lt2>
          <a:srgbClr val="009999"/>
        </a:lt2>
        <a:accent1>
          <a:srgbClr val="33CCCC"/>
        </a:accent1>
        <a:accent2>
          <a:srgbClr val="008080"/>
        </a:accent2>
        <a:accent3>
          <a:srgbClr val="ADB2B1"/>
        </a:accent3>
        <a:accent4>
          <a:srgbClr val="DCDCDC"/>
        </a:accent4>
        <a:accent5>
          <a:srgbClr val="ADE2E2"/>
        </a:accent5>
        <a:accent6>
          <a:srgbClr val="007272"/>
        </a:accent6>
        <a:hlink>
          <a:srgbClr val="FFCC00"/>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99"/>
        </a:lt1>
        <a:dk2>
          <a:srgbClr val="FFFFFF"/>
        </a:dk2>
        <a:lt2>
          <a:srgbClr val="006699"/>
        </a:lt2>
        <a:accent1>
          <a:srgbClr val="0099CC"/>
        </a:accent1>
        <a:accent2>
          <a:srgbClr val="0386AF"/>
        </a:accent2>
        <a:accent3>
          <a:srgbClr val="ADADCA"/>
        </a:accent3>
        <a:accent4>
          <a:srgbClr val="DCDCDC"/>
        </a:accent4>
        <a:accent5>
          <a:srgbClr val="AACAE2"/>
        </a:accent5>
        <a:accent6>
          <a:srgbClr val="02789D"/>
        </a:accent6>
        <a:hlink>
          <a:srgbClr val="FFCC00"/>
        </a:hlink>
        <a:folHlink>
          <a:srgbClr val="6699FF"/>
        </a:folHlink>
      </a:clrScheme>
      <a:clrMap bg1="lt1" tx1="dk1" bg2="lt2" tx2="dk2" accent1="accent1" accent2="accent2" accent3="accent3" accent4="accent4" accent5="accent5" accent6="accent6" hlink="hlink" folHlink="folHlink"/>
    </a:extraClrScheme>
    <a:extraClrScheme>
      <a:clrScheme name="">
        <a:dk1>
          <a:srgbClr val="FFFFFF"/>
        </a:dk1>
        <a:lt1>
          <a:srgbClr val="2F978D"/>
        </a:lt1>
        <a:dk2>
          <a:srgbClr val="FFFFFF"/>
        </a:dk2>
        <a:lt2>
          <a:srgbClr val="008080"/>
        </a:lt2>
        <a:accent1>
          <a:srgbClr val="0099FF"/>
        </a:accent1>
        <a:accent2>
          <a:srgbClr val="009999"/>
        </a:accent2>
        <a:accent3>
          <a:srgbClr val="ADC9C5"/>
        </a:accent3>
        <a:accent4>
          <a:srgbClr val="DCDCDC"/>
        </a:accent4>
        <a:accent5>
          <a:srgbClr val="AACAFF"/>
        </a:accent5>
        <a:accent6>
          <a:srgbClr val="008989"/>
        </a:accent6>
        <a:hlink>
          <a:srgbClr val="FFFFCC"/>
        </a:hlink>
        <a:folHlink>
          <a:srgbClr val="70CAC6"/>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FFFFFF"/>
        </a:dk2>
        <a:lt2>
          <a:srgbClr val="822504"/>
        </a:lt2>
        <a:accent1>
          <a:srgbClr val="FF9900"/>
        </a:accent1>
        <a:accent2>
          <a:srgbClr val="9E2A06"/>
        </a:accent2>
        <a:accent3>
          <a:srgbClr val="ADAAAA"/>
        </a:accent3>
        <a:accent4>
          <a:srgbClr val="DCDCDC"/>
        </a:accent4>
        <a:accent5>
          <a:srgbClr val="FFCAAA"/>
        </a:accent5>
        <a:accent6>
          <a:srgbClr val="8D2504"/>
        </a:accent6>
        <a:hlink>
          <a:srgbClr val="FF3300"/>
        </a:hlink>
        <a:folHlink>
          <a:srgbClr val="7C0704"/>
        </a:folHlink>
      </a:clrScheme>
      <a:clrMap bg1="lt1" tx1="dk1" bg2="lt2" tx2="dk2" accent1="accent1" accent2="accent2" accent3="accent3" accent4="accent4" accent5="accent5" accent6="accent6" hlink="hlink" folHlink="folHlink"/>
    </a:extraClrScheme>
    <a:extraClrScheme>
      <a:clrScheme name="">
        <a:dk1>
          <a:srgbClr val="FFFFFF"/>
        </a:dk1>
        <a:lt1>
          <a:srgbClr val="4A7911"/>
        </a:lt1>
        <a:dk2>
          <a:srgbClr val="FFFFFF"/>
        </a:dk2>
        <a:lt2>
          <a:srgbClr val="336600"/>
        </a:lt2>
        <a:accent1>
          <a:srgbClr val="666633"/>
        </a:accent1>
        <a:accent2>
          <a:srgbClr val="669900"/>
        </a:accent2>
        <a:accent3>
          <a:srgbClr val="B2BEAA"/>
        </a:accent3>
        <a:accent4>
          <a:srgbClr val="DCDCDC"/>
        </a:accent4>
        <a:accent5>
          <a:srgbClr val="B9B9AD"/>
        </a:accent5>
        <a:accent6>
          <a:srgbClr val="5B8900"/>
        </a:accent6>
        <a:hlink>
          <a:srgbClr val="FFCC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75B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B89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C0465"/>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192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CAEC1"/>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3366FF"/>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989B7"/>
        </a:accent6>
        <a:hlink>
          <a:srgbClr val="000000"/>
        </a:hlink>
        <a:folHlink>
          <a:srgbClr val="99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第二章神经网络基础</Template>
  <TotalTime>0</TotalTime>
  <Words>2941</Words>
  <Application>Microsoft Office PowerPoint</Application>
  <PresentationFormat>全屏显示(4:3)</PresentationFormat>
  <Paragraphs>597</Paragraphs>
  <Slides>52</Slides>
  <Notes>13</Notes>
  <HiddenSlides>0</HiddenSlides>
  <MMClips>1</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52</vt:i4>
      </vt:variant>
    </vt:vector>
  </HeadingPairs>
  <TitlesOfParts>
    <vt:vector size="69" baseType="lpstr">
      <vt:lpstr>仿宋_GB2312</vt:lpstr>
      <vt:lpstr>黑体</vt:lpstr>
      <vt:lpstr>华文彩云</vt:lpstr>
      <vt:lpstr>华文行楷</vt:lpstr>
      <vt:lpstr>华文新魏</vt:lpstr>
      <vt:lpstr>华文中宋</vt:lpstr>
      <vt:lpstr>楷体_GB2312</vt:lpstr>
      <vt:lpstr>宋体</vt:lpstr>
      <vt:lpstr>幼圆</vt:lpstr>
      <vt:lpstr>Arial</vt:lpstr>
      <vt:lpstr>Arial Black</vt:lpstr>
      <vt:lpstr>Times New Roman</vt:lpstr>
      <vt:lpstr>Wingdings</vt:lpstr>
      <vt:lpstr>Pixel</vt:lpstr>
      <vt:lpstr>MS_ClipArt_Gallery.5</vt:lpstr>
      <vt:lpstr>Visio.Drawing.11</vt:lpstr>
      <vt:lpstr>Microsoft Word Picture</vt:lpstr>
      <vt:lpstr>第2章  可行性研究</vt:lpstr>
      <vt:lpstr>2.1 可行性研究的任务</vt:lpstr>
      <vt:lpstr>2.2 可行性研究的步骤</vt:lpstr>
      <vt:lpstr>2.3系统流程图</vt:lpstr>
      <vt:lpstr>2.3系统流程图</vt:lpstr>
      <vt:lpstr>2.3系统流程图</vt:lpstr>
      <vt:lpstr>2.3系统流程图</vt:lpstr>
      <vt:lpstr>2.4  数据流图</vt:lpstr>
      <vt:lpstr>2. 4 数据流图 (Data Flow Diagram)</vt:lpstr>
      <vt:lpstr>2. 4 数据流图 (Data Flow Diagram)</vt:lpstr>
      <vt:lpstr>2. 4 数据流图 (Data Flow Diagram)</vt:lpstr>
      <vt:lpstr>2.4  数据流图</vt:lpstr>
      <vt:lpstr>2.4  数据流图</vt:lpstr>
      <vt:lpstr>练习：</vt:lpstr>
      <vt:lpstr>PowerPoint 演示文稿</vt:lpstr>
      <vt:lpstr>实例:考务处理系统的功能</vt:lpstr>
      <vt:lpstr>顶层数据流图</vt:lpstr>
      <vt:lpstr>第0层数据流图</vt:lpstr>
      <vt:lpstr>第0层数据流图</vt:lpstr>
      <vt:lpstr>报名单处理</vt:lpstr>
      <vt:lpstr>成绩单处理 </vt:lpstr>
      <vt:lpstr>2.4  数据流图</vt:lpstr>
      <vt:lpstr>实例：可行性分析获取逻辑模型</vt:lpstr>
      <vt:lpstr>PowerPoint 演示文稿</vt:lpstr>
      <vt:lpstr>PowerPoint 演示文稿</vt:lpstr>
      <vt:lpstr>实例：医院病房监护系统</vt:lpstr>
      <vt:lpstr>例 医院病房监护系统 </vt:lpstr>
      <vt:lpstr>PowerPoint 演示文稿</vt:lpstr>
      <vt:lpstr>顶层：</vt:lpstr>
      <vt:lpstr>PowerPoint 演示文稿</vt:lpstr>
      <vt:lpstr>作业1：成品销售管理</vt:lpstr>
      <vt:lpstr>PowerPoint 演示文稿</vt:lpstr>
      <vt:lpstr>2.5  数据字典</vt:lpstr>
      <vt:lpstr>组成数据的方式的三种基本类型</vt:lpstr>
      <vt:lpstr>PowerPoint 演示文稿</vt:lpstr>
      <vt:lpstr>定义学生编号</vt:lpstr>
      <vt:lpstr>例子</vt:lpstr>
      <vt:lpstr>PowerPoint 演示文稿</vt:lpstr>
      <vt:lpstr>PowerPoint 演示文稿</vt:lpstr>
      <vt:lpstr>2.5  数据字典</vt:lpstr>
      <vt:lpstr>2.6  成本/效益分析</vt:lpstr>
      <vt:lpstr>2.6.1  成本估计</vt:lpstr>
      <vt:lpstr>2.6.1  成本估计</vt:lpstr>
      <vt:lpstr>表2.2 典型环境下各个开发阶段需要使用的人力的百分比</vt:lpstr>
      <vt:lpstr>2.6.1  成本估计</vt:lpstr>
      <vt:lpstr>  </vt:lpstr>
      <vt:lpstr>2.6.2  成本/效益分析的方法</vt:lpstr>
      <vt:lpstr>2.6.2  成本/效益分析的方法</vt:lpstr>
      <vt:lpstr>2.6.2  成本/效益分析的方法</vt:lpstr>
      <vt:lpstr>2.6.2  成本/效益分析的方法</vt:lpstr>
      <vt:lpstr>2.6.2  成本/效益分析的方法</vt:lpstr>
      <vt:lpstr>2.7  小结</vt:lpstr>
    </vt:vector>
  </TitlesOfParts>
  <Company>sdie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可行性研究</dc:title>
  <dc:creator>fengsdie</dc:creator>
  <cp:lastModifiedBy>苏 睿哲</cp:lastModifiedBy>
  <cp:revision>63</cp:revision>
  <dcterms:created xsi:type="dcterms:W3CDTF">2010-09-13T00:48:00Z</dcterms:created>
  <dcterms:modified xsi:type="dcterms:W3CDTF">2020-12-22T08:01:51Z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