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65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61" autoAdjust="0"/>
  </p:normalViewPr>
  <p:slideViewPr>
    <p:cSldViewPr snapToGrid="0">
      <p:cViewPr varScale="1">
        <p:scale>
          <a:sx n="61" d="100"/>
          <a:sy n="61" d="100"/>
        </p:scale>
        <p:origin x="14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4DC6-ADB0-4E1E-8C8B-E9A869FF2E06}" type="datetimeFigureOut">
              <a:rPr lang="en-CA" smtClean="0"/>
              <a:t>2018-11-22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3F8A8-5976-4B45-B86C-23580D16A2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26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lot of image data in medical application, ml can help to deal with this data </a:t>
            </a:r>
            <a:r>
              <a:rPr lang="en-CA" dirty="0">
                <a:sym typeface="Wingdings" panose="05000000000000000000" pitchFamily="2" charset="2"/>
              </a:rPr>
              <a:t> MIC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83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lot of image data in medical application, ml can help to deal with this data </a:t>
            </a:r>
            <a:r>
              <a:rPr lang="en-CA" dirty="0">
                <a:sym typeface="Wingdings" panose="05000000000000000000" pitchFamily="2" charset="2"/>
              </a:rPr>
              <a:t> MIC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3F8A8-5976-4B45-B86C-23580D16A22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51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E96F73F-63BB-4D3E-95C8-9BA22BAA6C7E}"/>
              </a:ext>
            </a:extLst>
          </p:cNvPr>
          <p:cNvSpPr txBox="1"/>
          <p:nvPr userDrawn="1"/>
        </p:nvSpPr>
        <p:spPr>
          <a:xfrm>
            <a:off x="-1" y="62775"/>
            <a:ext cx="80881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b="1" dirty="0" err="1">
                <a:solidFill>
                  <a:schemeClr val="bg1"/>
                </a:solidFill>
              </a:rPr>
              <a:t>DeepMedic</a:t>
            </a:r>
            <a:r>
              <a:rPr lang="en-CA" sz="2000" b="1" dirty="0">
                <a:solidFill>
                  <a:schemeClr val="bg1"/>
                </a:solidFill>
              </a:rPr>
              <a:t> and U-Net neuronal network architectures </a:t>
            </a:r>
          </a:p>
          <a:p>
            <a:pPr algn="ctr">
              <a:lnSpc>
                <a:spcPct val="150000"/>
              </a:lnSpc>
            </a:pPr>
            <a:r>
              <a:rPr lang="en-CA" sz="2000" b="1" dirty="0">
                <a:solidFill>
                  <a:schemeClr val="bg1"/>
                </a:solidFill>
              </a:rPr>
              <a:t>for lung segmentation in CT scans</a:t>
            </a:r>
          </a:p>
        </p:txBody>
      </p:sp>
    </p:spTree>
    <p:extLst>
      <p:ext uri="{BB962C8B-B14F-4D97-AF65-F5344CB8AC3E}">
        <p14:creationId xmlns:p14="http://schemas.microsoft.com/office/powerpoint/2010/main" val="312546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5EB515-C441-45A2-B7D6-6B67FFCA2D6C}"/>
              </a:ext>
            </a:extLst>
          </p:cNvPr>
          <p:cNvSpPr/>
          <p:nvPr userDrawn="1"/>
        </p:nvSpPr>
        <p:spPr>
          <a:xfrm>
            <a:off x="0" y="0"/>
            <a:ext cx="9144000" cy="1112363"/>
          </a:xfrm>
          <a:prstGeom prst="rect">
            <a:avLst/>
          </a:prstGeom>
          <a:solidFill>
            <a:srgbClr val="4F2D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Western logo, stacked, reversed, full version">
            <a:extLst>
              <a:ext uri="{FF2B5EF4-FFF2-40B4-BE49-F238E27FC236}">
                <a16:creationId xmlns:a16="http://schemas.microsoft.com/office/drawing/2014/main" id="{434D5B2D-80E6-4E8E-8252-AB5EB1C2FB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9" y="5645"/>
            <a:ext cx="893449" cy="10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7BAB3B-2410-4BBF-AE54-62931E460915}"/>
              </a:ext>
            </a:extLst>
          </p:cNvPr>
          <p:cNvSpPr txBox="1"/>
          <p:nvPr userDrawn="1"/>
        </p:nvSpPr>
        <p:spPr>
          <a:xfrm>
            <a:off x="273378" y="6297106"/>
            <a:ext cx="1581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29 November 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EF8DD-06BD-47E0-9EC5-9D5FC4CC0BA2}"/>
              </a:ext>
            </a:extLst>
          </p:cNvPr>
          <p:cNvSpPr txBox="1"/>
          <p:nvPr userDrawn="1"/>
        </p:nvSpPr>
        <p:spPr>
          <a:xfrm>
            <a:off x="3320022" y="6297105"/>
            <a:ext cx="25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ECE 9063/9603 – Data Analytics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BE5F6C-22F2-415B-B851-67391FDDE238}"/>
              </a:ext>
            </a:extLst>
          </p:cNvPr>
          <p:cNvSpPr txBox="1"/>
          <p:nvPr userDrawn="1"/>
        </p:nvSpPr>
        <p:spPr>
          <a:xfrm>
            <a:off x="8474360" y="629710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9D20D91-51F0-4B8C-9B7D-D548D405EFD4}" type="slidenum">
              <a:rPr lang="en-CA" sz="1400" smtClean="0"/>
              <a:t>‹#›</a:t>
            </a:fld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814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26D01-14C1-40D1-90D1-D30BEE4E2DC8}"/>
              </a:ext>
            </a:extLst>
          </p:cNvPr>
          <p:cNvSpPr txBox="1"/>
          <p:nvPr/>
        </p:nvSpPr>
        <p:spPr>
          <a:xfrm>
            <a:off x="-13246" y="1423239"/>
            <a:ext cx="9157246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800" b="1" dirty="0" err="1"/>
              <a:t>DeepMedic</a:t>
            </a:r>
            <a:r>
              <a:rPr lang="en-CA" sz="2800" b="1" dirty="0"/>
              <a:t> and U-Net neuronal network architectures </a:t>
            </a:r>
          </a:p>
          <a:p>
            <a:pPr algn="ctr">
              <a:lnSpc>
                <a:spcPct val="150000"/>
              </a:lnSpc>
            </a:pPr>
            <a:r>
              <a:rPr lang="en-CA" sz="2800" b="1" dirty="0"/>
              <a:t>for lung segmentation in CT scans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D4DB6-5444-46E3-A532-6FB03E05AD7C}"/>
              </a:ext>
            </a:extLst>
          </p:cNvPr>
          <p:cNvSpPr txBox="1"/>
          <p:nvPr/>
        </p:nvSpPr>
        <p:spPr>
          <a:xfrm>
            <a:off x="7342365" y="4775670"/>
            <a:ext cx="1555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Lionel Rajaona</a:t>
            </a:r>
          </a:p>
          <a:p>
            <a:pPr algn="r"/>
            <a:r>
              <a:rPr lang="en-CA"/>
              <a:t>Rajat Balbotra</a:t>
            </a:r>
          </a:p>
          <a:p>
            <a:pPr algn="r"/>
            <a:r>
              <a:rPr lang="en-CA"/>
              <a:t>Daniel Allen</a:t>
            </a:r>
          </a:p>
          <a:p>
            <a:pPr algn="r"/>
            <a:r>
              <a:rPr lang="en-CA"/>
              <a:t>Steffen Bleher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CA1E4-DF0C-4FD9-995C-3E45B227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89" y="2954521"/>
            <a:ext cx="2049741" cy="1611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CCA56-BAEC-4227-BC0A-3A94C557F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6"/>
          <a:stretch/>
        </p:blipFill>
        <p:spPr>
          <a:xfrm>
            <a:off x="5596870" y="2951135"/>
            <a:ext cx="2058415" cy="1614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AC065-FA97-44D9-8854-2275BADBC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129" y="2951137"/>
            <a:ext cx="2049741" cy="16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0E5C7-BDFA-4367-8C64-F7EBB0C1AD44}"/>
              </a:ext>
            </a:extLst>
          </p:cNvPr>
          <p:cNvSpPr txBox="1"/>
          <p:nvPr/>
        </p:nvSpPr>
        <p:spPr>
          <a:xfrm>
            <a:off x="688158" y="1461155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6D0D3-FC5D-4FDE-A089-66B6D3F6839B}"/>
              </a:ext>
            </a:extLst>
          </p:cNvPr>
          <p:cNvSpPr txBox="1"/>
          <p:nvPr/>
        </p:nvSpPr>
        <p:spPr>
          <a:xfrm>
            <a:off x="1119013" y="2045930"/>
            <a:ext cx="6695808" cy="399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Lung segmentation and LUNA16 dataset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CNN architectures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 err="1"/>
              <a:t>DeepMedic</a:t>
            </a:r>
            <a:endParaRPr lang="en-CA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/>
              <a:t>U-Net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Process and problems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Results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CA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679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559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1. </a:t>
            </a:r>
            <a:r>
              <a:rPr lang="en-US" sz="2400" b="1" dirty="0"/>
              <a:t>Lung segmentation and LUNA16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4116704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Medical Image Computation (MIC)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Image Segmentation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Computed Tomography (CT) slices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5D268-BD94-4361-9E10-D7185375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88" y="2227060"/>
            <a:ext cx="3852093" cy="33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1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559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1. </a:t>
            </a:r>
            <a:r>
              <a:rPr lang="en-US" sz="2400" b="1" dirty="0"/>
              <a:t>Lung segmentation and LUNA16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41167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Medical Image Computation (MIC)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Image Segmentation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Computed Tomography (CT) slices</a:t>
            </a:r>
          </a:p>
          <a:p>
            <a:pPr>
              <a:lnSpc>
                <a:spcPct val="150000"/>
              </a:lnSpc>
            </a:pPr>
            <a:endParaRPr lang="en-CA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CA" sz="2000" dirty="0">
                <a:sym typeface="Wingdings" panose="05000000000000000000" pitchFamily="2" charset="2"/>
              </a:rPr>
              <a:t>Extract a 3D structure of the lung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CA" sz="2000" dirty="0">
                <a:sym typeface="Wingdings" panose="05000000000000000000" pitchFamily="2" charset="2"/>
              </a:rPr>
              <a:t>First step for cancer detection, …</a:t>
            </a:r>
            <a:endParaRPr lang="en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35BFC-4D9E-4B34-81E8-2D8A6636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88" y="2227060"/>
            <a:ext cx="3852093" cy="32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455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2. CNN architectures – </a:t>
            </a:r>
            <a:r>
              <a:rPr lang="en-CA" sz="2400" b="1" dirty="0" err="1"/>
              <a:t>DeepMedic</a:t>
            </a:r>
            <a:endParaRPr lang="en-CA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59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8393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2586-1C68-4B8E-BA0B-79E3B0F6852B}"/>
              </a:ext>
            </a:extLst>
          </p:cNvPr>
          <p:cNvSpPr txBox="1"/>
          <p:nvPr/>
        </p:nvSpPr>
        <p:spPr>
          <a:xfrm>
            <a:off x="452487" y="1470582"/>
            <a:ext cx="384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2. CNN architectures – U-Net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21870-6F18-4FEC-A50F-DF05F9344E1B}"/>
              </a:ext>
            </a:extLst>
          </p:cNvPr>
          <p:cNvSpPr txBox="1"/>
          <p:nvPr/>
        </p:nvSpPr>
        <p:spPr>
          <a:xfrm>
            <a:off x="718874" y="2196445"/>
            <a:ext cx="590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6758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</Words>
  <Application>Microsoft Office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Bleher</dc:creator>
  <cp:lastModifiedBy>Steffen Bleher</cp:lastModifiedBy>
  <cp:revision>15</cp:revision>
  <dcterms:created xsi:type="dcterms:W3CDTF">2018-11-22T17:59:06Z</dcterms:created>
  <dcterms:modified xsi:type="dcterms:W3CDTF">2018-11-22T21:40:23Z</dcterms:modified>
</cp:coreProperties>
</file>