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2D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71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E96F73F-63BB-4D3E-95C8-9BA22BAA6C7E}"/>
              </a:ext>
            </a:extLst>
          </p:cNvPr>
          <p:cNvSpPr txBox="1"/>
          <p:nvPr userDrawn="1"/>
        </p:nvSpPr>
        <p:spPr>
          <a:xfrm>
            <a:off x="-1" y="62775"/>
            <a:ext cx="8088197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2000" b="1" dirty="0" err="1">
                <a:solidFill>
                  <a:schemeClr val="bg1"/>
                </a:solidFill>
              </a:rPr>
              <a:t>DeepMedic</a:t>
            </a:r>
            <a:r>
              <a:rPr lang="en-CA" sz="2000" b="1" dirty="0">
                <a:solidFill>
                  <a:schemeClr val="bg1"/>
                </a:solidFill>
              </a:rPr>
              <a:t> and U-Net neuronal network architectures </a:t>
            </a:r>
          </a:p>
          <a:p>
            <a:pPr algn="ctr">
              <a:lnSpc>
                <a:spcPct val="150000"/>
              </a:lnSpc>
            </a:pPr>
            <a:r>
              <a:rPr lang="en-CA" sz="2000" b="1" dirty="0">
                <a:solidFill>
                  <a:schemeClr val="bg1"/>
                </a:solidFill>
              </a:rPr>
              <a:t>for lung segmentation in CT scans</a:t>
            </a:r>
          </a:p>
        </p:txBody>
      </p:sp>
    </p:spTree>
    <p:extLst>
      <p:ext uri="{BB962C8B-B14F-4D97-AF65-F5344CB8AC3E}">
        <p14:creationId xmlns:p14="http://schemas.microsoft.com/office/powerpoint/2010/main" val="312546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55EB515-C441-45A2-B7D6-6B67FFCA2D6C}"/>
              </a:ext>
            </a:extLst>
          </p:cNvPr>
          <p:cNvSpPr/>
          <p:nvPr userDrawn="1"/>
        </p:nvSpPr>
        <p:spPr>
          <a:xfrm>
            <a:off x="0" y="0"/>
            <a:ext cx="9144000" cy="1112363"/>
          </a:xfrm>
          <a:prstGeom prst="rect">
            <a:avLst/>
          </a:prstGeom>
          <a:solidFill>
            <a:srgbClr val="4F2D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2" descr="Western logo, stacked, reversed, full version">
            <a:extLst>
              <a:ext uri="{FF2B5EF4-FFF2-40B4-BE49-F238E27FC236}">
                <a16:creationId xmlns:a16="http://schemas.microsoft.com/office/drawing/2014/main" id="{434D5B2D-80E6-4E8E-8252-AB5EB1C2FB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999" y="5645"/>
            <a:ext cx="893449" cy="109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7BAB3B-2410-4BBF-AE54-62931E460915}"/>
              </a:ext>
            </a:extLst>
          </p:cNvPr>
          <p:cNvSpPr txBox="1"/>
          <p:nvPr userDrawn="1"/>
        </p:nvSpPr>
        <p:spPr>
          <a:xfrm>
            <a:off x="273378" y="6297106"/>
            <a:ext cx="1581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29 November 2018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4EF8DD-06BD-47E0-9EC5-9D5FC4CC0BA2}"/>
              </a:ext>
            </a:extLst>
          </p:cNvPr>
          <p:cNvSpPr txBox="1"/>
          <p:nvPr userDrawn="1"/>
        </p:nvSpPr>
        <p:spPr>
          <a:xfrm>
            <a:off x="3320022" y="6297105"/>
            <a:ext cx="2503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ECE 9063/9603 – Data Analytics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BE5F6C-22F2-415B-B851-67391FDDE238}"/>
              </a:ext>
            </a:extLst>
          </p:cNvPr>
          <p:cNvSpPr txBox="1"/>
          <p:nvPr userDrawn="1"/>
        </p:nvSpPr>
        <p:spPr>
          <a:xfrm>
            <a:off x="8474360" y="6297106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9D20D91-51F0-4B8C-9B7D-D548D405EFD4}" type="slidenum">
              <a:rPr lang="en-CA" sz="1400" smtClean="0"/>
              <a:t>‹#›</a:t>
            </a:fld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08140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526D01-14C1-40D1-90D1-D30BEE4E2DC8}"/>
              </a:ext>
            </a:extLst>
          </p:cNvPr>
          <p:cNvSpPr txBox="1"/>
          <p:nvPr/>
        </p:nvSpPr>
        <p:spPr>
          <a:xfrm>
            <a:off x="-13246" y="2967335"/>
            <a:ext cx="9157246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2800" b="1" dirty="0" err="1"/>
              <a:t>DeepMedic</a:t>
            </a:r>
            <a:r>
              <a:rPr lang="en-CA" sz="2800" b="1" dirty="0"/>
              <a:t> and U-Net neuronal network architectures </a:t>
            </a:r>
          </a:p>
          <a:p>
            <a:pPr algn="ctr">
              <a:lnSpc>
                <a:spcPct val="150000"/>
              </a:lnSpc>
            </a:pPr>
            <a:r>
              <a:rPr lang="en-CA" sz="2800" b="1" dirty="0"/>
              <a:t>for lung segmentation in CT scans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D4DB6-5444-46E3-A532-6FB03E05AD7C}"/>
              </a:ext>
            </a:extLst>
          </p:cNvPr>
          <p:cNvSpPr txBox="1"/>
          <p:nvPr/>
        </p:nvSpPr>
        <p:spPr>
          <a:xfrm>
            <a:off x="7342365" y="4775670"/>
            <a:ext cx="15552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dirty="0"/>
              <a:t>Lionel </a:t>
            </a:r>
            <a:r>
              <a:rPr lang="en-CA" dirty="0" err="1"/>
              <a:t>Rajaona</a:t>
            </a:r>
            <a:endParaRPr lang="en-CA" dirty="0"/>
          </a:p>
          <a:p>
            <a:pPr algn="r"/>
            <a:r>
              <a:rPr lang="en-CA" dirty="0"/>
              <a:t>Rajat </a:t>
            </a:r>
            <a:r>
              <a:rPr lang="en-CA" dirty="0" err="1"/>
              <a:t>Balbotra</a:t>
            </a:r>
            <a:endParaRPr lang="en-CA" dirty="0"/>
          </a:p>
          <a:p>
            <a:pPr algn="r"/>
            <a:r>
              <a:rPr lang="en-CA" dirty="0"/>
              <a:t>Daniel Allen</a:t>
            </a:r>
          </a:p>
          <a:p>
            <a:pPr algn="r"/>
            <a:r>
              <a:rPr lang="en-CA" dirty="0"/>
              <a:t>Steffen Bleher</a:t>
            </a:r>
          </a:p>
        </p:txBody>
      </p:sp>
    </p:spTree>
    <p:extLst>
      <p:ext uri="{BB962C8B-B14F-4D97-AF65-F5344CB8AC3E}">
        <p14:creationId xmlns:p14="http://schemas.microsoft.com/office/powerpoint/2010/main" val="191322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0E5C7-BDFA-4367-8C64-F7EBB0C1AD44}"/>
              </a:ext>
            </a:extLst>
          </p:cNvPr>
          <p:cNvSpPr txBox="1"/>
          <p:nvPr/>
        </p:nvSpPr>
        <p:spPr>
          <a:xfrm>
            <a:off x="688158" y="1461155"/>
            <a:ext cx="1452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66D0D3-FC5D-4FDE-A089-66B6D3F6839B}"/>
              </a:ext>
            </a:extLst>
          </p:cNvPr>
          <p:cNvSpPr txBox="1"/>
          <p:nvPr/>
        </p:nvSpPr>
        <p:spPr>
          <a:xfrm>
            <a:off x="1119013" y="2110819"/>
            <a:ext cx="4895288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800" dirty="0"/>
              <a:t>Problem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800" dirty="0"/>
              <a:t>Networks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800" dirty="0"/>
              <a:t>Process and problems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800" dirty="0"/>
              <a:t>Results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6790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82586-1C68-4B8E-BA0B-79E3B0F6852B}"/>
              </a:ext>
            </a:extLst>
          </p:cNvPr>
          <p:cNvSpPr txBox="1"/>
          <p:nvPr/>
        </p:nvSpPr>
        <p:spPr>
          <a:xfrm>
            <a:off x="452487" y="1470582"/>
            <a:ext cx="1570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1.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21870-6F18-4FEC-A50F-DF05F9344E1B}"/>
              </a:ext>
            </a:extLst>
          </p:cNvPr>
          <p:cNvSpPr txBox="1"/>
          <p:nvPr/>
        </p:nvSpPr>
        <p:spPr>
          <a:xfrm>
            <a:off x="718874" y="2196445"/>
            <a:ext cx="590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0619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82586-1C68-4B8E-BA0B-79E3B0F6852B}"/>
              </a:ext>
            </a:extLst>
          </p:cNvPr>
          <p:cNvSpPr txBox="1"/>
          <p:nvPr/>
        </p:nvSpPr>
        <p:spPr>
          <a:xfrm>
            <a:off x="452487" y="1470582"/>
            <a:ext cx="2003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2. 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21870-6F18-4FEC-A50F-DF05F9344E1B}"/>
              </a:ext>
            </a:extLst>
          </p:cNvPr>
          <p:cNvSpPr txBox="1"/>
          <p:nvPr/>
        </p:nvSpPr>
        <p:spPr>
          <a:xfrm>
            <a:off x="718874" y="2196445"/>
            <a:ext cx="590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83935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Steffen Bleher</dc:creator>
  <cp:lastModifiedBy>Steffen Bleher</cp:lastModifiedBy>
  <cp:revision>8</cp:revision>
  <dcterms:created xsi:type="dcterms:W3CDTF">2018-11-22T17:59:06Z</dcterms:created>
  <dcterms:modified xsi:type="dcterms:W3CDTF">2018-11-22T19:38:35Z</dcterms:modified>
</cp:coreProperties>
</file>