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69B9-33A8-4936-52BD-259273BB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FCCB-24E4-FB88-0F50-E0FC3126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385A-DE72-6532-A8A6-97AD78A6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70E0-A5C5-05CE-5932-254116E4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4BA9-71E4-7D73-A1AA-F26ED85F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6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2835-F142-7E09-3260-9374CC1D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15966-32FD-5FC5-5D58-137619F2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07F9-84B5-DE40-9A68-1CCA7025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20B9-3A7E-9161-B287-8703AB3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7EBA0-BA86-B66B-F1CB-1A8E59B9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39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DBEE4-004C-BAC4-614E-0C930FF1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8DFF4-29DA-F8CA-DF1F-FF17A1153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A7DE-B961-4C8B-B4A4-E18F1F06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9E02-4413-2DDB-B655-B4678BA8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41BF-2D55-B218-7289-6558483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65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B77-4E9B-48BD-42FC-0CF4F501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EAA4-0A31-8128-EFF4-29F4825C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ABF8-4F2A-AD2F-E98D-0DA0F7A0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DDC4-0EAF-351C-252B-C80CDAD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91F-A69E-24F2-91E8-8DA24BFC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B15F-DAA5-F432-34BE-4AEC03D0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F75D-F3DD-1CBA-7CA6-CC940A55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86952-03C6-5BD7-697F-F1A5CDE5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5638-18ED-B60C-99CC-5936FD65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309A-E18C-27DF-3975-40460000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29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E3E2-3057-BC2F-AA6D-64D26BDB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043C-C93F-2A82-B17B-C5DF966B5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B77D-4614-2C91-A60A-84E763CF6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F31D-83E1-07C4-758E-5B1C1FAD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9D734-9684-61CF-DD7C-80CBDE24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B5BA-B7CD-46FD-7B5A-A2DBC51F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06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DB42-A71C-37E9-394C-7E3BCF88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1E8F-80F3-B763-C913-5238C9B76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57B0C-2595-33E5-633B-FE946B35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1D147-DEA1-9E62-51AD-79BD4CCB6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21FA9-F8FD-7A16-5BBD-929856B10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4BEE2-987A-88B2-23F4-BB642E03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CF17D-FA82-FFC2-6964-F562D228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AA007-BD87-0ED7-DD5E-A9988CD4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1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D91A-C95E-E734-BB3E-5B2027F5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EDB74-1EF7-B9C0-490B-85EEB09A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424FB-7821-9252-405E-F1EBFE12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B8280-5707-41E3-AE8D-922F6CF4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9677-D687-C747-8236-35861CEE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A9E4A-3A33-7FFB-E3D5-2E5D2253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EA0A0-D71C-C488-C985-030363B8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49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2BA0-DC5C-0723-D80D-24300976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1AAB7-AC4A-E55E-203D-D47FE5CC4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0B2BA-07E6-67E8-D44C-7371E518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463F-16BB-0908-4FF7-78BAEFB7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1EF9-D869-9587-212D-C99CFF8C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04B82-107E-0126-80E1-4F9C1F43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66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4752-5EDF-06C6-8B9F-B12ADEEE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901DE-6C40-DB4C-1F2C-498E5CAC9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D7C9E-0CAD-40AB-10F6-EB142DFE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87BB4-C0B2-1E37-6BAF-34C0B72C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67506-D448-E928-42D4-4962ACE8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FD56-FBA6-0320-2905-8B31413C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59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9354D-7CC8-7EEB-3797-DEE9C21E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7EA4-E721-D305-FDC4-7D3FEC162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CF81-ABE2-022D-8FB8-89A788797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AD27-CF5E-493C-9D23-A538C6467EE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7506C-629A-329E-DF5B-5A6D07611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B9C1-7961-BF0A-9320-A760BAC02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8E8D-7F23-42C9-8D2F-FEF047804E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3071-09FA-3FE6-3811-7D7ABA5F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52" y="505527"/>
            <a:ext cx="10515600" cy="6551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Getaround</a:t>
            </a:r>
            <a:r>
              <a:rPr lang="en-US" dirty="0"/>
              <a:t> case study   “terms”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82710C-76CC-9764-9F1D-41E6F6C17516}"/>
              </a:ext>
            </a:extLst>
          </p:cNvPr>
          <p:cNvCxnSpPr>
            <a:cxnSpLocks/>
          </p:cNvCxnSpPr>
          <p:nvPr/>
        </p:nvCxnSpPr>
        <p:spPr>
          <a:xfrm>
            <a:off x="1803633" y="3129094"/>
            <a:ext cx="7376633" cy="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1E76B-FF8C-E2DB-306F-D3433A8807E6}"/>
              </a:ext>
            </a:extLst>
          </p:cNvPr>
          <p:cNvSpPr txBox="1"/>
          <p:nvPr/>
        </p:nvSpPr>
        <p:spPr>
          <a:xfrm>
            <a:off x="219673" y="3261004"/>
            <a:ext cx="15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Delay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99B3D-2C3A-580E-CAC4-326A43D9B07F}"/>
              </a:ext>
            </a:extLst>
          </p:cNvPr>
          <p:cNvSpPr txBox="1"/>
          <p:nvPr/>
        </p:nvSpPr>
        <p:spPr>
          <a:xfrm>
            <a:off x="6499601" y="3347402"/>
            <a:ext cx="222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planned car rent</a:t>
            </a:r>
            <a:endParaRPr lang="fr-F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E9E32-EF62-78B5-8E07-98E68BD529E9}"/>
              </a:ext>
            </a:extLst>
          </p:cNvPr>
          <p:cNvSpPr/>
          <p:nvPr/>
        </p:nvSpPr>
        <p:spPr>
          <a:xfrm>
            <a:off x="3364689" y="2417744"/>
            <a:ext cx="3724712" cy="570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Problematic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8F1CA3-A6B2-7989-B613-0544FDB38D7C}"/>
              </a:ext>
            </a:extLst>
          </p:cNvPr>
          <p:cNvCxnSpPr>
            <a:cxnSpLocks/>
          </p:cNvCxnSpPr>
          <p:nvPr/>
        </p:nvCxnSpPr>
        <p:spPr>
          <a:xfrm>
            <a:off x="7421534" y="2765613"/>
            <a:ext cx="0" cy="552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2FAAC4-1049-DD88-488B-0A4252908880}"/>
              </a:ext>
            </a:extLst>
          </p:cNvPr>
          <p:cNvSpPr/>
          <p:nvPr/>
        </p:nvSpPr>
        <p:spPr>
          <a:xfrm>
            <a:off x="7611348" y="2424430"/>
            <a:ext cx="3724712" cy="5704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Problematic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532BC-68BF-BC86-F569-6E5FB2BBBB50}"/>
              </a:ext>
            </a:extLst>
          </p:cNvPr>
          <p:cNvSpPr txBox="1"/>
          <p:nvPr/>
        </p:nvSpPr>
        <p:spPr>
          <a:xfrm>
            <a:off x="6756429" y="1531136"/>
            <a:ext cx="14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Delay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11048-14F2-4ACE-98A0-EC4DCE2D4F5A}"/>
              </a:ext>
            </a:extLst>
          </p:cNvPr>
          <p:cNvSpPr txBox="1"/>
          <p:nvPr/>
        </p:nvSpPr>
        <p:spPr>
          <a:xfrm>
            <a:off x="3113163" y="4135044"/>
            <a:ext cx="423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delay &lt; delta =&gt;  NON problematic cases</a:t>
            </a:r>
            <a:endParaRPr lang="fr-FR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A53AF8-82D9-22A6-DB62-FD6488D07EC1}"/>
              </a:ext>
            </a:extLst>
          </p:cNvPr>
          <p:cNvCxnSpPr/>
          <p:nvPr/>
        </p:nvCxnSpPr>
        <p:spPr>
          <a:xfrm>
            <a:off x="2936147" y="2806061"/>
            <a:ext cx="0" cy="511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7BD5328-1C3A-8BFA-0A92-AE232D395E76}"/>
              </a:ext>
            </a:extLst>
          </p:cNvPr>
          <p:cNvSpPr/>
          <p:nvPr/>
        </p:nvSpPr>
        <p:spPr>
          <a:xfrm>
            <a:off x="555963" y="2418698"/>
            <a:ext cx="2286779" cy="5704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Delivered early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007F3-C6F5-BAD2-4361-26DAFF2175CD}"/>
              </a:ext>
            </a:extLst>
          </p:cNvPr>
          <p:cNvCxnSpPr>
            <a:cxnSpLocks/>
          </p:cNvCxnSpPr>
          <p:nvPr/>
        </p:nvCxnSpPr>
        <p:spPr>
          <a:xfrm flipV="1">
            <a:off x="1341540" y="3192496"/>
            <a:ext cx="275619" cy="9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B177F1-33F1-6CC9-0530-7B1A96479040}"/>
              </a:ext>
            </a:extLst>
          </p:cNvPr>
          <p:cNvCxnSpPr>
            <a:cxnSpLocks/>
          </p:cNvCxnSpPr>
          <p:nvPr/>
        </p:nvCxnSpPr>
        <p:spPr>
          <a:xfrm>
            <a:off x="3011648" y="3867051"/>
            <a:ext cx="4409886" cy="23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3CC8ABB-D3EC-9D70-E06B-DDDC7DCFF634}"/>
              </a:ext>
            </a:extLst>
          </p:cNvPr>
          <p:cNvSpPr/>
          <p:nvPr/>
        </p:nvSpPr>
        <p:spPr>
          <a:xfrm>
            <a:off x="5203971" y="3538116"/>
            <a:ext cx="272639" cy="280333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BEBA431C-8CB0-343B-265B-CCE621E1E8B8}"/>
              </a:ext>
            </a:extLst>
          </p:cNvPr>
          <p:cNvSpPr/>
          <p:nvPr/>
        </p:nvSpPr>
        <p:spPr>
          <a:xfrm rot="5400000">
            <a:off x="6933644" y="-1935838"/>
            <a:ext cx="402383" cy="799469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5E02D1-B746-9E8B-EA9A-6C87554D8976}"/>
              </a:ext>
            </a:extLst>
          </p:cNvPr>
          <p:cNvSpPr txBox="1"/>
          <p:nvPr/>
        </p:nvSpPr>
        <p:spPr>
          <a:xfrm>
            <a:off x="9666913" y="3407754"/>
            <a:ext cx="223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voiture a été livrée en retard, après le prochain rendez-vous de ‘car </a:t>
            </a:r>
            <a:r>
              <a:rPr lang="fr-FR" dirty="0" err="1"/>
              <a:t>rental</a:t>
            </a:r>
            <a:r>
              <a:rPr lang="fr-FR" dirty="0"/>
              <a:t>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2AE11A-FC85-FDDE-709C-A3B67BCBFDCC}"/>
              </a:ext>
            </a:extLst>
          </p:cNvPr>
          <p:cNvSpPr txBox="1"/>
          <p:nvPr/>
        </p:nvSpPr>
        <p:spPr>
          <a:xfrm>
            <a:off x="2270114" y="3256512"/>
            <a:ext cx="15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deliver</a:t>
            </a:r>
          </a:p>
          <a:p>
            <a:r>
              <a:rPr lang="en-US" dirty="0"/>
              <a:t> the car</a:t>
            </a:r>
            <a:endParaRPr lang="fr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2AD292-4354-CECC-0276-4FDD7AA893AA}"/>
              </a:ext>
            </a:extLst>
          </p:cNvPr>
          <p:cNvSpPr txBox="1"/>
          <p:nvPr/>
        </p:nvSpPr>
        <p:spPr>
          <a:xfrm>
            <a:off x="3113163" y="4478588"/>
            <a:ext cx="302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delay &gt; delta =&gt; problematic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7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3" grpId="0" animBg="1"/>
      <p:bldP spid="14" grpId="0"/>
      <p:bldP spid="16" grpId="0"/>
      <p:bldP spid="38" grpId="0" animBg="1"/>
      <p:bldP spid="47" grpId="0" animBg="1"/>
      <p:bldP spid="52" grpId="0" animBg="1"/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4A755D14-1569-D168-237C-D56B867A2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752" y="2696756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93C122B-0F5C-15A7-39D0-84BBD87FE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189" y="196512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C13964-887E-B909-406F-DA1B630882DF}"/>
              </a:ext>
            </a:extLst>
          </p:cNvPr>
          <p:cNvSpPr txBox="1"/>
          <p:nvPr/>
        </p:nvSpPr>
        <p:spPr>
          <a:xfrm>
            <a:off x="1712752" y="3516258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C2B32-4D17-0EA1-15A9-271355CB14FD}"/>
              </a:ext>
            </a:extLst>
          </p:cNvPr>
          <p:cNvSpPr txBox="1"/>
          <p:nvPr/>
        </p:nvSpPr>
        <p:spPr>
          <a:xfrm>
            <a:off x="2870297" y="2869927"/>
            <a:ext cx="183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Faire un lien pour</a:t>
            </a:r>
          </a:p>
          <a:p>
            <a:r>
              <a:rPr lang="en-US" dirty="0" err="1"/>
              <a:t>Chaque</a:t>
            </a:r>
            <a:r>
              <a:rPr lang="en-US" dirty="0"/>
              <a:t> rental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B8CC5-D22B-CF9E-DE3B-5216E5F8D877}"/>
              </a:ext>
            </a:extLst>
          </p:cNvPr>
          <p:cNvSpPr txBox="1"/>
          <p:nvPr/>
        </p:nvSpPr>
        <p:spPr>
          <a:xfrm>
            <a:off x="4277032" y="4660490"/>
            <a:ext cx="6469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Record   id of the previous rental		delta</a:t>
            </a:r>
            <a:endParaRPr lang="fr-FR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4DE28D8-A78C-1B6D-39A0-28C9CDB06159}"/>
              </a:ext>
            </a:extLst>
          </p:cNvPr>
          <p:cNvCxnSpPr/>
          <p:nvPr/>
        </p:nvCxnSpPr>
        <p:spPr>
          <a:xfrm rot="5400000" flipH="1" flipV="1">
            <a:off x="5825613" y="3043085"/>
            <a:ext cx="1887793" cy="1347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DBBE87-209A-5A8D-2CB8-634B61BAE3E4}"/>
              </a:ext>
            </a:extLst>
          </p:cNvPr>
          <p:cNvSpPr txBox="1"/>
          <p:nvPr/>
        </p:nvSpPr>
        <p:spPr>
          <a:xfrm>
            <a:off x="4701632" y="2422322"/>
            <a:ext cx="6469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Record   id	rental id			delay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24D4BE-0C8B-FB57-1310-AC795553CBBB}"/>
              </a:ext>
            </a:extLst>
          </p:cNvPr>
          <p:cNvCxnSpPr/>
          <p:nvPr/>
        </p:nvCxnSpPr>
        <p:spPr>
          <a:xfrm flipV="1">
            <a:off x="7443019" y="2772698"/>
            <a:ext cx="0" cy="55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3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3071-09FA-3FE6-3811-7D7ABA5F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3" y="177186"/>
            <a:ext cx="10515600" cy="655119"/>
          </a:xfrm>
        </p:spPr>
        <p:txBody>
          <a:bodyPr>
            <a:normAutofit fontScale="90000"/>
          </a:bodyPr>
          <a:lstStyle/>
          <a:p>
            <a:r>
              <a:rPr lang="en-US" dirty="0"/>
              <a:t>Safety Margin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82710C-76CC-9764-9F1D-41E6F6C17516}"/>
              </a:ext>
            </a:extLst>
          </p:cNvPr>
          <p:cNvCxnSpPr>
            <a:cxnSpLocks/>
          </p:cNvCxnSpPr>
          <p:nvPr/>
        </p:nvCxnSpPr>
        <p:spPr>
          <a:xfrm>
            <a:off x="1803633" y="1937856"/>
            <a:ext cx="7376633" cy="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1E76B-FF8C-E2DB-306F-D3433A8807E6}"/>
              </a:ext>
            </a:extLst>
          </p:cNvPr>
          <p:cNvSpPr txBox="1"/>
          <p:nvPr/>
        </p:nvSpPr>
        <p:spPr>
          <a:xfrm>
            <a:off x="219673" y="2069766"/>
            <a:ext cx="15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Delay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99B3D-2C3A-580E-CAC4-326A43D9B07F}"/>
              </a:ext>
            </a:extLst>
          </p:cNvPr>
          <p:cNvSpPr txBox="1"/>
          <p:nvPr/>
        </p:nvSpPr>
        <p:spPr>
          <a:xfrm>
            <a:off x="6499601" y="2156164"/>
            <a:ext cx="222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planned car rent</a:t>
            </a:r>
            <a:endParaRPr lang="fr-F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E9E32-EF62-78B5-8E07-98E68BD529E9}"/>
              </a:ext>
            </a:extLst>
          </p:cNvPr>
          <p:cNvSpPr/>
          <p:nvPr/>
        </p:nvSpPr>
        <p:spPr>
          <a:xfrm>
            <a:off x="3364689" y="1226506"/>
            <a:ext cx="3724712" cy="570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Problematic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8F1CA3-A6B2-7989-B613-0544FDB38D7C}"/>
              </a:ext>
            </a:extLst>
          </p:cNvPr>
          <p:cNvCxnSpPr>
            <a:cxnSpLocks/>
          </p:cNvCxnSpPr>
          <p:nvPr/>
        </p:nvCxnSpPr>
        <p:spPr>
          <a:xfrm>
            <a:off x="7421534" y="1574375"/>
            <a:ext cx="0" cy="552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2FAAC4-1049-DD88-488B-0A4252908880}"/>
              </a:ext>
            </a:extLst>
          </p:cNvPr>
          <p:cNvSpPr/>
          <p:nvPr/>
        </p:nvSpPr>
        <p:spPr>
          <a:xfrm>
            <a:off x="7611348" y="1233192"/>
            <a:ext cx="3724712" cy="5704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Problematic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532BC-68BF-BC86-F569-6E5FB2BBBB50}"/>
              </a:ext>
            </a:extLst>
          </p:cNvPr>
          <p:cNvSpPr txBox="1"/>
          <p:nvPr/>
        </p:nvSpPr>
        <p:spPr>
          <a:xfrm>
            <a:off x="6756429" y="339898"/>
            <a:ext cx="14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Delay</a:t>
            </a:r>
            <a:endParaRPr lang="fr-FR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A53AF8-82D9-22A6-DB62-FD6488D07EC1}"/>
              </a:ext>
            </a:extLst>
          </p:cNvPr>
          <p:cNvCxnSpPr/>
          <p:nvPr/>
        </p:nvCxnSpPr>
        <p:spPr>
          <a:xfrm>
            <a:off x="2936147" y="1614823"/>
            <a:ext cx="0" cy="511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7BD5328-1C3A-8BFA-0A92-AE232D395E76}"/>
              </a:ext>
            </a:extLst>
          </p:cNvPr>
          <p:cNvSpPr/>
          <p:nvPr/>
        </p:nvSpPr>
        <p:spPr>
          <a:xfrm>
            <a:off x="555963" y="1227460"/>
            <a:ext cx="2286779" cy="5704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Delivered early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007F3-C6F5-BAD2-4361-26DAFF2175CD}"/>
              </a:ext>
            </a:extLst>
          </p:cNvPr>
          <p:cNvCxnSpPr>
            <a:cxnSpLocks/>
          </p:cNvCxnSpPr>
          <p:nvPr/>
        </p:nvCxnSpPr>
        <p:spPr>
          <a:xfrm flipV="1">
            <a:off x="1341540" y="2001258"/>
            <a:ext cx="275619" cy="9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B177F1-33F1-6CC9-0530-7B1A96479040}"/>
              </a:ext>
            </a:extLst>
          </p:cNvPr>
          <p:cNvCxnSpPr>
            <a:cxnSpLocks/>
          </p:cNvCxnSpPr>
          <p:nvPr/>
        </p:nvCxnSpPr>
        <p:spPr>
          <a:xfrm>
            <a:off x="2976127" y="2623656"/>
            <a:ext cx="4409886" cy="23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3CC8ABB-D3EC-9D70-E06B-DDDC7DCFF634}"/>
              </a:ext>
            </a:extLst>
          </p:cNvPr>
          <p:cNvSpPr/>
          <p:nvPr/>
        </p:nvSpPr>
        <p:spPr>
          <a:xfrm>
            <a:off x="5227045" y="2215165"/>
            <a:ext cx="272639" cy="280333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BEBA431C-8CB0-343B-265B-CCE621E1E8B8}"/>
              </a:ext>
            </a:extLst>
          </p:cNvPr>
          <p:cNvSpPr/>
          <p:nvPr/>
        </p:nvSpPr>
        <p:spPr>
          <a:xfrm rot="5400000">
            <a:off x="6933644" y="-3127076"/>
            <a:ext cx="402383" cy="799469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5E02D1-B746-9E8B-EA9A-6C87554D8976}"/>
              </a:ext>
            </a:extLst>
          </p:cNvPr>
          <p:cNvSpPr txBox="1"/>
          <p:nvPr/>
        </p:nvSpPr>
        <p:spPr>
          <a:xfrm>
            <a:off x="9676910" y="1962044"/>
            <a:ext cx="2234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mais si la voiture a été livrée en retard, après le </a:t>
            </a:r>
            <a:r>
              <a:rPr lang="fr-FR" sz="1400" dirty="0" err="1"/>
              <a:t>prochin</a:t>
            </a:r>
            <a:r>
              <a:rPr lang="fr-FR" sz="1400" dirty="0"/>
              <a:t> rendez-vous de loyer de voiture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2AE11A-FC85-FDDE-709C-A3B67BCBFDCC}"/>
              </a:ext>
            </a:extLst>
          </p:cNvPr>
          <p:cNvSpPr txBox="1"/>
          <p:nvPr/>
        </p:nvSpPr>
        <p:spPr>
          <a:xfrm>
            <a:off x="2074416" y="2122146"/>
            <a:ext cx="223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 to deliver the car</a:t>
            </a:r>
            <a:endParaRPr lang="fr-FR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B01933-4073-65F3-66B7-52028EF597DB}"/>
              </a:ext>
            </a:extLst>
          </p:cNvPr>
          <p:cNvCxnSpPr/>
          <p:nvPr/>
        </p:nvCxnSpPr>
        <p:spPr>
          <a:xfrm>
            <a:off x="2936147" y="2470875"/>
            <a:ext cx="0" cy="2875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355890-BAE5-063F-3122-E1021BB874FA}"/>
              </a:ext>
            </a:extLst>
          </p:cNvPr>
          <p:cNvCxnSpPr/>
          <p:nvPr/>
        </p:nvCxnSpPr>
        <p:spPr>
          <a:xfrm>
            <a:off x="3137488" y="3647117"/>
            <a:ext cx="5103706" cy="17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32A62-9308-F874-2D84-D195A5ED0782}"/>
              </a:ext>
            </a:extLst>
          </p:cNvPr>
          <p:cNvSpPr txBox="1"/>
          <p:nvPr/>
        </p:nvSpPr>
        <p:spPr>
          <a:xfrm>
            <a:off x="3059620" y="3266472"/>
            <a:ext cx="61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doit </a:t>
            </a:r>
            <a:r>
              <a:rPr lang="en-US" dirty="0" err="1"/>
              <a:t>mettre</a:t>
            </a:r>
            <a:r>
              <a:rPr lang="en-US" dirty="0"/>
              <a:t> un ‘safety margin’ pour </a:t>
            </a:r>
            <a:r>
              <a:rPr lang="en-US" dirty="0" err="1"/>
              <a:t>eviter</a:t>
            </a:r>
            <a:r>
              <a:rPr lang="en-US" dirty="0"/>
              <a:t> les problematic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BCE721-8A79-7875-EC31-B92B9611CB7E}"/>
              </a:ext>
            </a:extLst>
          </p:cNvPr>
          <p:cNvSpPr/>
          <p:nvPr/>
        </p:nvSpPr>
        <p:spPr>
          <a:xfrm>
            <a:off x="4681767" y="5063494"/>
            <a:ext cx="3480722" cy="4221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Revenue loss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70AF84-87FC-2746-CEE1-487E8793CD78}"/>
              </a:ext>
            </a:extLst>
          </p:cNvPr>
          <p:cNvCxnSpPr>
            <a:cxnSpLocks/>
          </p:cNvCxnSpPr>
          <p:nvPr/>
        </p:nvCxnSpPr>
        <p:spPr>
          <a:xfrm>
            <a:off x="8262575" y="3565532"/>
            <a:ext cx="0" cy="23914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F632A7-8455-3388-31BF-1C85B87D689E}"/>
              </a:ext>
            </a:extLst>
          </p:cNvPr>
          <p:cNvGrpSpPr/>
          <p:nvPr/>
        </p:nvGrpSpPr>
        <p:grpSpPr>
          <a:xfrm>
            <a:off x="1928721" y="5236095"/>
            <a:ext cx="7738192" cy="1275990"/>
            <a:chOff x="1928721" y="5236095"/>
            <a:chExt cx="7738192" cy="127599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AF688B-BD3D-F060-11B0-BB64BF4BF9BC}"/>
                </a:ext>
              </a:extLst>
            </p:cNvPr>
            <p:cNvCxnSpPr/>
            <p:nvPr/>
          </p:nvCxnSpPr>
          <p:spPr>
            <a:xfrm flipV="1">
              <a:off x="2080470" y="5624808"/>
              <a:ext cx="7586443" cy="65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AFFA21-C53B-DC80-6E84-73B248903CCF}"/>
                </a:ext>
              </a:extLst>
            </p:cNvPr>
            <p:cNvCxnSpPr/>
            <p:nvPr/>
          </p:nvCxnSpPr>
          <p:spPr>
            <a:xfrm>
              <a:off x="2936147" y="5445224"/>
              <a:ext cx="0" cy="5117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866DE0-B90F-6D2F-A6C0-C2EA69839AC9}"/>
                </a:ext>
              </a:extLst>
            </p:cNvPr>
            <p:cNvCxnSpPr/>
            <p:nvPr/>
          </p:nvCxnSpPr>
          <p:spPr>
            <a:xfrm>
              <a:off x="4539844" y="5408049"/>
              <a:ext cx="0" cy="5117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1D3280-C355-07C3-D245-635FB8F8851B}"/>
                </a:ext>
              </a:extLst>
            </p:cNvPr>
            <p:cNvSpPr txBox="1"/>
            <p:nvPr/>
          </p:nvSpPr>
          <p:spPr>
            <a:xfrm>
              <a:off x="2270114" y="5865754"/>
              <a:ext cx="1592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to deliver</a:t>
              </a:r>
            </a:p>
            <a:p>
              <a:r>
                <a:rPr lang="en-US" dirty="0"/>
                <a:t> the car</a:t>
              </a:r>
              <a:endParaRPr lang="fr-FR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62F476-B785-D096-D534-01ED45AA2F8B}"/>
                </a:ext>
              </a:extLst>
            </p:cNvPr>
            <p:cNvSpPr txBox="1"/>
            <p:nvPr/>
          </p:nvSpPr>
          <p:spPr>
            <a:xfrm>
              <a:off x="1928721" y="525547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 2</a:t>
              </a:r>
              <a:endParaRPr lang="fr-FR" dirty="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C3D88F5-2599-3A2C-250E-B5E9BF2CA195}"/>
                </a:ext>
              </a:extLst>
            </p:cNvPr>
            <p:cNvSpPr/>
            <p:nvPr/>
          </p:nvSpPr>
          <p:spPr>
            <a:xfrm>
              <a:off x="3672638" y="5236095"/>
              <a:ext cx="272639" cy="2803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8AAE5F-D915-7393-D5AD-78E32ECC5113}"/>
                </a:ext>
              </a:extLst>
            </p:cNvPr>
            <p:cNvSpPr txBox="1"/>
            <p:nvPr/>
          </p:nvSpPr>
          <p:spPr>
            <a:xfrm>
              <a:off x="4147607" y="5907558"/>
              <a:ext cx="13443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Next planned </a:t>
              </a:r>
            </a:p>
            <a:p>
              <a:r>
                <a:rPr lang="en-US" sz="1600" dirty="0"/>
                <a:t>car rent</a:t>
              </a:r>
              <a:endParaRPr lang="fr-FR" sz="1600" dirty="0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95B6A41-CA1A-F01E-14CA-D282A19733A8}"/>
              </a:ext>
            </a:extLst>
          </p:cNvPr>
          <p:cNvSpPr/>
          <p:nvPr/>
        </p:nvSpPr>
        <p:spPr>
          <a:xfrm>
            <a:off x="237148" y="5485642"/>
            <a:ext cx="1700788" cy="51172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Affected cases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Getaround case study   “terms”</vt:lpstr>
      <vt:lpstr>PowerPoint Presentation</vt:lpstr>
      <vt:lpstr>Safety Margin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Getaround case study   “terms”</dc:title>
  <dc:creator>Lionel</dc:creator>
  <cp:lastModifiedBy> </cp:lastModifiedBy>
  <cp:revision>3</cp:revision>
  <dcterms:created xsi:type="dcterms:W3CDTF">2023-07-16T16:57:38Z</dcterms:created>
  <dcterms:modified xsi:type="dcterms:W3CDTF">2023-07-16T20:26:22Z</dcterms:modified>
</cp:coreProperties>
</file>