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8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74" y="120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CH4. Naive Bayes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 &amp; </a:t>
            </a:r>
            <a:r>
              <a:rPr lang="en-US" altLang="zh-CN" sz="3200" dirty="0" err="1">
                <a:solidFill>
                  <a:schemeClr val="bg1"/>
                </a:solidFill>
                <a:ea typeface="微软雅黑" panose="020B0503020204020204" pitchFamily="34" charset="-122"/>
              </a:rPr>
              <a:t>TMac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18E89-61D3-4E86-B102-31A43027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4" y="188640"/>
            <a:ext cx="581649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Looks good?</a:t>
            </a:r>
          </a:p>
          <a:p>
            <a:pPr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58397-DC7E-49F3-9DCD-565DD5B4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83504"/>
            <a:ext cx="8825682" cy="997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E9239-7584-4CB6-8AE1-F5E33B67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852935"/>
            <a:ext cx="8839558" cy="12241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275F30-1A83-494D-91CF-4C4AA030C96A}"/>
              </a:ext>
            </a:extLst>
          </p:cNvPr>
          <p:cNvSpPr/>
          <p:nvPr/>
        </p:nvSpPr>
        <p:spPr>
          <a:xfrm>
            <a:off x="1403648" y="1988840"/>
            <a:ext cx="7272808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3E415-202D-405E-961C-2CD2611B9851}"/>
              </a:ext>
            </a:extLst>
          </p:cNvPr>
          <p:cNvSpPr txBox="1"/>
          <p:nvPr/>
        </p:nvSpPr>
        <p:spPr>
          <a:xfrm>
            <a:off x="107504" y="4221088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特征空间巨大，指数级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数据的稀疏性很容易导致统计到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06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“朴素”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字的含义：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假定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每个特征之间是相互独立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8D095-2B78-418A-928E-2518C5C8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2184932"/>
            <a:ext cx="8825682" cy="99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6BF72-05FA-4D6E-A6C3-56C6BFF6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1" y="3573015"/>
            <a:ext cx="8839558" cy="122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A96D9-7FD9-4706-86C3-3B66A5A6B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20" y="5133406"/>
            <a:ext cx="8839557" cy="1103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C06E4A-2D6F-4DCC-9711-471285065377}"/>
              </a:ext>
            </a:extLst>
          </p:cNvPr>
          <p:cNvSpPr/>
          <p:nvPr/>
        </p:nvSpPr>
        <p:spPr>
          <a:xfrm>
            <a:off x="935594" y="3595463"/>
            <a:ext cx="900102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7EE6A-9FEC-43C7-B615-9ADAAF37B72D}"/>
              </a:ext>
            </a:extLst>
          </p:cNvPr>
          <p:cNvSpPr/>
          <p:nvPr/>
        </p:nvSpPr>
        <p:spPr>
          <a:xfrm>
            <a:off x="395536" y="5187812"/>
            <a:ext cx="1584176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39030-566F-4963-943F-24E9C97FC4F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87624" y="4213131"/>
            <a:ext cx="72008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E7123-99C8-444A-8874-C0903E71E144}"/>
              </a:ext>
            </a:extLst>
          </p:cNvPr>
          <p:cNvSpPr/>
          <p:nvPr/>
        </p:nvSpPr>
        <p:spPr>
          <a:xfrm>
            <a:off x="2177732" y="3595463"/>
            <a:ext cx="1674187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D5217-24CB-4BE1-92AF-0DBAAB41357A}"/>
              </a:ext>
            </a:extLst>
          </p:cNvPr>
          <p:cNvSpPr/>
          <p:nvPr/>
        </p:nvSpPr>
        <p:spPr>
          <a:xfrm>
            <a:off x="2177733" y="5187812"/>
            <a:ext cx="203422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80A73-3187-49CA-A052-3559751BA9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43808" y="4213131"/>
            <a:ext cx="351039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5DEF-43D5-4A27-96AF-EB9A0CBA90A7}"/>
              </a:ext>
            </a:extLst>
          </p:cNvPr>
          <p:cNvSpPr/>
          <p:nvPr/>
        </p:nvSpPr>
        <p:spPr>
          <a:xfrm>
            <a:off x="4201229" y="3596879"/>
            <a:ext cx="137888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CF24-DF11-4766-B70E-FF1D956AB63A}"/>
              </a:ext>
            </a:extLst>
          </p:cNvPr>
          <p:cNvSpPr/>
          <p:nvPr/>
        </p:nvSpPr>
        <p:spPr>
          <a:xfrm>
            <a:off x="4409981" y="5189228"/>
            <a:ext cx="1746195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A9D2-716A-4414-B266-95845623A0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67304" y="4214547"/>
            <a:ext cx="415775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499C1-66EA-49B9-AC49-C85604FFBD8C}"/>
              </a:ext>
            </a:extLst>
          </p:cNvPr>
          <p:cNvSpPr/>
          <p:nvPr/>
        </p:nvSpPr>
        <p:spPr>
          <a:xfrm>
            <a:off x="5871064" y="3595463"/>
            <a:ext cx="129322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38A85-F469-4112-93BF-9510E71F3CB1}"/>
              </a:ext>
            </a:extLst>
          </p:cNvPr>
          <p:cNvSpPr/>
          <p:nvPr/>
        </p:nvSpPr>
        <p:spPr>
          <a:xfrm>
            <a:off x="6237474" y="5187812"/>
            <a:ext cx="186291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F15F0-69A3-4582-A3E5-DCAE53B665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37139" y="4213131"/>
            <a:ext cx="631794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331640" y="58772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67544" y="882055"/>
            <a:ext cx="129614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5B466-20B0-4C5E-8843-89C8F2FBDEBC}"/>
              </a:ext>
            </a:extLst>
          </p:cNvPr>
          <p:cNvSpPr/>
          <p:nvPr/>
        </p:nvSpPr>
        <p:spPr>
          <a:xfrm>
            <a:off x="179512" y="364502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137F1-D6F2-41F1-83A3-C60662A9BB22}"/>
              </a:ext>
            </a:extLst>
          </p:cNvPr>
          <p:cNvSpPr/>
          <p:nvPr/>
        </p:nvSpPr>
        <p:spPr>
          <a:xfrm>
            <a:off x="179512" y="500597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3/6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17739" y="908720"/>
            <a:ext cx="8569325" cy="5293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贝叶斯公式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朴素贝叶斯的原理 *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Naïve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在哪里？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平滑技术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朴素贝叶斯的优缺点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朴素贝叶斯与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1B1B1-817D-47D1-B4A3-62C86439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836712"/>
            <a:ext cx="6334125" cy="40100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F7C5F8-9E26-417F-9E5E-C24B481E48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600" y="4221088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嫁不嫁？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5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1196752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先验概率，基于统计或经验、知识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帅哥的概率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可以统计一群男人中帅哥的比例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后验概率，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发生的前提下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同时发生的概率：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 = P(A|B)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P(B)</a:t>
            </a: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=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EF1F0-BFEE-4216-A6F7-11DC4594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5328592" cy="35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独立事件的概率：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是否发生对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没有影响，则称它们为独立事件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A) = P(B)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贝叶斯公式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99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0" y="807815"/>
                <a:ext cx="9144000" cy="5088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=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 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</a:t>
                </a:r>
              </a:p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未知      可知         可知      可知</a:t>
                </a: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𝑃</m:t>
                      </m:r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嫁</m:t>
                      </m:r>
                      <m:r>
                        <a:rPr lang="en-US" altLang="zh-CN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|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帅</m:t>
                      </m:r>
                      <m:r>
                        <a:rPr lang="en-US" altLang="zh-CN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  <m:r>
                        <a:rPr lang="en-US" altLang="zh-CN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|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*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7815"/>
                <a:ext cx="9144000" cy="5088701"/>
              </a:xfrm>
              <a:prstGeom prst="rect">
                <a:avLst/>
              </a:prstGeom>
              <a:blipFill>
                <a:blip r:embed="rId2"/>
                <a:stretch>
                  <a:fillRect l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261CE78B-3ED9-4052-99CB-EAE9F5242BBD}"/>
              </a:ext>
            </a:extLst>
          </p:cNvPr>
          <p:cNvSpPr/>
          <p:nvPr/>
        </p:nvSpPr>
        <p:spPr>
          <a:xfrm rot="10800000">
            <a:off x="827584" y="2151578"/>
            <a:ext cx="484632" cy="485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D8906AC-31C2-4B63-BC7E-12EB63EEE104}"/>
              </a:ext>
            </a:extLst>
          </p:cNvPr>
          <p:cNvSpPr/>
          <p:nvPr/>
        </p:nvSpPr>
        <p:spPr>
          <a:xfrm rot="10800000">
            <a:off x="2771800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FC10889-F24D-42C8-8523-21D1209CD614}"/>
              </a:ext>
            </a:extLst>
          </p:cNvPr>
          <p:cNvSpPr/>
          <p:nvPr/>
        </p:nvSpPr>
        <p:spPr>
          <a:xfrm rot="10800000">
            <a:off x="5076056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308EC02-FCE2-42DB-A0E4-7B3DC169BC7B}"/>
              </a:ext>
            </a:extLst>
          </p:cNvPr>
          <p:cNvSpPr/>
          <p:nvPr/>
        </p:nvSpPr>
        <p:spPr>
          <a:xfrm rot="10800000">
            <a:off x="7082647" y="2131351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157256414</TotalTime>
  <Pages>0</Pages>
  <Words>380</Words>
  <Characters>0</Characters>
  <Application>Microsoft Office PowerPoint</Application>
  <DocSecurity>0</DocSecurity>
  <PresentationFormat>On-screen Show (4:3)</PresentationFormat>
  <Lines>0</Lines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Cambria Math</vt:lpstr>
      <vt:lpstr>Wingdings</vt:lpstr>
      <vt:lpstr>默认设计模板</vt:lpstr>
      <vt:lpstr>默认设计模板_3</vt:lpstr>
      <vt:lpstr>  CH4. Naive Bayes  Yellow &amp; TMac </vt:lpstr>
      <vt:lpstr>PowerPoint Presentation</vt:lpstr>
      <vt:lpstr> 背景 </vt:lpstr>
      <vt:lpstr> 嫁不嫁？ </vt:lpstr>
      <vt:lpstr>PowerPoint Presentation</vt:lpstr>
      <vt:lpstr>PowerPoint Presentation</vt:lpstr>
      <vt:lpstr>PowerPoint Presentation</vt:lpstr>
      <vt:lpstr> 贝叶斯公式 </vt:lpstr>
      <vt:lpstr>PowerPoint Presentation</vt:lpstr>
      <vt:lpstr>PowerPoint Presentation</vt:lpstr>
      <vt:lpstr> 朴素贝叶斯 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162</cp:revision>
  <cp:lastPrinted>1899-12-30T00:00:00Z</cp:lastPrinted>
  <dcterms:created xsi:type="dcterms:W3CDTF">2011-04-14T14:51:18Z</dcterms:created>
  <dcterms:modified xsi:type="dcterms:W3CDTF">2018-07-30T08:06:30Z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