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0"/>
  </p:notesMasterIdLst>
  <p:sldIdLst>
    <p:sldId id="258" r:id="rId3"/>
    <p:sldId id="295" r:id="rId4"/>
    <p:sldId id="298" r:id="rId5"/>
    <p:sldId id="299" r:id="rId6"/>
    <p:sldId id="300" r:id="rId7"/>
    <p:sldId id="301" r:id="rId8"/>
    <p:sldId id="302" r:id="rId9"/>
    <p:sldId id="307" r:id="rId10"/>
    <p:sldId id="310" r:id="rId11"/>
    <p:sldId id="303" r:id="rId12"/>
    <p:sldId id="304" r:id="rId13"/>
    <p:sldId id="305" r:id="rId14"/>
    <p:sldId id="306" r:id="rId15"/>
    <p:sldId id="308" r:id="rId16"/>
    <p:sldId id="296" r:id="rId17"/>
    <p:sldId id="309" r:id="rId18"/>
    <p:sldId id="294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00FFFF"/>
    <a:srgbClr val="00FFCC"/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21" autoAdjust="0"/>
  </p:normalViewPr>
  <p:slideViewPr>
    <p:cSldViewPr>
      <p:cViewPr varScale="1">
        <p:scale>
          <a:sx n="100" d="100"/>
          <a:sy n="100" d="100"/>
        </p:scale>
        <p:origin x="1914" y="96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75C10B-D738-49B7-817A-5630C8F95592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357073-79E6-44C3-8315-747F4B6E3AE6}">
      <dgm:prSet phldrT="[Text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房子面积</a:t>
          </a:r>
          <a:endParaRPr lang="en-US" dirty="0">
            <a:solidFill>
              <a:schemeClr val="tx1"/>
            </a:solidFill>
          </a:endParaRPr>
        </a:p>
      </dgm:t>
    </dgm:pt>
    <dgm:pt modelId="{3468354D-CA0D-47CB-A77D-0384DFB2BB71}" type="parTrans" cxnId="{E7426802-90AE-4276-8325-4C9BA5E6DAD5}">
      <dgm:prSet/>
      <dgm:spPr/>
      <dgm:t>
        <a:bodyPr/>
        <a:lstStyle/>
        <a:p>
          <a:endParaRPr lang="en-US"/>
        </a:p>
      </dgm:t>
    </dgm:pt>
    <dgm:pt modelId="{E4707DF8-5383-45FF-8226-29C87A09F5EF}" type="sibTrans" cxnId="{E7426802-90AE-4276-8325-4C9BA5E6DAD5}">
      <dgm:prSet/>
      <dgm:spPr/>
      <dgm:t>
        <a:bodyPr/>
        <a:lstStyle/>
        <a:p>
          <a:endParaRPr lang="en-US"/>
        </a:p>
      </dgm:t>
    </dgm:pt>
    <dgm:pt modelId="{B0C0ED65-5BF6-412F-98DC-CEA0532F019F}">
      <dgm:prSet phldrT="[Text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周边教育资源</a:t>
          </a:r>
          <a:endParaRPr lang="en-US" dirty="0">
            <a:solidFill>
              <a:schemeClr val="tx1"/>
            </a:solidFill>
          </a:endParaRPr>
        </a:p>
      </dgm:t>
    </dgm:pt>
    <dgm:pt modelId="{439443EF-EBE9-440E-B1B2-7F26B02222BF}" type="parTrans" cxnId="{06F42193-C1ED-43B5-BDA2-D59E1F924B63}">
      <dgm:prSet/>
      <dgm:spPr/>
      <dgm:t>
        <a:bodyPr/>
        <a:lstStyle/>
        <a:p>
          <a:endParaRPr lang="en-US"/>
        </a:p>
      </dgm:t>
    </dgm:pt>
    <dgm:pt modelId="{DA5C3437-7A82-44B9-A7B3-0011A87DC196}" type="sibTrans" cxnId="{06F42193-C1ED-43B5-BDA2-D59E1F924B63}">
      <dgm:prSet/>
      <dgm:spPr/>
      <dgm:t>
        <a:bodyPr/>
        <a:lstStyle/>
        <a:p>
          <a:endParaRPr lang="en-US"/>
        </a:p>
      </dgm:t>
    </dgm:pt>
    <dgm:pt modelId="{DFDDF085-E2A6-44EA-9550-754265A24311}">
      <dgm:prSet phldrT="[Text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周边商业资源</a:t>
          </a:r>
          <a:endParaRPr lang="en-US" dirty="0">
            <a:solidFill>
              <a:schemeClr val="tx1"/>
            </a:solidFill>
          </a:endParaRPr>
        </a:p>
      </dgm:t>
    </dgm:pt>
    <dgm:pt modelId="{AC848063-8241-4DF3-8E65-0C2BC1C56F32}" type="parTrans" cxnId="{CE6B6268-AA15-4C67-ACAB-CF9AE80620F4}">
      <dgm:prSet/>
      <dgm:spPr/>
      <dgm:t>
        <a:bodyPr/>
        <a:lstStyle/>
        <a:p>
          <a:endParaRPr lang="en-US"/>
        </a:p>
      </dgm:t>
    </dgm:pt>
    <dgm:pt modelId="{0F0D7870-BDEF-4DAC-806D-3BE2E62D1DD3}" type="sibTrans" cxnId="{CE6B6268-AA15-4C67-ACAB-CF9AE80620F4}">
      <dgm:prSet/>
      <dgm:spPr/>
      <dgm:t>
        <a:bodyPr/>
        <a:lstStyle/>
        <a:p>
          <a:endParaRPr lang="en-US"/>
        </a:p>
      </dgm:t>
    </dgm:pt>
    <dgm:pt modelId="{43677370-8277-49FC-BC1E-9F19DAA8674D}">
      <dgm:prSet phldrT="[Text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地理位置</a:t>
          </a:r>
          <a:endParaRPr lang="en-US" dirty="0">
            <a:solidFill>
              <a:schemeClr val="tx1"/>
            </a:solidFill>
          </a:endParaRPr>
        </a:p>
      </dgm:t>
    </dgm:pt>
    <dgm:pt modelId="{203E8981-0065-43EA-9E84-DD255D5DD086}" type="parTrans" cxnId="{2EEA2D45-EE6E-47B6-BDA6-9B08AB0BBE62}">
      <dgm:prSet/>
      <dgm:spPr/>
      <dgm:t>
        <a:bodyPr/>
        <a:lstStyle/>
        <a:p>
          <a:endParaRPr lang="en-US"/>
        </a:p>
      </dgm:t>
    </dgm:pt>
    <dgm:pt modelId="{33A5CBBB-7480-4D5F-A852-DC4FDA2A2838}" type="sibTrans" cxnId="{2EEA2D45-EE6E-47B6-BDA6-9B08AB0BBE62}">
      <dgm:prSet/>
      <dgm:spPr/>
      <dgm:t>
        <a:bodyPr/>
        <a:lstStyle/>
        <a:p>
          <a:endParaRPr lang="en-US"/>
        </a:p>
      </dgm:t>
    </dgm:pt>
    <dgm:pt modelId="{3EB6BA2A-ECE2-4E15-991F-EE436984D8B8}">
      <dgm:prSet phldrT="[Text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房子朝向</a:t>
          </a:r>
          <a:endParaRPr lang="en-US" dirty="0">
            <a:solidFill>
              <a:schemeClr val="tx1"/>
            </a:solidFill>
          </a:endParaRPr>
        </a:p>
      </dgm:t>
    </dgm:pt>
    <dgm:pt modelId="{CE8E4B1D-6F62-4039-B441-60E5CE9BDD28}" type="parTrans" cxnId="{49170957-F0B4-456B-B347-47B2B50D4CBF}">
      <dgm:prSet/>
      <dgm:spPr/>
      <dgm:t>
        <a:bodyPr/>
        <a:lstStyle/>
        <a:p>
          <a:endParaRPr lang="en-US"/>
        </a:p>
      </dgm:t>
    </dgm:pt>
    <dgm:pt modelId="{60950558-747B-4B90-946A-8836BA192E94}" type="sibTrans" cxnId="{49170957-F0B4-456B-B347-47B2B50D4CBF}">
      <dgm:prSet/>
      <dgm:spPr/>
      <dgm:t>
        <a:bodyPr/>
        <a:lstStyle/>
        <a:p>
          <a:endParaRPr lang="en-US"/>
        </a:p>
      </dgm:t>
    </dgm:pt>
    <dgm:pt modelId="{42242655-E060-4B89-85C3-6E2DF3051103}">
      <dgm:prSet phldrT="[Text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年限</a:t>
          </a:r>
          <a:endParaRPr lang="en-US" dirty="0">
            <a:solidFill>
              <a:schemeClr val="tx1"/>
            </a:solidFill>
          </a:endParaRPr>
        </a:p>
      </dgm:t>
    </dgm:pt>
    <dgm:pt modelId="{F967651C-E0F3-4F6C-B458-9571F221E5BB}" type="parTrans" cxnId="{8AE282FF-C0AD-4C2F-8B2B-64C65A33901F}">
      <dgm:prSet/>
      <dgm:spPr/>
      <dgm:t>
        <a:bodyPr/>
        <a:lstStyle/>
        <a:p>
          <a:endParaRPr lang="en-US"/>
        </a:p>
      </dgm:t>
    </dgm:pt>
    <dgm:pt modelId="{E26EBDE7-D6E2-4D81-9A9B-6AD6A4F505FD}" type="sibTrans" cxnId="{8AE282FF-C0AD-4C2F-8B2B-64C65A33901F}">
      <dgm:prSet/>
      <dgm:spPr/>
      <dgm:t>
        <a:bodyPr/>
        <a:lstStyle/>
        <a:p>
          <a:endParaRPr lang="en-US"/>
        </a:p>
      </dgm:t>
    </dgm:pt>
    <dgm:pt modelId="{902AB13E-7CF0-439A-A88C-12EEE21B5C0A}">
      <dgm:prSet phldrT="[Text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物业管理</a:t>
          </a:r>
          <a:endParaRPr lang="en-US" dirty="0">
            <a:solidFill>
              <a:schemeClr val="tx1"/>
            </a:solidFill>
          </a:endParaRPr>
        </a:p>
      </dgm:t>
    </dgm:pt>
    <dgm:pt modelId="{92B6C305-3F0D-4162-8229-BD83564F56A7}" type="parTrans" cxnId="{49B3834D-DC02-4023-B44D-660D10FF4C15}">
      <dgm:prSet/>
      <dgm:spPr/>
      <dgm:t>
        <a:bodyPr/>
        <a:lstStyle/>
        <a:p>
          <a:endParaRPr lang="en-US"/>
        </a:p>
      </dgm:t>
    </dgm:pt>
    <dgm:pt modelId="{6A6410EB-72C5-48A6-A4C9-502BBE7FF9CA}" type="sibTrans" cxnId="{49B3834D-DC02-4023-B44D-660D10FF4C15}">
      <dgm:prSet/>
      <dgm:spPr/>
      <dgm:t>
        <a:bodyPr/>
        <a:lstStyle/>
        <a:p>
          <a:endParaRPr lang="en-US"/>
        </a:p>
      </dgm:t>
    </dgm:pt>
    <dgm:pt modelId="{990C79A1-50B6-40FF-9FA0-F912E892DF7A}">
      <dgm:prSet phldrT="[Text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小区环境</a:t>
          </a:r>
          <a:endParaRPr lang="en-US" dirty="0">
            <a:solidFill>
              <a:schemeClr val="tx1"/>
            </a:solidFill>
          </a:endParaRPr>
        </a:p>
      </dgm:t>
    </dgm:pt>
    <dgm:pt modelId="{F70D6550-805F-4E89-B2EF-974E26D28BA5}" type="parTrans" cxnId="{1841F498-73ED-48A2-BC95-38278DDDF590}">
      <dgm:prSet/>
      <dgm:spPr/>
      <dgm:t>
        <a:bodyPr/>
        <a:lstStyle/>
        <a:p>
          <a:endParaRPr lang="en-US"/>
        </a:p>
      </dgm:t>
    </dgm:pt>
    <dgm:pt modelId="{C2306F4D-68ED-44F6-9524-B972B4B7972B}" type="sibTrans" cxnId="{1841F498-73ED-48A2-BC95-38278DDDF590}">
      <dgm:prSet/>
      <dgm:spPr/>
      <dgm:t>
        <a:bodyPr/>
        <a:lstStyle/>
        <a:p>
          <a:endParaRPr lang="en-US"/>
        </a:p>
      </dgm:t>
    </dgm:pt>
    <dgm:pt modelId="{6A00BB29-9819-4860-9F1E-6A3052FF152A}" type="pres">
      <dgm:prSet presAssocID="{F175C10B-D738-49B7-817A-5630C8F95592}" presName="Name0" presStyleCnt="0">
        <dgm:presLayoutVars>
          <dgm:chMax val="21"/>
          <dgm:chPref val="21"/>
        </dgm:presLayoutVars>
      </dgm:prSet>
      <dgm:spPr/>
    </dgm:pt>
    <dgm:pt modelId="{B14F8310-BCFD-43A0-BB3E-C4E0F47B96B3}" type="pres">
      <dgm:prSet presAssocID="{4A357073-79E6-44C3-8315-747F4B6E3AE6}" presName="text1" presStyleCnt="0"/>
      <dgm:spPr/>
    </dgm:pt>
    <dgm:pt modelId="{2B345D64-7A2B-4058-B020-8A02BB106345}" type="pres">
      <dgm:prSet presAssocID="{4A357073-79E6-44C3-8315-747F4B6E3AE6}" presName="textRepeatNode" presStyleLbl="alignNode1" presStyleIdx="0" presStyleCnt="8">
        <dgm:presLayoutVars>
          <dgm:chMax val="0"/>
          <dgm:chPref val="0"/>
          <dgm:bulletEnabled val="1"/>
        </dgm:presLayoutVars>
      </dgm:prSet>
      <dgm:spPr/>
    </dgm:pt>
    <dgm:pt modelId="{491FA389-A0F5-4879-9BEB-59FC0025D8FB}" type="pres">
      <dgm:prSet presAssocID="{4A357073-79E6-44C3-8315-747F4B6E3AE6}" presName="textaccent1" presStyleCnt="0"/>
      <dgm:spPr/>
    </dgm:pt>
    <dgm:pt modelId="{85B491AE-F043-437B-9194-4D62D316404C}" type="pres">
      <dgm:prSet presAssocID="{4A357073-79E6-44C3-8315-747F4B6E3AE6}" presName="accentRepeatNode" presStyleLbl="solidAlignAcc1" presStyleIdx="0" presStyleCnt="16"/>
      <dgm:spPr/>
    </dgm:pt>
    <dgm:pt modelId="{B61D73A4-4A8E-4112-B12F-62BF6BBA0911}" type="pres">
      <dgm:prSet presAssocID="{E4707DF8-5383-45FF-8226-29C87A09F5EF}" presName="image1" presStyleCnt="0"/>
      <dgm:spPr/>
    </dgm:pt>
    <dgm:pt modelId="{B23068A0-C82B-4460-B5FC-1E509652506A}" type="pres">
      <dgm:prSet presAssocID="{E4707DF8-5383-45FF-8226-29C87A09F5EF}" presName="imageRepeatNode" presStyleLbl="alignAcc1" presStyleIdx="0" presStyleCnt="8"/>
      <dgm:spPr/>
    </dgm:pt>
    <dgm:pt modelId="{8165439E-F6D4-4954-8F10-2BCD67C59CA6}" type="pres">
      <dgm:prSet presAssocID="{E4707DF8-5383-45FF-8226-29C87A09F5EF}" presName="imageaccent1" presStyleCnt="0"/>
      <dgm:spPr/>
    </dgm:pt>
    <dgm:pt modelId="{7E6972A6-2EB1-44BE-AA9D-E2B22FE9D1E3}" type="pres">
      <dgm:prSet presAssocID="{E4707DF8-5383-45FF-8226-29C87A09F5EF}" presName="accentRepeatNode" presStyleLbl="solidAlignAcc1" presStyleIdx="1" presStyleCnt="16"/>
      <dgm:spPr/>
    </dgm:pt>
    <dgm:pt modelId="{B26B812D-EA9D-4B0A-84DD-2E659A65C85D}" type="pres">
      <dgm:prSet presAssocID="{43677370-8277-49FC-BC1E-9F19DAA8674D}" presName="text2" presStyleCnt="0"/>
      <dgm:spPr/>
    </dgm:pt>
    <dgm:pt modelId="{DD519EBC-C9D7-4AF3-9618-3F7216DDC8DF}" type="pres">
      <dgm:prSet presAssocID="{43677370-8277-49FC-BC1E-9F19DAA8674D}" presName="textRepeatNode" presStyleLbl="alignNode1" presStyleIdx="1" presStyleCnt="8">
        <dgm:presLayoutVars>
          <dgm:chMax val="0"/>
          <dgm:chPref val="0"/>
          <dgm:bulletEnabled val="1"/>
        </dgm:presLayoutVars>
      </dgm:prSet>
      <dgm:spPr/>
    </dgm:pt>
    <dgm:pt modelId="{B5547CFA-5BC9-4168-8D87-503D4F086B5E}" type="pres">
      <dgm:prSet presAssocID="{43677370-8277-49FC-BC1E-9F19DAA8674D}" presName="textaccent2" presStyleCnt="0"/>
      <dgm:spPr/>
    </dgm:pt>
    <dgm:pt modelId="{97B0D644-ACB7-4A48-A1A3-F978D78CE7A2}" type="pres">
      <dgm:prSet presAssocID="{43677370-8277-49FC-BC1E-9F19DAA8674D}" presName="accentRepeatNode" presStyleLbl="solidAlignAcc1" presStyleIdx="2" presStyleCnt="16"/>
      <dgm:spPr/>
    </dgm:pt>
    <dgm:pt modelId="{4DE4DC24-BECF-4A43-8605-B63857AC65CB}" type="pres">
      <dgm:prSet presAssocID="{33A5CBBB-7480-4D5F-A852-DC4FDA2A2838}" presName="image2" presStyleCnt="0"/>
      <dgm:spPr/>
    </dgm:pt>
    <dgm:pt modelId="{70285EF3-9005-4B7D-8D70-CC623439DEFF}" type="pres">
      <dgm:prSet presAssocID="{33A5CBBB-7480-4D5F-A852-DC4FDA2A2838}" presName="imageRepeatNode" presStyleLbl="alignAcc1" presStyleIdx="1" presStyleCnt="8"/>
      <dgm:spPr/>
    </dgm:pt>
    <dgm:pt modelId="{303C35EF-6AF9-4C99-B140-318F20EFAADC}" type="pres">
      <dgm:prSet presAssocID="{33A5CBBB-7480-4D5F-A852-DC4FDA2A2838}" presName="imageaccent2" presStyleCnt="0"/>
      <dgm:spPr/>
    </dgm:pt>
    <dgm:pt modelId="{8093E324-BA90-4B80-A34B-482618C8E806}" type="pres">
      <dgm:prSet presAssocID="{33A5CBBB-7480-4D5F-A852-DC4FDA2A2838}" presName="accentRepeatNode" presStyleLbl="solidAlignAcc1" presStyleIdx="3" presStyleCnt="16"/>
      <dgm:spPr/>
    </dgm:pt>
    <dgm:pt modelId="{3FDEAE93-9BA7-492F-99EA-BF8CFE6ABFA7}" type="pres">
      <dgm:prSet presAssocID="{B0C0ED65-5BF6-412F-98DC-CEA0532F019F}" presName="text3" presStyleCnt="0"/>
      <dgm:spPr/>
    </dgm:pt>
    <dgm:pt modelId="{3D3236D2-6CDE-41F5-9098-8BFCDC6C77B3}" type="pres">
      <dgm:prSet presAssocID="{B0C0ED65-5BF6-412F-98DC-CEA0532F019F}" presName="textRepeatNode" presStyleLbl="alignNode1" presStyleIdx="2" presStyleCnt="8">
        <dgm:presLayoutVars>
          <dgm:chMax val="0"/>
          <dgm:chPref val="0"/>
          <dgm:bulletEnabled val="1"/>
        </dgm:presLayoutVars>
      </dgm:prSet>
      <dgm:spPr/>
    </dgm:pt>
    <dgm:pt modelId="{20CDDDEF-8917-4501-9181-AB44A426E77C}" type="pres">
      <dgm:prSet presAssocID="{B0C0ED65-5BF6-412F-98DC-CEA0532F019F}" presName="textaccent3" presStyleCnt="0"/>
      <dgm:spPr/>
    </dgm:pt>
    <dgm:pt modelId="{D49CFFB5-BC91-4110-9437-17D01B040B8D}" type="pres">
      <dgm:prSet presAssocID="{B0C0ED65-5BF6-412F-98DC-CEA0532F019F}" presName="accentRepeatNode" presStyleLbl="solidAlignAcc1" presStyleIdx="4" presStyleCnt="16"/>
      <dgm:spPr/>
    </dgm:pt>
    <dgm:pt modelId="{13069866-C1C4-4D4A-AC1E-DC8651B91D5C}" type="pres">
      <dgm:prSet presAssocID="{DA5C3437-7A82-44B9-A7B3-0011A87DC196}" presName="image3" presStyleCnt="0"/>
      <dgm:spPr/>
    </dgm:pt>
    <dgm:pt modelId="{11977868-0B1E-4309-901B-2B1B4DC5572F}" type="pres">
      <dgm:prSet presAssocID="{DA5C3437-7A82-44B9-A7B3-0011A87DC196}" presName="imageRepeatNode" presStyleLbl="alignAcc1" presStyleIdx="2" presStyleCnt="8"/>
      <dgm:spPr/>
    </dgm:pt>
    <dgm:pt modelId="{CB80DF65-40E5-4B70-8956-B100EE807302}" type="pres">
      <dgm:prSet presAssocID="{DA5C3437-7A82-44B9-A7B3-0011A87DC196}" presName="imageaccent3" presStyleCnt="0"/>
      <dgm:spPr/>
    </dgm:pt>
    <dgm:pt modelId="{19228478-0598-4B95-880F-44ABBD5B7769}" type="pres">
      <dgm:prSet presAssocID="{DA5C3437-7A82-44B9-A7B3-0011A87DC196}" presName="accentRepeatNode" presStyleLbl="solidAlignAcc1" presStyleIdx="5" presStyleCnt="16"/>
      <dgm:spPr/>
    </dgm:pt>
    <dgm:pt modelId="{3B82206B-933B-4CFB-BC15-5F9DCD19BAAF}" type="pres">
      <dgm:prSet presAssocID="{DFDDF085-E2A6-44EA-9550-754265A24311}" presName="text4" presStyleCnt="0"/>
      <dgm:spPr/>
    </dgm:pt>
    <dgm:pt modelId="{FFEBAEB1-8CCF-4400-9509-218294538461}" type="pres">
      <dgm:prSet presAssocID="{DFDDF085-E2A6-44EA-9550-754265A24311}" presName="textRepeatNode" presStyleLbl="alignNode1" presStyleIdx="3" presStyleCnt="8">
        <dgm:presLayoutVars>
          <dgm:chMax val="0"/>
          <dgm:chPref val="0"/>
          <dgm:bulletEnabled val="1"/>
        </dgm:presLayoutVars>
      </dgm:prSet>
      <dgm:spPr/>
    </dgm:pt>
    <dgm:pt modelId="{66CB3FFA-FFB1-4E21-8923-42EE67905F3A}" type="pres">
      <dgm:prSet presAssocID="{DFDDF085-E2A6-44EA-9550-754265A24311}" presName="textaccent4" presStyleCnt="0"/>
      <dgm:spPr/>
    </dgm:pt>
    <dgm:pt modelId="{49287191-7ECF-462C-AE85-22E9653791BB}" type="pres">
      <dgm:prSet presAssocID="{DFDDF085-E2A6-44EA-9550-754265A24311}" presName="accentRepeatNode" presStyleLbl="solidAlignAcc1" presStyleIdx="6" presStyleCnt="16"/>
      <dgm:spPr/>
    </dgm:pt>
    <dgm:pt modelId="{A386936C-8039-4A0F-BA20-AB11D47829D9}" type="pres">
      <dgm:prSet presAssocID="{0F0D7870-BDEF-4DAC-806D-3BE2E62D1DD3}" presName="image4" presStyleCnt="0"/>
      <dgm:spPr/>
    </dgm:pt>
    <dgm:pt modelId="{09868E0A-1B3E-4D1B-9A9A-12E8BE05451E}" type="pres">
      <dgm:prSet presAssocID="{0F0D7870-BDEF-4DAC-806D-3BE2E62D1DD3}" presName="imageRepeatNode" presStyleLbl="alignAcc1" presStyleIdx="3" presStyleCnt="8"/>
      <dgm:spPr/>
    </dgm:pt>
    <dgm:pt modelId="{3D22ADB7-164D-4840-B3C8-1CF6CCE4722F}" type="pres">
      <dgm:prSet presAssocID="{0F0D7870-BDEF-4DAC-806D-3BE2E62D1DD3}" presName="imageaccent4" presStyleCnt="0"/>
      <dgm:spPr/>
    </dgm:pt>
    <dgm:pt modelId="{1E24E3F7-3125-4604-BB43-3D5FD591415D}" type="pres">
      <dgm:prSet presAssocID="{0F0D7870-BDEF-4DAC-806D-3BE2E62D1DD3}" presName="accentRepeatNode" presStyleLbl="solidAlignAcc1" presStyleIdx="7" presStyleCnt="16"/>
      <dgm:spPr/>
    </dgm:pt>
    <dgm:pt modelId="{FA0F18D4-4F43-4CBE-8368-B34574852A02}" type="pres">
      <dgm:prSet presAssocID="{3EB6BA2A-ECE2-4E15-991F-EE436984D8B8}" presName="text5" presStyleCnt="0"/>
      <dgm:spPr/>
    </dgm:pt>
    <dgm:pt modelId="{030B9AED-BFB9-4860-89AD-5B4916E95564}" type="pres">
      <dgm:prSet presAssocID="{3EB6BA2A-ECE2-4E15-991F-EE436984D8B8}" presName="textRepeatNode" presStyleLbl="alignNode1" presStyleIdx="4" presStyleCnt="8">
        <dgm:presLayoutVars>
          <dgm:chMax val="0"/>
          <dgm:chPref val="0"/>
          <dgm:bulletEnabled val="1"/>
        </dgm:presLayoutVars>
      </dgm:prSet>
      <dgm:spPr/>
    </dgm:pt>
    <dgm:pt modelId="{8A68CD03-A01D-4FB3-89DA-C5C70CC5C484}" type="pres">
      <dgm:prSet presAssocID="{3EB6BA2A-ECE2-4E15-991F-EE436984D8B8}" presName="textaccent5" presStyleCnt="0"/>
      <dgm:spPr/>
    </dgm:pt>
    <dgm:pt modelId="{6B96D051-AD66-4410-9A9B-A77E0096E532}" type="pres">
      <dgm:prSet presAssocID="{3EB6BA2A-ECE2-4E15-991F-EE436984D8B8}" presName="accentRepeatNode" presStyleLbl="solidAlignAcc1" presStyleIdx="8" presStyleCnt="16"/>
      <dgm:spPr/>
    </dgm:pt>
    <dgm:pt modelId="{5DDE3EC5-0F4C-4347-8B92-807709792472}" type="pres">
      <dgm:prSet presAssocID="{60950558-747B-4B90-946A-8836BA192E94}" presName="image5" presStyleCnt="0"/>
      <dgm:spPr/>
    </dgm:pt>
    <dgm:pt modelId="{0B9B07D2-C095-416E-B742-B16A2E7E072F}" type="pres">
      <dgm:prSet presAssocID="{60950558-747B-4B90-946A-8836BA192E94}" presName="imageRepeatNode" presStyleLbl="alignAcc1" presStyleIdx="4" presStyleCnt="8"/>
      <dgm:spPr/>
    </dgm:pt>
    <dgm:pt modelId="{886659E4-2953-4F90-8A56-E8EE4998D32B}" type="pres">
      <dgm:prSet presAssocID="{60950558-747B-4B90-946A-8836BA192E94}" presName="imageaccent5" presStyleCnt="0"/>
      <dgm:spPr/>
    </dgm:pt>
    <dgm:pt modelId="{78145914-3BE6-4EE5-B394-D7B7CBB91298}" type="pres">
      <dgm:prSet presAssocID="{60950558-747B-4B90-946A-8836BA192E94}" presName="accentRepeatNode" presStyleLbl="solidAlignAcc1" presStyleIdx="9" presStyleCnt="16"/>
      <dgm:spPr/>
    </dgm:pt>
    <dgm:pt modelId="{DB893F6E-ED93-4B8C-808A-08904741A7B3}" type="pres">
      <dgm:prSet presAssocID="{42242655-E060-4B89-85C3-6E2DF3051103}" presName="text6" presStyleCnt="0"/>
      <dgm:spPr/>
    </dgm:pt>
    <dgm:pt modelId="{C1254DC2-04E3-48B2-A592-BF5CA0556A44}" type="pres">
      <dgm:prSet presAssocID="{42242655-E060-4B89-85C3-6E2DF3051103}" presName="textRepeatNode" presStyleLbl="alignNode1" presStyleIdx="5" presStyleCnt="8">
        <dgm:presLayoutVars>
          <dgm:chMax val="0"/>
          <dgm:chPref val="0"/>
          <dgm:bulletEnabled val="1"/>
        </dgm:presLayoutVars>
      </dgm:prSet>
      <dgm:spPr/>
    </dgm:pt>
    <dgm:pt modelId="{FE48DF14-411F-4304-8009-235D45F57DD1}" type="pres">
      <dgm:prSet presAssocID="{42242655-E060-4B89-85C3-6E2DF3051103}" presName="textaccent6" presStyleCnt="0"/>
      <dgm:spPr/>
    </dgm:pt>
    <dgm:pt modelId="{E968C7E8-1866-4911-9FE3-633DD939B33A}" type="pres">
      <dgm:prSet presAssocID="{42242655-E060-4B89-85C3-6E2DF3051103}" presName="accentRepeatNode" presStyleLbl="solidAlignAcc1" presStyleIdx="10" presStyleCnt="16"/>
      <dgm:spPr/>
    </dgm:pt>
    <dgm:pt modelId="{924F61FB-193F-4744-BC77-EEB7F4F095E8}" type="pres">
      <dgm:prSet presAssocID="{E26EBDE7-D6E2-4D81-9A9B-6AD6A4F505FD}" presName="image6" presStyleCnt="0"/>
      <dgm:spPr/>
    </dgm:pt>
    <dgm:pt modelId="{5FA6994A-CC3B-446D-AF72-C869A61335D0}" type="pres">
      <dgm:prSet presAssocID="{E26EBDE7-D6E2-4D81-9A9B-6AD6A4F505FD}" presName="imageRepeatNode" presStyleLbl="alignAcc1" presStyleIdx="5" presStyleCnt="8"/>
      <dgm:spPr/>
    </dgm:pt>
    <dgm:pt modelId="{AAF47CAE-72C9-4E34-8539-A990F57EDF53}" type="pres">
      <dgm:prSet presAssocID="{E26EBDE7-D6E2-4D81-9A9B-6AD6A4F505FD}" presName="imageaccent6" presStyleCnt="0"/>
      <dgm:spPr/>
    </dgm:pt>
    <dgm:pt modelId="{DA70DCF4-529E-465C-8010-C3994DC4B7D6}" type="pres">
      <dgm:prSet presAssocID="{E26EBDE7-D6E2-4D81-9A9B-6AD6A4F505FD}" presName="accentRepeatNode" presStyleLbl="solidAlignAcc1" presStyleIdx="11" presStyleCnt="16"/>
      <dgm:spPr/>
    </dgm:pt>
    <dgm:pt modelId="{0B3F6180-B208-4A61-9715-173825C0465B}" type="pres">
      <dgm:prSet presAssocID="{902AB13E-7CF0-439A-A88C-12EEE21B5C0A}" presName="text7" presStyleCnt="0"/>
      <dgm:spPr/>
    </dgm:pt>
    <dgm:pt modelId="{A169854D-AE31-4241-99C9-E1D52721EE2B}" type="pres">
      <dgm:prSet presAssocID="{902AB13E-7CF0-439A-A88C-12EEE21B5C0A}" presName="textRepeatNode" presStyleLbl="alignNode1" presStyleIdx="6" presStyleCnt="8">
        <dgm:presLayoutVars>
          <dgm:chMax val="0"/>
          <dgm:chPref val="0"/>
          <dgm:bulletEnabled val="1"/>
        </dgm:presLayoutVars>
      </dgm:prSet>
      <dgm:spPr/>
    </dgm:pt>
    <dgm:pt modelId="{FE201D45-D34F-4DC4-AF51-114B4FCF2E3B}" type="pres">
      <dgm:prSet presAssocID="{902AB13E-7CF0-439A-A88C-12EEE21B5C0A}" presName="textaccent7" presStyleCnt="0"/>
      <dgm:spPr/>
    </dgm:pt>
    <dgm:pt modelId="{CB378C4C-EC34-4CC5-ACB9-282970171B7A}" type="pres">
      <dgm:prSet presAssocID="{902AB13E-7CF0-439A-A88C-12EEE21B5C0A}" presName="accentRepeatNode" presStyleLbl="solidAlignAcc1" presStyleIdx="12" presStyleCnt="16"/>
      <dgm:spPr/>
    </dgm:pt>
    <dgm:pt modelId="{71B14B07-E9D7-4345-8BD0-49E0EFCFAEE4}" type="pres">
      <dgm:prSet presAssocID="{6A6410EB-72C5-48A6-A4C9-502BBE7FF9CA}" presName="image7" presStyleCnt="0"/>
      <dgm:spPr/>
    </dgm:pt>
    <dgm:pt modelId="{0022DCEB-8652-46C0-B3DB-2A569D8774D9}" type="pres">
      <dgm:prSet presAssocID="{6A6410EB-72C5-48A6-A4C9-502BBE7FF9CA}" presName="imageRepeatNode" presStyleLbl="alignAcc1" presStyleIdx="6" presStyleCnt="8"/>
      <dgm:spPr/>
    </dgm:pt>
    <dgm:pt modelId="{E51AA450-2775-4DF3-A8FC-D8D72C5E1F16}" type="pres">
      <dgm:prSet presAssocID="{6A6410EB-72C5-48A6-A4C9-502BBE7FF9CA}" presName="imageaccent7" presStyleCnt="0"/>
      <dgm:spPr/>
    </dgm:pt>
    <dgm:pt modelId="{DDD189FF-43A7-4C42-A7A2-39C2AC6F88DE}" type="pres">
      <dgm:prSet presAssocID="{6A6410EB-72C5-48A6-A4C9-502BBE7FF9CA}" presName="accentRepeatNode" presStyleLbl="solidAlignAcc1" presStyleIdx="13" presStyleCnt="16"/>
      <dgm:spPr/>
    </dgm:pt>
    <dgm:pt modelId="{832726A4-1FD7-4012-8FDE-1FE55D8FD3CB}" type="pres">
      <dgm:prSet presAssocID="{990C79A1-50B6-40FF-9FA0-F912E892DF7A}" presName="text8" presStyleCnt="0"/>
      <dgm:spPr/>
    </dgm:pt>
    <dgm:pt modelId="{1173E286-675F-4E05-A438-C4850A3DF088}" type="pres">
      <dgm:prSet presAssocID="{990C79A1-50B6-40FF-9FA0-F912E892DF7A}" presName="textRepeatNode" presStyleLbl="alignNode1" presStyleIdx="7" presStyleCnt="8">
        <dgm:presLayoutVars>
          <dgm:chMax val="0"/>
          <dgm:chPref val="0"/>
          <dgm:bulletEnabled val="1"/>
        </dgm:presLayoutVars>
      </dgm:prSet>
      <dgm:spPr/>
    </dgm:pt>
    <dgm:pt modelId="{30A2CD94-1B0F-4B7C-8CC4-E1D108315D2B}" type="pres">
      <dgm:prSet presAssocID="{990C79A1-50B6-40FF-9FA0-F912E892DF7A}" presName="textaccent8" presStyleCnt="0"/>
      <dgm:spPr/>
    </dgm:pt>
    <dgm:pt modelId="{DC887321-00F3-4C3B-8440-370201B09811}" type="pres">
      <dgm:prSet presAssocID="{990C79A1-50B6-40FF-9FA0-F912E892DF7A}" presName="accentRepeatNode" presStyleLbl="solidAlignAcc1" presStyleIdx="14" presStyleCnt="16"/>
      <dgm:spPr/>
    </dgm:pt>
    <dgm:pt modelId="{A83E2E27-91FC-4204-8123-63DE713E0E61}" type="pres">
      <dgm:prSet presAssocID="{C2306F4D-68ED-44F6-9524-B972B4B7972B}" presName="image8" presStyleCnt="0"/>
      <dgm:spPr/>
    </dgm:pt>
    <dgm:pt modelId="{845DB64F-E880-4D36-BEEA-9FF54CA1041A}" type="pres">
      <dgm:prSet presAssocID="{C2306F4D-68ED-44F6-9524-B972B4B7972B}" presName="imageRepeatNode" presStyleLbl="alignAcc1" presStyleIdx="7" presStyleCnt="8"/>
      <dgm:spPr/>
    </dgm:pt>
    <dgm:pt modelId="{6324A724-AED8-4F65-9C85-B04E0E9A4681}" type="pres">
      <dgm:prSet presAssocID="{C2306F4D-68ED-44F6-9524-B972B4B7972B}" presName="imageaccent8" presStyleCnt="0"/>
      <dgm:spPr/>
    </dgm:pt>
    <dgm:pt modelId="{25335C6B-64EE-4878-88E0-2881D2AEB09F}" type="pres">
      <dgm:prSet presAssocID="{C2306F4D-68ED-44F6-9524-B972B4B7972B}" presName="accentRepeatNode" presStyleLbl="solidAlignAcc1" presStyleIdx="15" presStyleCnt="16"/>
      <dgm:spPr/>
    </dgm:pt>
  </dgm:ptLst>
  <dgm:cxnLst>
    <dgm:cxn modelId="{E7426802-90AE-4276-8325-4C9BA5E6DAD5}" srcId="{F175C10B-D738-49B7-817A-5630C8F95592}" destId="{4A357073-79E6-44C3-8315-747F4B6E3AE6}" srcOrd="0" destOrd="0" parTransId="{3468354D-CA0D-47CB-A77D-0384DFB2BB71}" sibTransId="{E4707DF8-5383-45FF-8226-29C87A09F5EF}"/>
    <dgm:cxn modelId="{EFC8DD05-AC52-4180-B986-92339BACCFB1}" type="presOf" srcId="{43677370-8277-49FC-BC1E-9F19DAA8674D}" destId="{DD519EBC-C9D7-4AF3-9618-3F7216DDC8DF}" srcOrd="0" destOrd="0" presId="urn:microsoft.com/office/officeart/2008/layout/HexagonCluster"/>
    <dgm:cxn modelId="{2EBEF507-9A6F-437E-94EB-8FE074E304ED}" type="presOf" srcId="{E4707DF8-5383-45FF-8226-29C87A09F5EF}" destId="{B23068A0-C82B-4460-B5FC-1E509652506A}" srcOrd="0" destOrd="0" presId="urn:microsoft.com/office/officeart/2008/layout/HexagonCluster"/>
    <dgm:cxn modelId="{3C64693B-2425-4C07-873E-889585B3520C}" type="presOf" srcId="{DA5C3437-7A82-44B9-A7B3-0011A87DC196}" destId="{11977868-0B1E-4309-901B-2B1B4DC5572F}" srcOrd="0" destOrd="0" presId="urn:microsoft.com/office/officeart/2008/layout/HexagonCluster"/>
    <dgm:cxn modelId="{2EEA2D45-EE6E-47B6-BDA6-9B08AB0BBE62}" srcId="{F175C10B-D738-49B7-817A-5630C8F95592}" destId="{43677370-8277-49FC-BC1E-9F19DAA8674D}" srcOrd="1" destOrd="0" parTransId="{203E8981-0065-43EA-9E84-DD255D5DD086}" sibTransId="{33A5CBBB-7480-4D5F-A852-DC4FDA2A2838}"/>
    <dgm:cxn modelId="{CE6B6268-AA15-4C67-ACAB-CF9AE80620F4}" srcId="{F175C10B-D738-49B7-817A-5630C8F95592}" destId="{DFDDF085-E2A6-44EA-9550-754265A24311}" srcOrd="3" destOrd="0" parTransId="{AC848063-8241-4DF3-8E65-0C2BC1C56F32}" sibTransId="{0F0D7870-BDEF-4DAC-806D-3BE2E62D1DD3}"/>
    <dgm:cxn modelId="{2B44F04A-4155-4930-9179-E7F29FE97135}" type="presOf" srcId="{E26EBDE7-D6E2-4D81-9A9B-6AD6A4F505FD}" destId="{5FA6994A-CC3B-446D-AF72-C869A61335D0}" srcOrd="0" destOrd="0" presId="urn:microsoft.com/office/officeart/2008/layout/HexagonCluster"/>
    <dgm:cxn modelId="{49B3834D-DC02-4023-B44D-660D10FF4C15}" srcId="{F175C10B-D738-49B7-817A-5630C8F95592}" destId="{902AB13E-7CF0-439A-A88C-12EEE21B5C0A}" srcOrd="6" destOrd="0" parTransId="{92B6C305-3F0D-4162-8229-BD83564F56A7}" sibTransId="{6A6410EB-72C5-48A6-A4C9-502BBE7FF9CA}"/>
    <dgm:cxn modelId="{F707676E-3A38-4B16-9052-A9B717099DA9}" type="presOf" srcId="{B0C0ED65-5BF6-412F-98DC-CEA0532F019F}" destId="{3D3236D2-6CDE-41F5-9098-8BFCDC6C77B3}" srcOrd="0" destOrd="0" presId="urn:microsoft.com/office/officeart/2008/layout/HexagonCluster"/>
    <dgm:cxn modelId="{CB10CD6F-B191-4289-88C0-194C2D9AFB67}" type="presOf" srcId="{990C79A1-50B6-40FF-9FA0-F912E892DF7A}" destId="{1173E286-675F-4E05-A438-C4850A3DF088}" srcOrd="0" destOrd="0" presId="urn:microsoft.com/office/officeart/2008/layout/HexagonCluster"/>
    <dgm:cxn modelId="{8ABB3051-3CB2-4740-8AC7-12D140918FA1}" type="presOf" srcId="{F175C10B-D738-49B7-817A-5630C8F95592}" destId="{6A00BB29-9819-4860-9F1E-6A3052FF152A}" srcOrd="0" destOrd="0" presId="urn:microsoft.com/office/officeart/2008/layout/HexagonCluster"/>
    <dgm:cxn modelId="{81479E52-A642-439B-9352-D6CD45C4E2BA}" type="presOf" srcId="{4A357073-79E6-44C3-8315-747F4B6E3AE6}" destId="{2B345D64-7A2B-4058-B020-8A02BB106345}" srcOrd="0" destOrd="0" presId="urn:microsoft.com/office/officeart/2008/layout/HexagonCluster"/>
    <dgm:cxn modelId="{7AC18975-69D7-4913-8BCD-CB5135A6773C}" type="presOf" srcId="{3EB6BA2A-ECE2-4E15-991F-EE436984D8B8}" destId="{030B9AED-BFB9-4860-89AD-5B4916E95564}" srcOrd="0" destOrd="0" presId="urn:microsoft.com/office/officeart/2008/layout/HexagonCluster"/>
    <dgm:cxn modelId="{49170957-F0B4-456B-B347-47B2B50D4CBF}" srcId="{F175C10B-D738-49B7-817A-5630C8F95592}" destId="{3EB6BA2A-ECE2-4E15-991F-EE436984D8B8}" srcOrd="4" destOrd="0" parTransId="{CE8E4B1D-6F62-4039-B441-60E5CE9BDD28}" sibTransId="{60950558-747B-4B90-946A-8836BA192E94}"/>
    <dgm:cxn modelId="{06F42193-C1ED-43B5-BDA2-D59E1F924B63}" srcId="{F175C10B-D738-49B7-817A-5630C8F95592}" destId="{B0C0ED65-5BF6-412F-98DC-CEA0532F019F}" srcOrd="2" destOrd="0" parTransId="{439443EF-EBE9-440E-B1B2-7F26B02222BF}" sibTransId="{DA5C3437-7A82-44B9-A7B3-0011A87DC196}"/>
    <dgm:cxn modelId="{1841F498-73ED-48A2-BC95-38278DDDF590}" srcId="{F175C10B-D738-49B7-817A-5630C8F95592}" destId="{990C79A1-50B6-40FF-9FA0-F912E892DF7A}" srcOrd="7" destOrd="0" parTransId="{F70D6550-805F-4E89-B2EF-974E26D28BA5}" sibTransId="{C2306F4D-68ED-44F6-9524-B972B4B7972B}"/>
    <dgm:cxn modelId="{7BD6CE9F-D59F-4E90-805A-D837000ECB0D}" type="presOf" srcId="{42242655-E060-4B89-85C3-6E2DF3051103}" destId="{C1254DC2-04E3-48B2-A592-BF5CA0556A44}" srcOrd="0" destOrd="0" presId="urn:microsoft.com/office/officeart/2008/layout/HexagonCluster"/>
    <dgm:cxn modelId="{99DD59B6-08E8-4143-BE2F-22A59688BF7E}" type="presOf" srcId="{C2306F4D-68ED-44F6-9524-B972B4B7972B}" destId="{845DB64F-E880-4D36-BEEA-9FF54CA1041A}" srcOrd="0" destOrd="0" presId="urn:microsoft.com/office/officeart/2008/layout/HexagonCluster"/>
    <dgm:cxn modelId="{637345C5-A94D-4DE0-9BC0-4652A3243AC3}" type="presOf" srcId="{902AB13E-7CF0-439A-A88C-12EEE21B5C0A}" destId="{A169854D-AE31-4241-99C9-E1D52721EE2B}" srcOrd="0" destOrd="0" presId="urn:microsoft.com/office/officeart/2008/layout/HexagonCluster"/>
    <dgm:cxn modelId="{8823E7CA-32E7-49EF-B605-12C4BF204E0A}" type="presOf" srcId="{6A6410EB-72C5-48A6-A4C9-502BBE7FF9CA}" destId="{0022DCEB-8652-46C0-B3DB-2A569D8774D9}" srcOrd="0" destOrd="0" presId="urn:microsoft.com/office/officeart/2008/layout/HexagonCluster"/>
    <dgm:cxn modelId="{F65D60D5-F967-4A16-A8DD-EDE3797EB084}" type="presOf" srcId="{DFDDF085-E2A6-44EA-9550-754265A24311}" destId="{FFEBAEB1-8CCF-4400-9509-218294538461}" srcOrd="0" destOrd="0" presId="urn:microsoft.com/office/officeart/2008/layout/HexagonCluster"/>
    <dgm:cxn modelId="{CB761ADE-12FB-4FB6-A096-D687D3C7C29E}" type="presOf" srcId="{60950558-747B-4B90-946A-8836BA192E94}" destId="{0B9B07D2-C095-416E-B742-B16A2E7E072F}" srcOrd="0" destOrd="0" presId="urn:microsoft.com/office/officeart/2008/layout/HexagonCluster"/>
    <dgm:cxn modelId="{4989FFE7-E335-49EB-B1B9-7E41BA4AB940}" type="presOf" srcId="{0F0D7870-BDEF-4DAC-806D-3BE2E62D1DD3}" destId="{09868E0A-1B3E-4D1B-9A9A-12E8BE05451E}" srcOrd="0" destOrd="0" presId="urn:microsoft.com/office/officeart/2008/layout/HexagonCluster"/>
    <dgm:cxn modelId="{5593B0F3-483C-4870-9D74-F657AAF9DD07}" type="presOf" srcId="{33A5CBBB-7480-4D5F-A852-DC4FDA2A2838}" destId="{70285EF3-9005-4B7D-8D70-CC623439DEFF}" srcOrd="0" destOrd="0" presId="urn:microsoft.com/office/officeart/2008/layout/HexagonCluster"/>
    <dgm:cxn modelId="{8AE282FF-C0AD-4C2F-8B2B-64C65A33901F}" srcId="{F175C10B-D738-49B7-817A-5630C8F95592}" destId="{42242655-E060-4B89-85C3-6E2DF3051103}" srcOrd="5" destOrd="0" parTransId="{F967651C-E0F3-4F6C-B458-9571F221E5BB}" sibTransId="{E26EBDE7-D6E2-4D81-9A9B-6AD6A4F505FD}"/>
    <dgm:cxn modelId="{4CC9AB43-64F9-464C-AC17-1EF5DEF09506}" type="presParOf" srcId="{6A00BB29-9819-4860-9F1E-6A3052FF152A}" destId="{B14F8310-BCFD-43A0-BB3E-C4E0F47B96B3}" srcOrd="0" destOrd="0" presId="urn:microsoft.com/office/officeart/2008/layout/HexagonCluster"/>
    <dgm:cxn modelId="{60FF3402-7C2F-48A8-A4A8-4E857CEBF6ED}" type="presParOf" srcId="{B14F8310-BCFD-43A0-BB3E-C4E0F47B96B3}" destId="{2B345D64-7A2B-4058-B020-8A02BB106345}" srcOrd="0" destOrd="0" presId="urn:microsoft.com/office/officeart/2008/layout/HexagonCluster"/>
    <dgm:cxn modelId="{38E6D0E6-C3AC-40FC-9D63-8012A66C2177}" type="presParOf" srcId="{6A00BB29-9819-4860-9F1E-6A3052FF152A}" destId="{491FA389-A0F5-4879-9BEB-59FC0025D8FB}" srcOrd="1" destOrd="0" presId="urn:microsoft.com/office/officeart/2008/layout/HexagonCluster"/>
    <dgm:cxn modelId="{2B7FEA96-9285-48FB-A6A4-FFF717BB4ACF}" type="presParOf" srcId="{491FA389-A0F5-4879-9BEB-59FC0025D8FB}" destId="{85B491AE-F043-437B-9194-4D62D316404C}" srcOrd="0" destOrd="0" presId="urn:microsoft.com/office/officeart/2008/layout/HexagonCluster"/>
    <dgm:cxn modelId="{2D380F1E-E43D-4D81-8409-79EFA645274E}" type="presParOf" srcId="{6A00BB29-9819-4860-9F1E-6A3052FF152A}" destId="{B61D73A4-4A8E-4112-B12F-62BF6BBA0911}" srcOrd="2" destOrd="0" presId="urn:microsoft.com/office/officeart/2008/layout/HexagonCluster"/>
    <dgm:cxn modelId="{491E9258-804D-44AA-A4A1-F7432911B1CF}" type="presParOf" srcId="{B61D73A4-4A8E-4112-B12F-62BF6BBA0911}" destId="{B23068A0-C82B-4460-B5FC-1E509652506A}" srcOrd="0" destOrd="0" presId="urn:microsoft.com/office/officeart/2008/layout/HexagonCluster"/>
    <dgm:cxn modelId="{5CB81E87-EC84-4266-A7AB-E2D9378FC4E1}" type="presParOf" srcId="{6A00BB29-9819-4860-9F1E-6A3052FF152A}" destId="{8165439E-F6D4-4954-8F10-2BCD67C59CA6}" srcOrd="3" destOrd="0" presId="urn:microsoft.com/office/officeart/2008/layout/HexagonCluster"/>
    <dgm:cxn modelId="{C6117B6B-5D8C-406E-915B-0A4946BB770C}" type="presParOf" srcId="{8165439E-F6D4-4954-8F10-2BCD67C59CA6}" destId="{7E6972A6-2EB1-44BE-AA9D-E2B22FE9D1E3}" srcOrd="0" destOrd="0" presId="urn:microsoft.com/office/officeart/2008/layout/HexagonCluster"/>
    <dgm:cxn modelId="{A5B402FB-F509-4E18-9159-1254D143BF4C}" type="presParOf" srcId="{6A00BB29-9819-4860-9F1E-6A3052FF152A}" destId="{B26B812D-EA9D-4B0A-84DD-2E659A65C85D}" srcOrd="4" destOrd="0" presId="urn:microsoft.com/office/officeart/2008/layout/HexagonCluster"/>
    <dgm:cxn modelId="{461D5A80-BDB9-4FC3-9443-CAC0E477FFAE}" type="presParOf" srcId="{B26B812D-EA9D-4B0A-84DD-2E659A65C85D}" destId="{DD519EBC-C9D7-4AF3-9618-3F7216DDC8DF}" srcOrd="0" destOrd="0" presId="urn:microsoft.com/office/officeart/2008/layout/HexagonCluster"/>
    <dgm:cxn modelId="{2E8A3EB9-7A19-4862-8693-C9972642F364}" type="presParOf" srcId="{6A00BB29-9819-4860-9F1E-6A3052FF152A}" destId="{B5547CFA-5BC9-4168-8D87-503D4F086B5E}" srcOrd="5" destOrd="0" presId="urn:microsoft.com/office/officeart/2008/layout/HexagonCluster"/>
    <dgm:cxn modelId="{EE65E9AC-6C90-4586-BE05-62856C269F8E}" type="presParOf" srcId="{B5547CFA-5BC9-4168-8D87-503D4F086B5E}" destId="{97B0D644-ACB7-4A48-A1A3-F978D78CE7A2}" srcOrd="0" destOrd="0" presId="urn:microsoft.com/office/officeart/2008/layout/HexagonCluster"/>
    <dgm:cxn modelId="{D220766F-E9D8-4E46-87A4-ACAC88C18761}" type="presParOf" srcId="{6A00BB29-9819-4860-9F1E-6A3052FF152A}" destId="{4DE4DC24-BECF-4A43-8605-B63857AC65CB}" srcOrd="6" destOrd="0" presId="urn:microsoft.com/office/officeart/2008/layout/HexagonCluster"/>
    <dgm:cxn modelId="{DB01F29D-D66D-4AE6-B3D0-4BE74A7A0BAB}" type="presParOf" srcId="{4DE4DC24-BECF-4A43-8605-B63857AC65CB}" destId="{70285EF3-9005-4B7D-8D70-CC623439DEFF}" srcOrd="0" destOrd="0" presId="urn:microsoft.com/office/officeart/2008/layout/HexagonCluster"/>
    <dgm:cxn modelId="{FFFE3828-B4E9-46B4-B78F-AB1C1BFE90E7}" type="presParOf" srcId="{6A00BB29-9819-4860-9F1E-6A3052FF152A}" destId="{303C35EF-6AF9-4C99-B140-318F20EFAADC}" srcOrd="7" destOrd="0" presId="urn:microsoft.com/office/officeart/2008/layout/HexagonCluster"/>
    <dgm:cxn modelId="{B4FAD514-C29C-4BEB-9389-F6E59E60121C}" type="presParOf" srcId="{303C35EF-6AF9-4C99-B140-318F20EFAADC}" destId="{8093E324-BA90-4B80-A34B-482618C8E806}" srcOrd="0" destOrd="0" presId="urn:microsoft.com/office/officeart/2008/layout/HexagonCluster"/>
    <dgm:cxn modelId="{ABAD17B2-87B0-4646-B47D-89A2809B9676}" type="presParOf" srcId="{6A00BB29-9819-4860-9F1E-6A3052FF152A}" destId="{3FDEAE93-9BA7-492F-99EA-BF8CFE6ABFA7}" srcOrd="8" destOrd="0" presId="urn:microsoft.com/office/officeart/2008/layout/HexagonCluster"/>
    <dgm:cxn modelId="{AE9A7259-F156-40E8-B470-AF2FCA2675FA}" type="presParOf" srcId="{3FDEAE93-9BA7-492F-99EA-BF8CFE6ABFA7}" destId="{3D3236D2-6CDE-41F5-9098-8BFCDC6C77B3}" srcOrd="0" destOrd="0" presId="urn:microsoft.com/office/officeart/2008/layout/HexagonCluster"/>
    <dgm:cxn modelId="{99C730FB-DD00-4163-B69B-8B215294EC3B}" type="presParOf" srcId="{6A00BB29-9819-4860-9F1E-6A3052FF152A}" destId="{20CDDDEF-8917-4501-9181-AB44A426E77C}" srcOrd="9" destOrd="0" presId="urn:microsoft.com/office/officeart/2008/layout/HexagonCluster"/>
    <dgm:cxn modelId="{A0633CF2-F875-461A-8C8C-F65630219D57}" type="presParOf" srcId="{20CDDDEF-8917-4501-9181-AB44A426E77C}" destId="{D49CFFB5-BC91-4110-9437-17D01B040B8D}" srcOrd="0" destOrd="0" presId="urn:microsoft.com/office/officeart/2008/layout/HexagonCluster"/>
    <dgm:cxn modelId="{44E02C10-E5D6-46DB-B4B6-130D779D7A1E}" type="presParOf" srcId="{6A00BB29-9819-4860-9F1E-6A3052FF152A}" destId="{13069866-C1C4-4D4A-AC1E-DC8651B91D5C}" srcOrd="10" destOrd="0" presId="urn:microsoft.com/office/officeart/2008/layout/HexagonCluster"/>
    <dgm:cxn modelId="{80BD853E-B269-4999-9141-BC617F21FE40}" type="presParOf" srcId="{13069866-C1C4-4D4A-AC1E-DC8651B91D5C}" destId="{11977868-0B1E-4309-901B-2B1B4DC5572F}" srcOrd="0" destOrd="0" presId="urn:microsoft.com/office/officeart/2008/layout/HexagonCluster"/>
    <dgm:cxn modelId="{366F3515-B68E-49CE-8B9A-47B0AA4F0C7B}" type="presParOf" srcId="{6A00BB29-9819-4860-9F1E-6A3052FF152A}" destId="{CB80DF65-40E5-4B70-8956-B100EE807302}" srcOrd="11" destOrd="0" presId="urn:microsoft.com/office/officeart/2008/layout/HexagonCluster"/>
    <dgm:cxn modelId="{A21121D4-20DC-4477-91EE-D873F0CA91E0}" type="presParOf" srcId="{CB80DF65-40E5-4B70-8956-B100EE807302}" destId="{19228478-0598-4B95-880F-44ABBD5B7769}" srcOrd="0" destOrd="0" presId="urn:microsoft.com/office/officeart/2008/layout/HexagonCluster"/>
    <dgm:cxn modelId="{29D0C70A-2658-4103-9C1B-6A027BE9CA2A}" type="presParOf" srcId="{6A00BB29-9819-4860-9F1E-6A3052FF152A}" destId="{3B82206B-933B-4CFB-BC15-5F9DCD19BAAF}" srcOrd="12" destOrd="0" presId="urn:microsoft.com/office/officeart/2008/layout/HexagonCluster"/>
    <dgm:cxn modelId="{C44F7B26-EE3C-4DFF-9818-8044D44B0B83}" type="presParOf" srcId="{3B82206B-933B-4CFB-BC15-5F9DCD19BAAF}" destId="{FFEBAEB1-8CCF-4400-9509-218294538461}" srcOrd="0" destOrd="0" presId="urn:microsoft.com/office/officeart/2008/layout/HexagonCluster"/>
    <dgm:cxn modelId="{99BD5755-8CC1-45E9-950D-A189672D451C}" type="presParOf" srcId="{6A00BB29-9819-4860-9F1E-6A3052FF152A}" destId="{66CB3FFA-FFB1-4E21-8923-42EE67905F3A}" srcOrd="13" destOrd="0" presId="urn:microsoft.com/office/officeart/2008/layout/HexagonCluster"/>
    <dgm:cxn modelId="{634A3DD6-3920-417D-AFB3-BB721A85A000}" type="presParOf" srcId="{66CB3FFA-FFB1-4E21-8923-42EE67905F3A}" destId="{49287191-7ECF-462C-AE85-22E9653791BB}" srcOrd="0" destOrd="0" presId="urn:microsoft.com/office/officeart/2008/layout/HexagonCluster"/>
    <dgm:cxn modelId="{26C82BF0-2A35-482A-A78A-40465A94103A}" type="presParOf" srcId="{6A00BB29-9819-4860-9F1E-6A3052FF152A}" destId="{A386936C-8039-4A0F-BA20-AB11D47829D9}" srcOrd="14" destOrd="0" presId="urn:microsoft.com/office/officeart/2008/layout/HexagonCluster"/>
    <dgm:cxn modelId="{2E91E6BA-D35B-4FBC-988A-37E1B8152017}" type="presParOf" srcId="{A386936C-8039-4A0F-BA20-AB11D47829D9}" destId="{09868E0A-1B3E-4D1B-9A9A-12E8BE05451E}" srcOrd="0" destOrd="0" presId="urn:microsoft.com/office/officeart/2008/layout/HexagonCluster"/>
    <dgm:cxn modelId="{48D59A9A-979D-42AB-ADED-DEA57AD3C9AF}" type="presParOf" srcId="{6A00BB29-9819-4860-9F1E-6A3052FF152A}" destId="{3D22ADB7-164D-4840-B3C8-1CF6CCE4722F}" srcOrd="15" destOrd="0" presId="urn:microsoft.com/office/officeart/2008/layout/HexagonCluster"/>
    <dgm:cxn modelId="{D0172624-F803-4C1F-89FB-DBC5CEF1E054}" type="presParOf" srcId="{3D22ADB7-164D-4840-B3C8-1CF6CCE4722F}" destId="{1E24E3F7-3125-4604-BB43-3D5FD591415D}" srcOrd="0" destOrd="0" presId="urn:microsoft.com/office/officeart/2008/layout/HexagonCluster"/>
    <dgm:cxn modelId="{F0F1D4D0-849C-4C93-9EE7-DB6B151817C6}" type="presParOf" srcId="{6A00BB29-9819-4860-9F1E-6A3052FF152A}" destId="{FA0F18D4-4F43-4CBE-8368-B34574852A02}" srcOrd="16" destOrd="0" presId="urn:microsoft.com/office/officeart/2008/layout/HexagonCluster"/>
    <dgm:cxn modelId="{553DE81F-40CC-4A8C-9050-77E2B9060251}" type="presParOf" srcId="{FA0F18D4-4F43-4CBE-8368-B34574852A02}" destId="{030B9AED-BFB9-4860-89AD-5B4916E95564}" srcOrd="0" destOrd="0" presId="urn:microsoft.com/office/officeart/2008/layout/HexagonCluster"/>
    <dgm:cxn modelId="{B1472BDB-3EF1-4E1A-B10C-748CCC288700}" type="presParOf" srcId="{6A00BB29-9819-4860-9F1E-6A3052FF152A}" destId="{8A68CD03-A01D-4FB3-89DA-C5C70CC5C484}" srcOrd="17" destOrd="0" presId="urn:microsoft.com/office/officeart/2008/layout/HexagonCluster"/>
    <dgm:cxn modelId="{62AB9DFE-A9D5-45D3-96C8-0A264E1D8BB3}" type="presParOf" srcId="{8A68CD03-A01D-4FB3-89DA-C5C70CC5C484}" destId="{6B96D051-AD66-4410-9A9B-A77E0096E532}" srcOrd="0" destOrd="0" presId="urn:microsoft.com/office/officeart/2008/layout/HexagonCluster"/>
    <dgm:cxn modelId="{07BCF05D-9559-4013-8EB2-7CCE4CDFE068}" type="presParOf" srcId="{6A00BB29-9819-4860-9F1E-6A3052FF152A}" destId="{5DDE3EC5-0F4C-4347-8B92-807709792472}" srcOrd="18" destOrd="0" presId="urn:microsoft.com/office/officeart/2008/layout/HexagonCluster"/>
    <dgm:cxn modelId="{8300A0E7-3AF7-4503-B44B-CBF906916D66}" type="presParOf" srcId="{5DDE3EC5-0F4C-4347-8B92-807709792472}" destId="{0B9B07D2-C095-416E-B742-B16A2E7E072F}" srcOrd="0" destOrd="0" presId="urn:microsoft.com/office/officeart/2008/layout/HexagonCluster"/>
    <dgm:cxn modelId="{1C87B352-C9DC-48EC-A480-CCF95C0A9023}" type="presParOf" srcId="{6A00BB29-9819-4860-9F1E-6A3052FF152A}" destId="{886659E4-2953-4F90-8A56-E8EE4998D32B}" srcOrd="19" destOrd="0" presId="urn:microsoft.com/office/officeart/2008/layout/HexagonCluster"/>
    <dgm:cxn modelId="{A6AFF760-1C08-4507-8F93-6239E6157996}" type="presParOf" srcId="{886659E4-2953-4F90-8A56-E8EE4998D32B}" destId="{78145914-3BE6-4EE5-B394-D7B7CBB91298}" srcOrd="0" destOrd="0" presId="urn:microsoft.com/office/officeart/2008/layout/HexagonCluster"/>
    <dgm:cxn modelId="{4E22A645-79DC-494B-96CD-B2EF62BB029B}" type="presParOf" srcId="{6A00BB29-9819-4860-9F1E-6A3052FF152A}" destId="{DB893F6E-ED93-4B8C-808A-08904741A7B3}" srcOrd="20" destOrd="0" presId="urn:microsoft.com/office/officeart/2008/layout/HexagonCluster"/>
    <dgm:cxn modelId="{9F8A044C-B5C5-4A7D-8DD9-33267842C99A}" type="presParOf" srcId="{DB893F6E-ED93-4B8C-808A-08904741A7B3}" destId="{C1254DC2-04E3-48B2-A592-BF5CA0556A44}" srcOrd="0" destOrd="0" presId="urn:microsoft.com/office/officeart/2008/layout/HexagonCluster"/>
    <dgm:cxn modelId="{7FC38553-ACAF-40F5-BC73-0ED17C66A082}" type="presParOf" srcId="{6A00BB29-9819-4860-9F1E-6A3052FF152A}" destId="{FE48DF14-411F-4304-8009-235D45F57DD1}" srcOrd="21" destOrd="0" presId="urn:microsoft.com/office/officeart/2008/layout/HexagonCluster"/>
    <dgm:cxn modelId="{B78656AA-2156-48AD-9E3E-162CA1D32E0E}" type="presParOf" srcId="{FE48DF14-411F-4304-8009-235D45F57DD1}" destId="{E968C7E8-1866-4911-9FE3-633DD939B33A}" srcOrd="0" destOrd="0" presId="urn:microsoft.com/office/officeart/2008/layout/HexagonCluster"/>
    <dgm:cxn modelId="{915C2FAE-EBBF-4CF4-9174-50CD1163E81D}" type="presParOf" srcId="{6A00BB29-9819-4860-9F1E-6A3052FF152A}" destId="{924F61FB-193F-4744-BC77-EEB7F4F095E8}" srcOrd="22" destOrd="0" presId="urn:microsoft.com/office/officeart/2008/layout/HexagonCluster"/>
    <dgm:cxn modelId="{D8C90E63-43E1-49F6-94AA-3BA86570233A}" type="presParOf" srcId="{924F61FB-193F-4744-BC77-EEB7F4F095E8}" destId="{5FA6994A-CC3B-446D-AF72-C869A61335D0}" srcOrd="0" destOrd="0" presId="urn:microsoft.com/office/officeart/2008/layout/HexagonCluster"/>
    <dgm:cxn modelId="{2925EC21-4D5D-47D8-AD05-08DE780278F9}" type="presParOf" srcId="{6A00BB29-9819-4860-9F1E-6A3052FF152A}" destId="{AAF47CAE-72C9-4E34-8539-A990F57EDF53}" srcOrd="23" destOrd="0" presId="urn:microsoft.com/office/officeart/2008/layout/HexagonCluster"/>
    <dgm:cxn modelId="{FB2C042F-4C62-49F6-99B9-C2545ADC9479}" type="presParOf" srcId="{AAF47CAE-72C9-4E34-8539-A990F57EDF53}" destId="{DA70DCF4-529E-465C-8010-C3994DC4B7D6}" srcOrd="0" destOrd="0" presId="urn:microsoft.com/office/officeart/2008/layout/HexagonCluster"/>
    <dgm:cxn modelId="{E4383340-F971-4D6C-BFF0-F6BED2C7C268}" type="presParOf" srcId="{6A00BB29-9819-4860-9F1E-6A3052FF152A}" destId="{0B3F6180-B208-4A61-9715-173825C0465B}" srcOrd="24" destOrd="0" presId="urn:microsoft.com/office/officeart/2008/layout/HexagonCluster"/>
    <dgm:cxn modelId="{ECB66DA2-D813-4BEF-87E6-21047D416D9C}" type="presParOf" srcId="{0B3F6180-B208-4A61-9715-173825C0465B}" destId="{A169854D-AE31-4241-99C9-E1D52721EE2B}" srcOrd="0" destOrd="0" presId="urn:microsoft.com/office/officeart/2008/layout/HexagonCluster"/>
    <dgm:cxn modelId="{2A88791A-C70B-4504-9538-ED80D57DC9FA}" type="presParOf" srcId="{6A00BB29-9819-4860-9F1E-6A3052FF152A}" destId="{FE201D45-D34F-4DC4-AF51-114B4FCF2E3B}" srcOrd="25" destOrd="0" presId="urn:microsoft.com/office/officeart/2008/layout/HexagonCluster"/>
    <dgm:cxn modelId="{BF467FDB-4D9B-4933-941B-FE8B72BC8F86}" type="presParOf" srcId="{FE201D45-D34F-4DC4-AF51-114B4FCF2E3B}" destId="{CB378C4C-EC34-4CC5-ACB9-282970171B7A}" srcOrd="0" destOrd="0" presId="urn:microsoft.com/office/officeart/2008/layout/HexagonCluster"/>
    <dgm:cxn modelId="{EFCF533E-E122-48B7-92C5-843D55241304}" type="presParOf" srcId="{6A00BB29-9819-4860-9F1E-6A3052FF152A}" destId="{71B14B07-E9D7-4345-8BD0-49E0EFCFAEE4}" srcOrd="26" destOrd="0" presId="urn:microsoft.com/office/officeart/2008/layout/HexagonCluster"/>
    <dgm:cxn modelId="{0A29B1F8-14CD-4C36-8606-C6B1FA1D681E}" type="presParOf" srcId="{71B14B07-E9D7-4345-8BD0-49E0EFCFAEE4}" destId="{0022DCEB-8652-46C0-B3DB-2A569D8774D9}" srcOrd="0" destOrd="0" presId="urn:microsoft.com/office/officeart/2008/layout/HexagonCluster"/>
    <dgm:cxn modelId="{91D042CC-182D-4B6A-A77C-88870B83A687}" type="presParOf" srcId="{6A00BB29-9819-4860-9F1E-6A3052FF152A}" destId="{E51AA450-2775-4DF3-A8FC-D8D72C5E1F16}" srcOrd="27" destOrd="0" presId="urn:microsoft.com/office/officeart/2008/layout/HexagonCluster"/>
    <dgm:cxn modelId="{EEC6DCCD-6098-4331-AA9C-4DB8D4B5E9C2}" type="presParOf" srcId="{E51AA450-2775-4DF3-A8FC-D8D72C5E1F16}" destId="{DDD189FF-43A7-4C42-A7A2-39C2AC6F88DE}" srcOrd="0" destOrd="0" presId="urn:microsoft.com/office/officeart/2008/layout/HexagonCluster"/>
    <dgm:cxn modelId="{7BC051B0-7B53-4BBB-9A61-D218FAF579F3}" type="presParOf" srcId="{6A00BB29-9819-4860-9F1E-6A3052FF152A}" destId="{832726A4-1FD7-4012-8FDE-1FE55D8FD3CB}" srcOrd="28" destOrd="0" presId="urn:microsoft.com/office/officeart/2008/layout/HexagonCluster"/>
    <dgm:cxn modelId="{72C4C041-7D17-4ECD-978E-85D544E07132}" type="presParOf" srcId="{832726A4-1FD7-4012-8FDE-1FE55D8FD3CB}" destId="{1173E286-675F-4E05-A438-C4850A3DF088}" srcOrd="0" destOrd="0" presId="urn:microsoft.com/office/officeart/2008/layout/HexagonCluster"/>
    <dgm:cxn modelId="{6D4A8391-D4C8-433E-A0B0-4A1DB41A99E5}" type="presParOf" srcId="{6A00BB29-9819-4860-9F1E-6A3052FF152A}" destId="{30A2CD94-1B0F-4B7C-8CC4-E1D108315D2B}" srcOrd="29" destOrd="0" presId="urn:microsoft.com/office/officeart/2008/layout/HexagonCluster"/>
    <dgm:cxn modelId="{023A7D9E-209B-45B6-A65E-353A3EAF637E}" type="presParOf" srcId="{30A2CD94-1B0F-4B7C-8CC4-E1D108315D2B}" destId="{DC887321-00F3-4C3B-8440-370201B09811}" srcOrd="0" destOrd="0" presId="urn:microsoft.com/office/officeart/2008/layout/HexagonCluster"/>
    <dgm:cxn modelId="{EA0C7762-9A05-42F4-973B-A85BD63FDD78}" type="presParOf" srcId="{6A00BB29-9819-4860-9F1E-6A3052FF152A}" destId="{A83E2E27-91FC-4204-8123-63DE713E0E61}" srcOrd="30" destOrd="0" presId="urn:microsoft.com/office/officeart/2008/layout/HexagonCluster"/>
    <dgm:cxn modelId="{01FC79BA-2B68-4B56-9D1E-BB7B24AE5620}" type="presParOf" srcId="{A83E2E27-91FC-4204-8123-63DE713E0E61}" destId="{845DB64F-E880-4D36-BEEA-9FF54CA1041A}" srcOrd="0" destOrd="0" presId="urn:microsoft.com/office/officeart/2008/layout/HexagonCluster"/>
    <dgm:cxn modelId="{CE18488A-76FD-4862-AC9A-9E9F68F14C71}" type="presParOf" srcId="{6A00BB29-9819-4860-9F1E-6A3052FF152A}" destId="{6324A724-AED8-4F65-9C85-B04E0E9A4681}" srcOrd="31" destOrd="0" presId="urn:microsoft.com/office/officeart/2008/layout/HexagonCluster"/>
    <dgm:cxn modelId="{87B45D62-1CD9-49E3-9EE7-5AA45F7BB644}" type="presParOf" srcId="{6324A724-AED8-4F65-9C85-B04E0E9A4681}" destId="{25335C6B-64EE-4878-88E0-2881D2AEB09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45D64-7A2B-4058-B020-8A02BB106345}">
      <dsp:nvSpPr>
        <dsp:cNvPr id="0" name=""/>
        <dsp:cNvSpPr/>
      </dsp:nvSpPr>
      <dsp:spPr>
        <a:xfrm>
          <a:off x="851611" y="1837624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房子面积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004926" y="1969227"/>
        <a:ext cx="683360" cy="586584"/>
      </dsp:txXfrm>
    </dsp:sp>
    <dsp:sp modelId="{85B491AE-F043-437B-9194-4D62D316404C}">
      <dsp:nvSpPr>
        <dsp:cNvPr id="0" name=""/>
        <dsp:cNvSpPr/>
      </dsp:nvSpPr>
      <dsp:spPr>
        <a:xfrm>
          <a:off x="875385" y="2217700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068A0-C82B-4460-B5FC-1E509652506A}">
      <dsp:nvSpPr>
        <dsp:cNvPr id="0" name=""/>
        <dsp:cNvSpPr/>
      </dsp:nvSpPr>
      <dsp:spPr>
        <a:xfrm>
          <a:off x="0" y="1367910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972A6-2EB1-44BE-AA9D-E2B22FE9D1E3}">
      <dsp:nvSpPr>
        <dsp:cNvPr id="0" name=""/>
        <dsp:cNvSpPr/>
      </dsp:nvSpPr>
      <dsp:spPr>
        <a:xfrm>
          <a:off x="677875" y="2104930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19EBC-C9D7-4AF3-9618-3F7216DDC8DF}">
      <dsp:nvSpPr>
        <dsp:cNvPr id="0" name=""/>
        <dsp:cNvSpPr/>
      </dsp:nvSpPr>
      <dsp:spPr>
        <a:xfrm>
          <a:off x="1703222" y="1365340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地理位置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856537" y="1496943"/>
        <a:ext cx="683360" cy="586584"/>
      </dsp:txXfrm>
    </dsp:sp>
    <dsp:sp modelId="{97B0D644-ACB7-4A48-A1A3-F978D78CE7A2}">
      <dsp:nvSpPr>
        <dsp:cNvPr id="0" name=""/>
        <dsp:cNvSpPr/>
      </dsp:nvSpPr>
      <dsp:spPr>
        <a:xfrm>
          <a:off x="2384755" y="2100433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85EF3-9005-4B7D-8D70-CC623439DEFF}">
      <dsp:nvSpPr>
        <dsp:cNvPr id="0" name=""/>
        <dsp:cNvSpPr/>
      </dsp:nvSpPr>
      <dsp:spPr>
        <a:xfrm>
          <a:off x="2555443" y="1836018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3E324-BA90-4B80-A34B-482618C8E806}">
      <dsp:nvSpPr>
        <dsp:cNvPr id="0" name=""/>
        <dsp:cNvSpPr/>
      </dsp:nvSpPr>
      <dsp:spPr>
        <a:xfrm>
          <a:off x="2579217" y="2214166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236D2-6CDE-41F5-9098-8BFCDC6C77B3}">
      <dsp:nvSpPr>
        <dsp:cNvPr id="0" name=""/>
        <dsp:cNvSpPr/>
      </dsp:nvSpPr>
      <dsp:spPr>
        <a:xfrm>
          <a:off x="851611" y="898196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周边教育资源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004926" y="1029799"/>
        <a:ext cx="683360" cy="586584"/>
      </dsp:txXfrm>
    </dsp:sp>
    <dsp:sp modelId="{D49CFFB5-BC91-4110-9437-17D01B040B8D}">
      <dsp:nvSpPr>
        <dsp:cNvPr id="0" name=""/>
        <dsp:cNvSpPr/>
      </dsp:nvSpPr>
      <dsp:spPr>
        <a:xfrm>
          <a:off x="1525219" y="909762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77868-0B1E-4309-901B-2B1B4DC5572F}">
      <dsp:nvSpPr>
        <dsp:cNvPr id="0" name=""/>
        <dsp:cNvSpPr/>
      </dsp:nvSpPr>
      <dsp:spPr>
        <a:xfrm>
          <a:off x="1703222" y="425591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28478-0598-4B95-880F-44ABBD5B7769}">
      <dsp:nvSpPr>
        <dsp:cNvPr id="0" name=""/>
        <dsp:cNvSpPr/>
      </dsp:nvSpPr>
      <dsp:spPr>
        <a:xfrm>
          <a:off x="1731873" y="802133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BAEB1-8CCF-4400-9509-218294538461}">
      <dsp:nvSpPr>
        <dsp:cNvPr id="0" name=""/>
        <dsp:cNvSpPr/>
      </dsp:nvSpPr>
      <dsp:spPr>
        <a:xfrm>
          <a:off x="2555443" y="896268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周边商业资源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2708758" y="1027871"/>
        <a:ext cx="683360" cy="586584"/>
      </dsp:txXfrm>
    </dsp:sp>
    <dsp:sp modelId="{49287191-7ECF-462C-AE85-22E9653791BB}">
      <dsp:nvSpPr>
        <dsp:cNvPr id="0" name=""/>
        <dsp:cNvSpPr/>
      </dsp:nvSpPr>
      <dsp:spPr>
        <a:xfrm>
          <a:off x="3411321" y="1272811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68E0A-1B3E-4D1B-9A9A-12E8BE05451E}">
      <dsp:nvSpPr>
        <dsp:cNvPr id="0" name=""/>
        <dsp:cNvSpPr/>
      </dsp:nvSpPr>
      <dsp:spPr>
        <a:xfrm>
          <a:off x="3407054" y="1374014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4E3F7-3125-4604-BB43-3D5FD591415D}">
      <dsp:nvSpPr>
        <dsp:cNvPr id="0" name=""/>
        <dsp:cNvSpPr/>
      </dsp:nvSpPr>
      <dsp:spPr>
        <a:xfrm>
          <a:off x="3599688" y="1389436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B9AED-BFB9-4860-89AD-5B4916E95564}">
      <dsp:nvSpPr>
        <dsp:cNvPr id="0" name=""/>
        <dsp:cNvSpPr/>
      </dsp:nvSpPr>
      <dsp:spPr>
        <a:xfrm>
          <a:off x="3407054" y="434587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房子朝向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560369" y="566190"/>
        <a:ext cx="683360" cy="586584"/>
      </dsp:txXfrm>
    </dsp:sp>
    <dsp:sp modelId="{6B96D051-AD66-4410-9A9B-A77E0096E532}">
      <dsp:nvSpPr>
        <dsp:cNvPr id="0" name=""/>
        <dsp:cNvSpPr/>
      </dsp:nvSpPr>
      <dsp:spPr>
        <a:xfrm>
          <a:off x="4262932" y="815627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B07D2-C095-416E-B742-B16A2E7E072F}">
      <dsp:nvSpPr>
        <dsp:cNvPr id="0" name=""/>
        <dsp:cNvSpPr/>
      </dsp:nvSpPr>
      <dsp:spPr>
        <a:xfrm>
          <a:off x="4258665" y="908798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45914-3BE6-4EE5-B394-D7B7CBB91298}">
      <dsp:nvSpPr>
        <dsp:cNvPr id="0" name=""/>
        <dsp:cNvSpPr/>
      </dsp:nvSpPr>
      <dsp:spPr>
        <a:xfrm>
          <a:off x="4456176" y="927754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54DC2-04E3-48B2-A592-BF5CA0556A44}">
      <dsp:nvSpPr>
        <dsp:cNvPr id="0" name=""/>
        <dsp:cNvSpPr/>
      </dsp:nvSpPr>
      <dsp:spPr>
        <a:xfrm>
          <a:off x="4258665" y="1846941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年限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4411980" y="1978544"/>
        <a:ext cx="683360" cy="586584"/>
      </dsp:txXfrm>
    </dsp:sp>
    <dsp:sp modelId="{E968C7E8-1866-4911-9FE3-633DD939B33A}">
      <dsp:nvSpPr>
        <dsp:cNvPr id="0" name=""/>
        <dsp:cNvSpPr/>
      </dsp:nvSpPr>
      <dsp:spPr>
        <a:xfrm>
          <a:off x="4454956" y="2591351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6994A-CC3B-446D-AF72-C869A61335D0}">
      <dsp:nvSpPr>
        <dsp:cNvPr id="0" name=""/>
        <dsp:cNvSpPr/>
      </dsp:nvSpPr>
      <dsp:spPr>
        <a:xfrm>
          <a:off x="3407054" y="2312157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0DCF4-529E-465C-8010-C3994DC4B7D6}">
      <dsp:nvSpPr>
        <dsp:cNvPr id="0" name=""/>
        <dsp:cNvSpPr/>
      </dsp:nvSpPr>
      <dsp:spPr>
        <a:xfrm>
          <a:off x="4271467" y="2685165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9854D-AE31-4241-99C9-E1D52721EE2B}">
      <dsp:nvSpPr>
        <dsp:cNvPr id="0" name=""/>
        <dsp:cNvSpPr/>
      </dsp:nvSpPr>
      <dsp:spPr>
        <a:xfrm>
          <a:off x="1702612" y="2307017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物业管理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855927" y="2438620"/>
        <a:ext cx="683360" cy="586584"/>
      </dsp:txXfrm>
    </dsp:sp>
    <dsp:sp modelId="{CB378C4C-EC34-4CC5-ACB9-282970171B7A}">
      <dsp:nvSpPr>
        <dsp:cNvPr id="0" name=""/>
        <dsp:cNvSpPr/>
      </dsp:nvSpPr>
      <dsp:spPr>
        <a:xfrm>
          <a:off x="1731264" y="2683559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2DCEB-8652-46C0-B3DB-2A569D8774D9}">
      <dsp:nvSpPr>
        <dsp:cNvPr id="0" name=""/>
        <dsp:cNvSpPr/>
      </dsp:nvSpPr>
      <dsp:spPr>
        <a:xfrm>
          <a:off x="851001" y="2779301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189FF-43A7-4C42-A7A2-39C2AC6F88DE}">
      <dsp:nvSpPr>
        <dsp:cNvPr id="0" name=""/>
        <dsp:cNvSpPr/>
      </dsp:nvSpPr>
      <dsp:spPr>
        <a:xfrm>
          <a:off x="1524609" y="2791188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3E286-675F-4E05-A438-C4850A3DF088}">
      <dsp:nvSpPr>
        <dsp:cNvPr id="0" name=""/>
        <dsp:cNvSpPr/>
      </dsp:nvSpPr>
      <dsp:spPr>
        <a:xfrm>
          <a:off x="5106009" y="2323081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小区环境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5259324" y="2454684"/>
        <a:ext cx="683360" cy="586584"/>
      </dsp:txXfrm>
    </dsp:sp>
    <dsp:sp modelId="{DC887321-00F3-4C3B-8440-370201B09811}">
      <dsp:nvSpPr>
        <dsp:cNvPr id="0" name=""/>
        <dsp:cNvSpPr/>
      </dsp:nvSpPr>
      <dsp:spPr>
        <a:xfrm>
          <a:off x="5302300" y="3067491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DB64F-E880-4D36-BEEA-9FF54CA1041A}">
      <dsp:nvSpPr>
        <dsp:cNvPr id="0" name=""/>
        <dsp:cNvSpPr/>
      </dsp:nvSpPr>
      <dsp:spPr>
        <a:xfrm>
          <a:off x="4254398" y="2788618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35C6B-64EE-4878-88E0-2881D2AEB09F}">
      <dsp:nvSpPr>
        <dsp:cNvPr id="0" name=""/>
        <dsp:cNvSpPr/>
      </dsp:nvSpPr>
      <dsp:spPr>
        <a:xfrm>
          <a:off x="5118811" y="3161626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7CCC9-AA31-463A-B6B6-16A0B64DBAC0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6D41F-532B-47A5-ADDC-B3CCCB6F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bg1"/>
                </a:solidFill>
              </a:rPr>
              <a:t>假设现在有一些数据点，我们用一条直线对这些点进行拟合（这条直线称为最佳拟合直线），这个拟合的过程就叫做回归。进而可以得到对这些点的拟合直线方程。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回归是对连续型的数据做出处理，回归的目的是预测数值型数据的目标值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说到回归，一般都是指 </a:t>
            </a:r>
            <a:r>
              <a:rPr lang="zh-CN" altLang="en-US" dirty="0"/>
              <a:t>线性回归</a:t>
            </a:r>
            <a:r>
              <a:rPr lang="en-US" altLang="zh-CN" dirty="0"/>
              <a:t>(linear regression)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。线性回归意味着可以将输入项分别乘以一些常量，再将结果加起来得到输出。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7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33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62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79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2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当数据拥有众多特征并且特征之间关系十分复杂时，构建全局模型就显得太难了，也略显笨拙。实际生活中很多问题都是非线性的，不可能使用全局线性模型来拟合任何数据。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一些输入参数的线性组合的函数等于其函数值的线性组合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齐次性：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无论输入提高或减少多少倍，系统响应（输出）也相应提高或减少多少倍。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在特定的变换下保持某种不变性或者规律性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14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6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作为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1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轴，</m:t>
                    </m:r>
                    <m:r>
                      <a:rPr lang="zh-CN" altLang="en-US" sz="1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作为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y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轴，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 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J()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作为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z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轴，找出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z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最小时候对应的</a:t>
                </a:r>
                <a:r>
                  <a:rPr lang="en-US" altLang="zh-CN" sz="1200" baseline="0" dirty="0" err="1">
                    <a:solidFill>
                      <a:schemeClr val="bg1"/>
                    </a:solidFill>
                    <a:latin typeface="Arial" charset="0"/>
                  </a:rPr>
                  <a:t>x,y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。</a:t>
                </a:r>
                <a:endParaRPr lang="en-US" altLang="zh-CN" sz="1200" baseline="0" dirty="0">
                  <a:solidFill>
                    <a:schemeClr val="bg1"/>
                  </a:solidFill>
                  <a:latin typeface="Arial" charset="0"/>
                </a:endParaRPr>
              </a:p>
              <a:p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先随机选择一组</a:t>
                </a:r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0,</a:t>
                </a:r>
                <a14:m>
                  <m:oMath xmlns:m="http://schemas.openxmlformats.org/officeDocument/2006/math">
                    <m:r>
                      <a:rPr lang="zh-CN" altLang="en-US" sz="1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，同时选择一个参数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α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最为移动步幅。让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x,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 y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分别向特定方向移动一小步，经过多次迭代，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x, y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上的值决定的点就是慢慢靠近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z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轴上的最小值</a:t>
                </a:r>
                <a:endParaRPr lang="en-US" altLang="zh-CN" sz="1200" baseline="0" dirty="0">
                  <a:solidFill>
                    <a:schemeClr val="bg1"/>
                  </a:solidFill>
                  <a:latin typeface="Arial" charset="0"/>
                </a:endParaRPr>
              </a:p>
              <a:p>
                <a:endParaRPr lang="en-US" sz="1200" baseline="0" dirty="0">
                  <a:solidFill>
                    <a:schemeClr val="bg1"/>
                  </a:solidFill>
                  <a:latin typeface="Arial" charset="0"/>
                </a:endParaRPr>
              </a:p>
              <a:p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求偏导（斜率），让</a:t>
                </a:r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不停地迭代，有当前</a:t>
                </a:r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1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的值，根据</m:t>
                    </m:r>
                    <m:r>
                      <a:rPr lang="en-US" altLang="zh-CN" sz="1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zh-CN" altLang="en-US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的偏导函数，算出</a:t>
                </a:r>
                <a:r>
                  <a:rPr lang="en-US" altLang="zh-CN" dirty="0"/>
                  <a:t>J</a:t>
                </a:r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1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在</m:t>
                    </m:r>
                    <m:r>
                      <a:rPr lang="zh-CN" altLang="en-US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j</a:t>
                </a:r>
                <a:r>
                  <a:rPr lang="zh-CN" altLang="en-US" dirty="0"/>
                  <a:t>上的斜率，然后乘以学习率阿尔法，就可以让</a:t>
                </a:r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j</a:t>
                </a:r>
                <a:r>
                  <a:rPr lang="zh-CN" altLang="en-US" dirty="0"/>
                  <a:t>往前变小的方向迈一小步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作为</a:t>
                </a:r>
                <a:r>
                  <a:rPr lang="en-US" altLang="zh-CN" sz="1200" b="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zh-CN" altLang="en-US" sz="1200" b="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轴，</a:t>
                </a:r>
                <a:r>
                  <a:rPr lang="zh-CN" altLang="en-US" sz="120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作为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y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轴，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 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J()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作为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z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轴，找出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z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最小时候对应的</a:t>
                </a:r>
                <a:r>
                  <a:rPr lang="en-US" altLang="zh-CN" sz="1200" baseline="0" dirty="0" err="1">
                    <a:solidFill>
                      <a:schemeClr val="bg1"/>
                    </a:solidFill>
                    <a:latin typeface="Arial" charset="0"/>
                  </a:rPr>
                  <a:t>x,y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。</a:t>
                </a:r>
                <a:endParaRPr lang="en-US" altLang="zh-CN" sz="1200" baseline="0" dirty="0">
                  <a:solidFill>
                    <a:schemeClr val="bg1"/>
                  </a:solidFill>
                  <a:latin typeface="Arial" charset="0"/>
                </a:endParaRPr>
              </a:p>
              <a:p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先随机选择一组</a:t>
                </a:r>
                <a:r>
                  <a:rPr lang="zh-CN" altLang="en-US" sz="120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0,</a:t>
                </a:r>
                <a:r>
                  <a:rPr lang="zh-CN" altLang="en-US" sz="120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，同时选择一个参数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α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最为移动步幅。让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x,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 y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分别向特定方向移动一小步，经过多次迭代，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x, y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上的值决定的点就是慢慢靠近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z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轴上的最小值</a:t>
                </a:r>
                <a:endParaRPr lang="en-US" altLang="zh-CN" sz="1200" baseline="0" dirty="0">
                  <a:solidFill>
                    <a:schemeClr val="bg1"/>
                  </a:solidFill>
                  <a:latin typeface="Arial" charset="0"/>
                </a:endParaRPr>
              </a:p>
              <a:p>
                <a:endParaRPr lang="en-US" sz="1200" baseline="0" dirty="0">
                  <a:solidFill>
                    <a:schemeClr val="bg1"/>
                  </a:solidFill>
                  <a:latin typeface="Arial" charset="0"/>
                </a:endParaRPr>
              </a:p>
              <a:p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求偏导（斜率），让</a:t>
                </a:r>
                <a:r>
                  <a:rPr lang="zh-CN" altLang="en-US" sz="120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zh-CN" altLang="en-US" dirty="0"/>
                  <a:t>不停地迭代，有当前</a:t>
                </a:r>
                <a:r>
                  <a:rPr lang="zh-CN" altLang="en-US" sz="120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zh-CN" altLang="en-US" sz="1200" b="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的值，根据</a:t>
                </a:r>
                <a:r>
                  <a:rPr lang="en-US" altLang="zh-CN" sz="1200" b="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𝐽</a:t>
                </a:r>
                <a:r>
                  <a:rPr lang="zh-CN" altLang="en-US" sz="120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zh-CN" altLang="en-US" dirty="0"/>
                  <a:t>的偏导函数，算出</a:t>
                </a:r>
                <a:r>
                  <a:rPr lang="en-US" altLang="zh-CN" dirty="0"/>
                  <a:t>J</a:t>
                </a:r>
                <a:r>
                  <a:rPr lang="zh-CN" altLang="en-US" sz="120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zh-CN" altLang="en-US" sz="1200" b="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在</a:t>
                </a:r>
                <a:r>
                  <a:rPr lang="zh-CN" altLang="en-US" sz="120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上的斜率，然后乘以学习率阿尔法，就可以让</a:t>
                </a:r>
                <a:r>
                  <a:rPr lang="zh-CN" altLang="en-US" sz="120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往前变小的方向迈一小步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11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m * (n+1)</a:t>
            </a:r>
            <a:r>
              <a:rPr lang="zh-CN" altLang="en-US" dirty="0"/>
              <a:t>训练样本矩阵，没有累加器，不需要循环，直接使用矩阵运算。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1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25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1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99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1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7" y="3274342"/>
            <a:ext cx="7845425" cy="3095749"/>
          </a:xfrm>
        </p:spPr>
        <p:txBody>
          <a:bodyPr/>
          <a:lstStyle/>
          <a:p>
            <a:pPr eaLnBrk="1" hangingPunct="1"/>
            <a:r>
              <a:rPr lang="zh-CN" altLang="en-US" sz="8000" dirty="0">
                <a:solidFill>
                  <a:schemeClr val="bg1"/>
                </a:solidFill>
                <a:ea typeface="微软雅黑" panose="020B0503020204020204" pitchFamily="34" charset="-122"/>
              </a:rPr>
              <a:t>线性回归</a:t>
            </a: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Diana </a:t>
            </a:r>
            <a:r>
              <a:rPr lang="en-US" altLang="zh-CN" sz="1800" dirty="0" err="1">
                <a:solidFill>
                  <a:schemeClr val="bg1"/>
                </a:solidFill>
                <a:ea typeface="微软雅黑" panose="020B0503020204020204" pitchFamily="34" charset="-122"/>
              </a:rPr>
              <a:t>Qiao</a:t>
            </a: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965D82-39B7-4B44-93C4-BC253CE92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522" y="752996"/>
            <a:ext cx="2125063" cy="1571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27F220-041E-4195-9DE5-5F5462FEB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279" y="745778"/>
            <a:ext cx="2038635" cy="1571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823CF-F573-46CE-A2DF-43101F048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510" y="2420888"/>
            <a:ext cx="2157086" cy="1499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9C130-0727-46EB-94B8-A81169DDE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6278" y="2420888"/>
            <a:ext cx="2038635" cy="1499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房价预测示例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710C4D-413E-4756-925C-1D1C35C57B01}"/>
              </a:ext>
            </a:extLst>
          </p:cNvPr>
          <p:cNvSpPr/>
          <p:nvPr/>
        </p:nvSpPr>
        <p:spPr>
          <a:xfrm>
            <a:off x="251520" y="1556792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房价和哪些因素有关？</a:t>
            </a:r>
            <a:endParaRPr lang="en-US" altLang="zh-CN" sz="2400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255A650-66CD-41F3-B480-2902060103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0907437"/>
              </p:ext>
            </p:extLst>
          </p:nvPr>
        </p:nvGraphicFramePr>
        <p:xfrm>
          <a:off x="1524000" y="18416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604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房价预测示例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710C4D-413E-4756-925C-1D1C35C57B01}"/>
              </a:ext>
            </a:extLst>
          </p:cNvPr>
          <p:cNvSpPr/>
          <p:nvPr/>
        </p:nvSpPr>
        <p:spPr>
          <a:xfrm>
            <a:off x="251520" y="155679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波士顿房价数据集</a:t>
            </a:r>
            <a:endParaRPr lang="en-US" altLang="zh-CN" sz="24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Arial" charset="0"/>
              </a:rPr>
              <a:t>1993</a:t>
            </a: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年之前）</a:t>
            </a:r>
            <a:endParaRPr lang="en-US" altLang="zh-CN" sz="2400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451120-EF43-4BEF-A522-E2E03CC4C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63513"/>
              </p:ext>
            </p:extLst>
          </p:nvPr>
        </p:nvGraphicFramePr>
        <p:xfrm>
          <a:off x="3131840" y="1628800"/>
          <a:ext cx="5184576" cy="4748913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4222798507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1320421875"/>
                    </a:ext>
                  </a:extLst>
                </a:gridCol>
              </a:tblGrid>
              <a:tr h="3653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/>
                        <a:t>CRIM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城镇人均犯罪率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80258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ZN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城镇超过</a:t>
                      </a:r>
                      <a:r>
                        <a:rPr lang="en-US" altLang="zh-CN" sz="1400" dirty="0"/>
                        <a:t>25000</a:t>
                      </a:r>
                      <a:r>
                        <a:rPr lang="zh-CN" altLang="en-US" sz="1400" dirty="0"/>
                        <a:t>平方英尺的住宅区域占地比例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36801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INDUS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城镇非零售用地占地比例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055980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CHAS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是否靠近河边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562384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NOX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一氧化氮浓度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063408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RM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每套房产的平均房间个数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44218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AGE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1940</a:t>
                      </a:r>
                      <a:r>
                        <a:rPr lang="zh-CN" altLang="en-US" sz="1400" dirty="0"/>
                        <a:t>年前房子，且自住房子比例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90464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DIS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与市中心的距离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560224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RAD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周边高速公路便利性指数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03264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TAX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每</a:t>
                      </a:r>
                      <a:r>
                        <a:rPr lang="en-US" altLang="zh-CN" sz="1400" dirty="0"/>
                        <a:t>10000</a:t>
                      </a:r>
                      <a:r>
                        <a:rPr lang="zh-CN" altLang="en-US" sz="1400" dirty="0"/>
                        <a:t>美元的财产税率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89830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PTRATIO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小学老师的比例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13149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B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城镇黑人的比例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44873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LSTAT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地位较低人口的比例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89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83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房价预测示例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710C4D-413E-4756-925C-1D1C35C57B01}"/>
              </a:ext>
            </a:extLst>
          </p:cNvPr>
          <p:cNvSpPr/>
          <p:nvPr/>
        </p:nvSpPr>
        <p:spPr>
          <a:xfrm>
            <a:off x="251520" y="155679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模型训练</a:t>
            </a:r>
            <a:endParaRPr lang="en-US" altLang="zh-CN" sz="24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E10473-3928-4A7C-AC92-989E21188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80928"/>
            <a:ext cx="689706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6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房价预测示例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710C4D-413E-4756-925C-1D1C35C57B01}"/>
              </a:ext>
            </a:extLst>
          </p:cNvPr>
          <p:cNvSpPr/>
          <p:nvPr/>
        </p:nvSpPr>
        <p:spPr>
          <a:xfrm>
            <a:off x="251520" y="1450218"/>
            <a:ext cx="4333238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模型优化</a:t>
            </a:r>
            <a:endParaRPr lang="en-US" altLang="zh-CN" sz="24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训练效率：归一化，加快收敛速度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准确性：优化欠拟合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挖掘更多输入特征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增加多项式特征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: x1*x2, x1</a:t>
            </a:r>
            <a:r>
              <a:rPr lang="en-US" altLang="zh-CN" sz="2000" baseline="30000" dirty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7F2CC6-B771-481B-93FF-D9A1FF7A1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284984"/>
            <a:ext cx="6887536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0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线性回归总结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710C4D-413E-4756-925C-1D1C35C57B01}"/>
              </a:ext>
            </a:extLst>
          </p:cNvPr>
          <p:cNvSpPr/>
          <p:nvPr/>
        </p:nvSpPr>
        <p:spPr>
          <a:xfrm>
            <a:off x="227013" y="1844824"/>
            <a:ext cx="839204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线性模型是参数化的，仅有少量数值参数需要从数据中学习，形式简单，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易于建模，有很好的解释性。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线性模型比较稳定，训练数据微小的波动只会对模型的学习结果产生极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为有限的影响。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参数较少，不易产生过拟合。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使用场景：当数据量有限，且希望避免过拟合，底方差，高偏差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92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其他回归模型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323850" y="1628775"/>
            <a:ext cx="856932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Arial" charset="0"/>
              </a:rPr>
              <a:t>逻辑回归</a:t>
            </a:r>
            <a:endParaRPr lang="en-US" altLang="zh-CN" sz="28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实际是用来做分类的。其主要思想是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根据现有数据对分类边界线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Decision Boundary)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建立回归公式，以此进行分类。其实仅在线性回归的基础上，套用了一个逻辑函数（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Sigmoid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），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E1C097-9602-49A6-A559-47E1A13E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80" y="3095109"/>
            <a:ext cx="583964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11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其他回归模型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323850" y="1628775"/>
            <a:ext cx="8569325" cy="19082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Arial" charset="0"/>
              </a:rPr>
              <a:t>决策树回归</a:t>
            </a:r>
            <a:endParaRPr lang="en-US" altLang="zh-CN" sz="2800" dirty="0">
              <a:solidFill>
                <a:schemeClr val="bg1"/>
              </a:solidFill>
              <a:latin typeface="Arial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将数据集根据某些规则切分成很多份易建模的数据，然后利用线性回归技术来建模。在每个节点上都会有一个预测值。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回归树与分类树比较类似，不同的是分类树最后的决策的结果是离散型的值，回归树决策的结果是输出一个实数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638EEA-2E89-411C-949B-BA68FE7E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71" y="3695486"/>
            <a:ext cx="596348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95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287337" y="1484784"/>
            <a:ext cx="8569325" cy="31700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线性回归算法原理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线性回归拟合正弦函数示例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房价预测示例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线性回归总结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其他回归模型</a:t>
            </a:r>
            <a:endParaRPr 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287337" y="1484784"/>
            <a:ext cx="856932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用线性方程对数据集进行拟合的算法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3634D-1C79-4B7C-8001-E24C8FBA3656}"/>
              </a:ext>
            </a:extLst>
          </p:cNvPr>
          <p:cNvSpPr txBox="1"/>
          <p:nvPr/>
        </p:nvSpPr>
        <p:spPr>
          <a:xfrm>
            <a:off x="287337" y="2060848"/>
            <a:ext cx="8569325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线性：齐次性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 &amp; 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可加性 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f(ax</a:t>
            </a:r>
            <a:r>
              <a:rPr lang="en-US" altLang="zh-CN" baseline="-25000" dirty="0">
                <a:solidFill>
                  <a:schemeClr val="bg1"/>
                </a:solidFill>
                <a:latin typeface="Arial" charset="0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 + bx</a:t>
            </a:r>
            <a:r>
              <a:rPr lang="en-US" altLang="zh-CN" baseline="-25000" dirty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) = </a:t>
            </a:r>
            <a:r>
              <a:rPr lang="en-US" altLang="zh-CN" dirty="0" err="1">
                <a:solidFill>
                  <a:schemeClr val="bg1"/>
                </a:solidFill>
                <a:latin typeface="Arial" charset="0"/>
              </a:rPr>
              <a:t>af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(x</a:t>
            </a:r>
            <a:r>
              <a:rPr lang="en-US" altLang="zh-CN" baseline="-25000" dirty="0">
                <a:solidFill>
                  <a:schemeClr val="bg1"/>
                </a:solidFill>
                <a:latin typeface="Arial" charset="0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) + bf(x</a:t>
            </a:r>
            <a:r>
              <a:rPr lang="en-US" altLang="zh-CN" baseline="-25000" dirty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)</a:t>
            </a:r>
            <a:br>
              <a:rPr lang="zh-CN" altLang="en-US" dirty="0">
                <a:solidFill>
                  <a:schemeClr val="bg1"/>
                </a:solidFill>
                <a:latin typeface="Arial" charset="0"/>
              </a:rPr>
            </a:b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齐次性是指类似于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f(ax)=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af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(x),</a:t>
            </a:r>
            <a:br>
              <a:rPr lang="en-US" dirty="0">
                <a:solidFill>
                  <a:schemeClr val="bg1"/>
                </a:solidFill>
                <a:latin typeface="Arial" charset="0"/>
              </a:rPr>
            </a:b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可加性是指类似于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f(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x</a:t>
            </a:r>
            <a:r>
              <a:rPr lang="en-US" altLang="zh-CN" baseline="-25000" dirty="0">
                <a:solidFill>
                  <a:schemeClr val="bg1"/>
                </a:solidFill>
                <a:latin typeface="Arial" charset="0"/>
              </a:rPr>
              <a:t>1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+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x</a:t>
            </a:r>
            <a:r>
              <a:rPr lang="en-US" altLang="zh-CN" baseline="-25000" dirty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)=f(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x</a:t>
            </a:r>
            <a:r>
              <a:rPr lang="en-US" altLang="zh-CN" baseline="-25000" dirty="0">
                <a:solidFill>
                  <a:schemeClr val="bg1"/>
                </a:solidFill>
                <a:latin typeface="Arial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)+f(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x</a:t>
            </a:r>
            <a:r>
              <a:rPr lang="en-US" altLang="zh-CN" baseline="-25000" dirty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)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AA9496-8461-43EA-91F5-9738D834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671" y="3568621"/>
            <a:ext cx="4248472" cy="314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8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/>
              <p:nvPr/>
            </p:nvSpPr>
            <p:spPr>
              <a:xfrm>
                <a:off x="287337" y="1484784"/>
                <a:ext cx="8569325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>
                    <a:solidFill>
                      <a:schemeClr val="bg1"/>
                    </a:solidFill>
                    <a:latin typeface="Arial" charset="0"/>
                  </a:rPr>
                  <a:t>一元线性回归 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h(x) =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baseline="-25000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 +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baseline="-25000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x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7" y="1484784"/>
                <a:ext cx="8569325" cy="523220"/>
              </a:xfrm>
              <a:prstGeom prst="rect">
                <a:avLst/>
              </a:prstGeom>
              <a:blipFill>
                <a:blip r:embed="rId3"/>
                <a:stretch>
                  <a:fillRect l="-1422" t="-1647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33634D-1C79-4B7C-8001-E24C8FBA3656}"/>
                  </a:ext>
                </a:extLst>
              </p:cNvPr>
              <p:cNvSpPr txBox="1"/>
              <p:nvPr/>
            </p:nvSpPr>
            <p:spPr>
              <a:xfrm>
                <a:off x="287337" y="2060848"/>
                <a:ext cx="8569325" cy="9233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例如构造一个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h(x)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函数，映射数据集中的输入特征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x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和输出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y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，使得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h(x)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函数计算出来的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y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与真实值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y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的整体误差最小。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所以关键就是找到</a:t>
                </a:r>
                <a:r>
                  <a:rPr lang="zh-CN" altLang="en-US" dirty="0">
                    <a:solidFill>
                      <a:srgbClr val="00FFFF"/>
                    </a:solidFill>
                    <a:latin typeface="Arial" charset="0"/>
                  </a:rPr>
                  <a:t>最合适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baseline="-25000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 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baseline="-25000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，称为模型参数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33634D-1C79-4B7C-8001-E24C8FBA3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7" y="2060848"/>
                <a:ext cx="8569325" cy="923330"/>
              </a:xfrm>
              <a:prstGeom prst="rect">
                <a:avLst/>
              </a:prstGeom>
              <a:blipFill>
                <a:blip r:embed="rId4"/>
                <a:stretch>
                  <a:fillRect l="-569" t="-4605" r="-21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76E8FA-1696-4B79-A9B5-0148B5E3E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17591"/>
              </p:ext>
            </p:extLst>
          </p:nvPr>
        </p:nvGraphicFramePr>
        <p:xfrm>
          <a:off x="1475656" y="3212976"/>
          <a:ext cx="5040560" cy="182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1243036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921726958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输入特征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输出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26805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053469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228049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517565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2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75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/>
              <p:nvPr/>
            </p:nvSpPr>
            <p:spPr>
              <a:xfrm>
                <a:off x="287334" y="1389088"/>
                <a:ext cx="8569325" cy="117064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>
                    <a:solidFill>
                      <a:schemeClr val="bg1"/>
                    </a:solidFill>
                    <a:latin typeface="Arial" charset="0"/>
                  </a:rPr>
                  <a:t>一元线性回归衡量函数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:</a:t>
                </a:r>
              </a:p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J</a:t>
                </a:r>
                <a:r>
                  <a:rPr lang="zh-CN" altLang="en-US" sz="2800" dirty="0">
                    <a:solidFill>
                      <a:schemeClr val="bg1"/>
                    </a:solidFill>
                    <a:latin typeface="Arial" charset="0"/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) =J</a:t>
                </a:r>
                <a:r>
                  <a:rPr lang="zh-CN" altLang="en-US" sz="2800" dirty="0">
                    <a:solidFill>
                      <a:schemeClr val="bg1"/>
                    </a:solidFill>
                    <a:latin typeface="Arial" charset="0"/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baseline="-25000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baseline="-25000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sz="2800" baseline="30000" dirty="0">
                    <a:solidFill>
                      <a:schemeClr val="bg1"/>
                    </a:solidFill>
                    <a:latin typeface="Arial" charset="0"/>
                  </a:rPr>
                  <a:t>2</a:t>
                </a:r>
                <a:endParaRPr lang="en-US" altLang="zh-CN" sz="2800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4" y="1389088"/>
                <a:ext cx="8569325" cy="1170641"/>
              </a:xfrm>
              <a:prstGeom prst="rect">
                <a:avLst/>
              </a:prstGeom>
              <a:blipFill>
                <a:blip r:embed="rId3"/>
                <a:stretch>
                  <a:fillRect l="-1422" t="-7292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33634D-1C79-4B7C-8001-E24C8FBA3656}"/>
                  </a:ext>
                </a:extLst>
              </p:cNvPr>
              <p:cNvSpPr txBox="1"/>
              <p:nvPr/>
            </p:nvSpPr>
            <p:spPr>
              <a:xfrm>
                <a:off x="287334" y="2616532"/>
                <a:ext cx="8569325" cy="3942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Arial" charset="0"/>
                  </a:rPr>
                  <a:t>均方差（欧氏距离）最小，最小二乘法求解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baseline="-25000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Arial" charset="0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baseline="-25000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</a:p>
              <a:p>
                <a:pPr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Arial" charset="0"/>
                  </a:rPr>
                  <a:t>梯度下降法：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baseline="-25000" dirty="0">
                    <a:solidFill>
                      <a:schemeClr val="bg1"/>
                    </a:solidFill>
                    <a:latin typeface="Arial" charset="0"/>
                  </a:rPr>
                  <a:t>j =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baseline="-25000" dirty="0">
                    <a:solidFill>
                      <a:schemeClr val="bg1"/>
                    </a:solidFill>
                    <a:latin typeface="Arial" charset="0"/>
                  </a:rPr>
                  <a:t>j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Arial" charset="0"/>
                  </a:rPr>
                  <a:t> - 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bg1"/>
                            </a:solidFill>
                            <a:latin typeface="Arial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  <a:latin typeface="Arial" charset="0"/>
                  </a:rPr>
                  <a:t> J(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  <a:latin typeface="Arial" charset="0"/>
                  </a:rPr>
                  <a:t>)</a:t>
                </a:r>
              </a:p>
              <a:p>
                <a:pPr>
                  <a:defRPr/>
                </a:pPr>
                <a:endParaRPr lang="en-US" altLang="zh-CN" sz="2400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baseline="-25000" dirty="0">
                    <a:solidFill>
                      <a:schemeClr val="bg1"/>
                    </a:solidFill>
                    <a:latin typeface="Arial" charset="0"/>
                  </a:rPr>
                  <a:t>0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Arial" charset="0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baseline="-25000" dirty="0">
                    <a:solidFill>
                      <a:schemeClr val="bg1"/>
                    </a:solidFill>
                    <a:latin typeface="Arial" charset="0"/>
                  </a:rPr>
                  <a:t>0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Arial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endParaRPr lang="en-US" altLang="zh-CN" sz="2400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baseline="-25000" dirty="0">
                    <a:solidFill>
                      <a:schemeClr val="bg1"/>
                    </a:solidFill>
                    <a:latin typeface="Arial" charset="0"/>
                  </a:rPr>
                  <a:t>1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Arial" charset="0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baseline="-25000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Arial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endParaRPr lang="en-US" altLang="zh-CN" sz="2400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Arial" charset="0"/>
                  </a:rPr>
                  <a:t>α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Arial" charset="0"/>
                  </a:rPr>
                  <a:t>是学习率，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Arial" charset="0"/>
                  </a:rPr>
                  <a:t>m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Arial" charset="0"/>
                  </a:rPr>
                  <a:t>是训练样本数</a:t>
                </a:r>
                <a:endParaRPr lang="en-US" altLang="zh-CN" sz="2400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Arial" charset="0"/>
                  </a:rPr>
                  <a:t>是模型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预测值和真实值的误差</m:t>
                    </m:r>
                  </m:oMath>
                </a14:m>
                <a:endParaRPr lang="en-US" altLang="zh-CN" sz="2400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33634D-1C79-4B7C-8001-E24C8FBA3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4" y="2616532"/>
                <a:ext cx="8569325" cy="3942554"/>
              </a:xfrm>
              <a:prstGeom prst="rect">
                <a:avLst/>
              </a:prstGeom>
              <a:blipFill>
                <a:blip r:embed="rId4"/>
                <a:stretch>
                  <a:fillRect l="-1067" t="-1700" b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E5A327F-D2CB-46D3-A0FD-F5D37CFDB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165" y="3573016"/>
            <a:ext cx="4499907" cy="233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/>
              <p:nvPr/>
            </p:nvSpPr>
            <p:spPr>
              <a:xfrm>
                <a:off x="287337" y="1484784"/>
                <a:ext cx="8569325" cy="80021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>
                    <a:solidFill>
                      <a:schemeClr val="bg1"/>
                    </a:solidFill>
                    <a:latin typeface="Arial" charset="0"/>
                  </a:rPr>
                  <a:t>多元线性回归 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h(x)=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baseline="-25000" dirty="0">
                    <a:solidFill>
                      <a:schemeClr val="bg1"/>
                    </a:solidFill>
                    <a:latin typeface="Arial" charset="0"/>
                  </a:rPr>
                  <a:t>0 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baseline="-25000" dirty="0">
                    <a:solidFill>
                      <a:schemeClr val="bg1"/>
                    </a:solidFill>
                    <a:latin typeface="Arial" charset="0"/>
                  </a:rPr>
                  <a:t>1 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x1+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baseline="-25000" dirty="0">
                    <a:solidFill>
                      <a:schemeClr val="bg1"/>
                    </a:solidFill>
                    <a:latin typeface="Arial" charset="0"/>
                  </a:rPr>
                  <a:t>2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x2+ … +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baseline="-25000" dirty="0">
                    <a:solidFill>
                      <a:schemeClr val="bg1"/>
                    </a:solidFill>
                    <a:latin typeface="Arial" charset="0"/>
                  </a:rPr>
                  <a:t>n</a:t>
                </a:r>
                <a:r>
                  <a:rPr lang="en-US" altLang="zh-CN" sz="2800" dirty="0" err="1">
                    <a:solidFill>
                      <a:schemeClr val="bg1"/>
                    </a:solidFill>
                    <a:latin typeface="Arial" charset="0"/>
                  </a:rPr>
                  <a:t>xn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 </a:t>
                </a:r>
              </a:p>
              <a:p>
                <a:pPr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输入多个特征，预测输出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y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值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7" y="1484784"/>
                <a:ext cx="8569325" cy="800219"/>
              </a:xfrm>
              <a:prstGeom prst="rect">
                <a:avLst/>
              </a:prstGeom>
              <a:blipFill>
                <a:blip r:embed="rId3"/>
                <a:stretch>
                  <a:fillRect l="-1422" t="-10687" b="-1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33634D-1C79-4B7C-8001-E24C8FBA3656}"/>
                  </a:ext>
                </a:extLst>
              </p:cNvPr>
              <p:cNvSpPr txBox="1"/>
              <p:nvPr/>
            </p:nvSpPr>
            <p:spPr>
              <a:xfrm>
                <a:off x="287336" y="2438891"/>
                <a:ext cx="8569325" cy="14028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向量形式：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h(x)=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  <m:e>
                              <m:r>
                                <a:rPr lang="en-US" altLang="zh-C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𝑥𝑛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altLang="zh-C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𝑥𝑛𝑚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h(X)=X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33634D-1C79-4B7C-8001-E24C8FBA3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" y="2438891"/>
                <a:ext cx="8569325" cy="1402820"/>
              </a:xfrm>
              <a:prstGeom prst="rect">
                <a:avLst/>
              </a:prstGeom>
              <a:blipFill>
                <a:blip r:embed="rId4"/>
                <a:stretch>
                  <a:fillRect l="-569" t="-3043" b="-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710C4D-413E-4756-925C-1D1C35C57B01}"/>
                  </a:ext>
                </a:extLst>
              </p:cNvPr>
              <p:cNvSpPr/>
              <p:nvPr/>
            </p:nvSpPr>
            <p:spPr>
              <a:xfrm>
                <a:off x="312488" y="4221088"/>
                <a:ext cx="7151958" cy="196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多元线性回归度量函数：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J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baseline="30000" dirty="0">
                    <a:solidFill>
                      <a:schemeClr val="bg1"/>
                    </a:solidFill>
                    <a:latin typeface="Arial" charset="0"/>
                  </a:rPr>
                  <a:t>2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求解均方差最小值时的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，转化为对应两个矩阵的欧氏距离最小时的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梯度下降迭代公式：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baseline="-25000" dirty="0">
                    <a:solidFill>
                      <a:schemeClr val="bg1"/>
                    </a:solidFill>
                    <a:latin typeface="Arial" charset="0"/>
                  </a:rPr>
                  <a:t>j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baseline="-25000" dirty="0">
                    <a:solidFill>
                      <a:schemeClr val="bg1"/>
                    </a:solidFill>
                    <a:latin typeface="Arial" charset="0"/>
                  </a:rPr>
                  <a:t>j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710C4D-413E-4756-925C-1D1C35C57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88" y="4221088"/>
                <a:ext cx="7151958" cy="1963551"/>
              </a:xfrm>
              <a:prstGeom prst="rect">
                <a:avLst/>
              </a:prstGeom>
              <a:blipFill>
                <a:blip r:embed="rId5"/>
                <a:stretch>
                  <a:fillRect l="-682" t="-5573" b="-30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43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/>
              <p:nvPr/>
            </p:nvSpPr>
            <p:spPr>
              <a:xfrm>
                <a:off x="287337" y="1484784"/>
                <a:ext cx="8569325" cy="109972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>
                    <a:solidFill>
                      <a:schemeClr val="bg1"/>
                    </a:solidFill>
                    <a:latin typeface="Arial" charset="0"/>
                  </a:rPr>
                  <a:t>线性回归算法实现步骤</a:t>
                </a:r>
                <a14:m>
                  <m:oMath xmlns:m="http://schemas.openxmlformats.org/officeDocument/2006/math">
                    <m:r>
                      <a:rPr lang="zh-CN" alt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sz="2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baseline="-25000" dirty="0">
                    <a:solidFill>
                      <a:schemeClr val="bg1"/>
                    </a:solidFill>
                    <a:latin typeface="Arial" charset="0"/>
                  </a:rPr>
                  <a:t>j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baseline="-25000" dirty="0">
                    <a:solidFill>
                      <a:schemeClr val="bg1"/>
                    </a:solidFill>
                    <a:latin typeface="Arial" charset="0"/>
                  </a:rPr>
                  <a:t>j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800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7" y="1484784"/>
                <a:ext cx="8569325" cy="1099725"/>
              </a:xfrm>
              <a:prstGeom prst="rect">
                <a:avLst/>
              </a:prstGeom>
              <a:blipFill>
                <a:blip r:embed="rId3"/>
                <a:stretch>
                  <a:fillRect l="-1422" t="-7778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710C4D-413E-4756-925C-1D1C35C57B01}"/>
                  </a:ext>
                </a:extLst>
              </p:cNvPr>
              <p:cNvSpPr/>
              <p:nvPr/>
            </p:nvSpPr>
            <p:spPr>
              <a:xfrm>
                <a:off x="287337" y="2852936"/>
                <a:ext cx="8847294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>
                    <a:solidFill>
                      <a:srgbClr val="66FFCC"/>
                    </a:solidFill>
                    <a:latin typeface="Arial" charset="0"/>
                  </a:rPr>
                  <a:t>确定学习率</a:t>
                </a:r>
                <a:r>
                  <a:rPr lang="en-US" altLang="zh-CN" dirty="0">
                    <a:solidFill>
                      <a:srgbClr val="66FFCC"/>
                    </a:solidFill>
                    <a:latin typeface="Arial" charset="0"/>
                  </a:rPr>
                  <a:t>α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，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α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太大可能会使度量函数无法收敛，太小则计算太多，影响算法效率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>
                    <a:solidFill>
                      <a:srgbClr val="66FFCC"/>
                    </a:solidFill>
                    <a:latin typeface="Arial" charset="0"/>
                  </a:rPr>
                  <a:t>确定参数起始点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，比如让所有参数都以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作为起始点，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baseline="-25000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baseline="-25000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=…=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n=1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。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可以灵活选择，让算法性能更高，如选择比较靠近极点的位置。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>
                    <a:solidFill>
                      <a:srgbClr val="66FFCC"/>
                    </a:solidFill>
                    <a:latin typeface="Arial" charset="0"/>
                  </a:rPr>
                  <a:t>计算参数下一组值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，上面的迭代公式，分别计算出新的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 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，然后用新的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baseline="-25000" dirty="0">
                    <a:solidFill>
                      <a:schemeClr val="bg1"/>
                    </a:solidFill>
                    <a:latin typeface="Arial" charset="0"/>
                  </a:rPr>
                  <a:t>j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得到新的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预测函数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h(x), 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再代入迭代公式计算新的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baseline="-25000" dirty="0">
                    <a:solidFill>
                      <a:schemeClr val="bg1"/>
                    </a:solidFill>
                    <a:latin typeface="Arial" charset="0"/>
                  </a:rPr>
                  <a:t>j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 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。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>
                    <a:solidFill>
                      <a:srgbClr val="66FFCC"/>
                    </a:solidFill>
                    <a:latin typeface="Arial" charset="0"/>
                  </a:rPr>
                  <a:t>确认度量函数是否收敛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， 拿新的度量结果值和旧的度量结果值比较，看是否越来越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小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710C4D-413E-4756-925C-1D1C35C57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7" y="2852936"/>
                <a:ext cx="8847294" cy="2308324"/>
              </a:xfrm>
              <a:prstGeom prst="rect">
                <a:avLst/>
              </a:prstGeom>
              <a:blipFill>
                <a:blip r:embed="rId4"/>
                <a:stretch>
                  <a:fillRect l="-551" t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95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82810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线性回归拟合正弦函数示例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CD49AE-0DC2-4D6E-B611-2F3FDDFE3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2856"/>
            <a:ext cx="9144000" cy="464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3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80650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线性回归拟合正弦函数示例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710C4D-413E-4756-925C-1D1C35C57B01}"/>
              </a:ext>
            </a:extLst>
          </p:cNvPr>
          <p:cNvSpPr/>
          <p:nvPr/>
        </p:nvSpPr>
        <p:spPr>
          <a:xfrm>
            <a:off x="251520" y="155679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线性回归模型评分</a:t>
            </a:r>
            <a:endParaRPr lang="en-US" altLang="zh-CN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6445E2-04B8-42A6-8FA5-5D710AB77449}"/>
              </a:ext>
            </a:extLst>
          </p:cNvPr>
          <p:cNvSpPr/>
          <p:nvPr/>
        </p:nvSpPr>
        <p:spPr>
          <a:xfrm>
            <a:off x="289062" y="3192453"/>
            <a:ext cx="70567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决定系数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R^2</a:t>
            </a:r>
          </a:p>
          <a:p>
            <a:pPr>
              <a:defRPr/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solidFill>
                  <a:schemeClr val="bg1"/>
                </a:solidFill>
                <a:latin typeface="Arial" charset="0"/>
              </a:rPr>
              <a:t>SS</a:t>
            </a:r>
            <a:r>
              <a:rPr lang="en-US" altLang="zh-CN" baseline="-25000" dirty="0" err="1">
                <a:solidFill>
                  <a:schemeClr val="bg1"/>
                </a:solidFill>
                <a:latin typeface="Arial" charset="0"/>
              </a:rPr>
              <a:t>res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是预测数据也就是回归数据与平均值的误差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solidFill>
                  <a:schemeClr val="bg1"/>
                </a:solidFill>
                <a:latin typeface="Arial" charset="0"/>
              </a:rPr>
              <a:t>SS</a:t>
            </a:r>
            <a:r>
              <a:rPr lang="en-US" altLang="zh-CN" baseline="-25000" dirty="0" err="1">
                <a:solidFill>
                  <a:schemeClr val="bg1"/>
                </a:solidFill>
                <a:latin typeface="Arial" charset="0"/>
              </a:rPr>
              <a:t>tot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是真实数据与平均值的误差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solidFill>
                  <a:schemeClr val="bg1"/>
                </a:solidFill>
                <a:latin typeface="Arial" charset="0"/>
              </a:rPr>
              <a:t>SS</a:t>
            </a:r>
            <a:r>
              <a:rPr lang="en-US" altLang="zh-CN" baseline="-25000" dirty="0" err="1">
                <a:solidFill>
                  <a:schemeClr val="bg1"/>
                </a:solidFill>
                <a:latin typeface="Arial" charset="0"/>
              </a:rPr>
              <a:t>res</a:t>
            </a:r>
            <a:r>
              <a:rPr lang="en-US" altLang="zh-CN" baseline="-25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一般比</a:t>
            </a:r>
            <a:r>
              <a:rPr lang="en-US" altLang="zh-CN" dirty="0" err="1">
                <a:solidFill>
                  <a:schemeClr val="bg1"/>
                </a:solidFill>
                <a:latin typeface="Arial" charset="0"/>
              </a:rPr>
              <a:t>SS</a:t>
            </a:r>
            <a:r>
              <a:rPr lang="en-US" altLang="zh-CN" baseline="-25000" dirty="0" err="1">
                <a:solidFill>
                  <a:schemeClr val="bg1"/>
                </a:solidFill>
                <a:latin typeface="Arial" charset="0"/>
              </a:rPr>
              <a:t>tot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小，结果在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0-1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之间。 </a:t>
            </a:r>
            <a:r>
              <a:rPr lang="en-US" altLang="zh-CN" dirty="0" err="1">
                <a:solidFill>
                  <a:schemeClr val="bg1"/>
                </a:solidFill>
                <a:latin typeface="Arial" charset="0"/>
              </a:rPr>
              <a:t>SS</a:t>
            </a:r>
            <a:r>
              <a:rPr lang="en-US" altLang="zh-CN" baseline="-25000" dirty="0" err="1">
                <a:solidFill>
                  <a:schemeClr val="bg1"/>
                </a:solidFill>
                <a:latin typeface="Arial" charset="0"/>
              </a:rPr>
              <a:t>tot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在数据确定后始终是固定值，如果估计的越不准确，那么</a:t>
            </a:r>
            <a:r>
              <a:rPr lang="en-US" altLang="zh-CN" dirty="0" err="1">
                <a:solidFill>
                  <a:schemeClr val="bg1"/>
                </a:solidFill>
                <a:latin typeface="Arial" charset="0"/>
              </a:rPr>
              <a:t>SS</a:t>
            </a:r>
            <a:r>
              <a:rPr lang="en-US" altLang="zh-CN" baseline="-25000" dirty="0" err="1">
                <a:solidFill>
                  <a:schemeClr val="bg1"/>
                </a:solidFill>
                <a:latin typeface="Arial" charset="0"/>
              </a:rPr>
              <a:t>res</a:t>
            </a:r>
            <a:r>
              <a:rPr lang="en-US" altLang="zh-CN" baseline="-25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就越大，那么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R^2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就越接近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，所以预测值也准确就越接近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E025A4-ED8B-4498-ACB9-5809892EC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483" y="3297895"/>
            <a:ext cx="1333686" cy="552527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F9F08CB5-7E33-453D-8B17-36D1609B3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那么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D612D9-27D3-4661-9E45-BE9E9CFBD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745" y="1646856"/>
            <a:ext cx="4901735" cy="17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2808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157257376</TotalTime>
  <Pages>0</Pages>
  <Words>1917</Words>
  <Characters>0</Characters>
  <Application>Microsoft Office PowerPoint</Application>
  <DocSecurity>0</DocSecurity>
  <PresentationFormat>On-screen Show (4:3)</PresentationFormat>
  <Lines>0</Lines>
  <Paragraphs>164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-apple-system</vt:lpstr>
      <vt:lpstr>DengXian</vt:lpstr>
      <vt:lpstr>Microsoft YaHei</vt:lpstr>
      <vt:lpstr>SimSun</vt:lpstr>
      <vt:lpstr>Arial</vt:lpstr>
      <vt:lpstr>Calibri</vt:lpstr>
      <vt:lpstr>Cambria Math</vt:lpstr>
      <vt:lpstr>Wingdings</vt:lpstr>
      <vt:lpstr>默认设计模板</vt:lpstr>
      <vt:lpstr>默认设计模板_3</vt:lpstr>
      <vt:lpstr>线性回归 Diana Qiao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DIANA QIAO (DEV-ISD-OOCLL/ZHA)</cp:lastModifiedBy>
  <cp:revision>122</cp:revision>
  <cp:lastPrinted>1899-12-30T00:00:00Z</cp:lastPrinted>
  <dcterms:created xsi:type="dcterms:W3CDTF">2011-04-14T14:51:18Z</dcterms:created>
  <dcterms:modified xsi:type="dcterms:W3CDTF">2018-07-05T03:36:13Z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