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ecd77803508" TargetMode="External"/><Relationship Id="rId2" Type="http://schemas.openxmlformats.org/officeDocument/2006/relationships/hyperlink" Target="https://foofish.net/compatible-py2-and-py3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开发环境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60648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2 or 3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是趋势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而不是直接装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运行时的发行版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包含了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运行时管理器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包管理器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内置了大量常用的科学计算包，免去手工下载之苦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upload-images.jianshu.io/upload_images/64542-4e9d1b7b08a5100e.jpg?imageMogr2/auto-orient/strip%7CimageView2/2/w/700">
            <a:extLst>
              <a:ext uri="{FF2B5EF4-FFF2-40B4-BE49-F238E27FC236}">
                <a16:creationId xmlns:a16="http://schemas.microsoft.com/office/drawing/2014/main" id="{09B74F14-139A-4A10-8DAA-5EB73E53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32436" cy="48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的安装方法：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https://foofish.net/compatible-py2-and-py3.html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https://www.jianshu.com/p/eecd77803508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一个开源的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可视化的交互环境器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可以与别人分享你的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，也可以导入别人的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一起被安装：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0CC7-B6DB-4E0F-B243-142906E0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87844"/>
            <a:ext cx="3528392" cy="4342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990FA-0B45-4CED-A30F-FC194BFE8DE0}"/>
              </a:ext>
            </a:extLst>
          </p:cNvPr>
          <p:cNvSpPr/>
          <p:nvPr/>
        </p:nvSpPr>
        <p:spPr>
          <a:xfrm>
            <a:off x="1907704" y="5301208"/>
            <a:ext cx="45365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7DB0A-8FDC-4427-98A8-58A19E12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904656" cy="49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8315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https://www.jetbrains.com/pycharm/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F8DE4-3DBB-4D01-A905-C0C57FF4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61" y="3140968"/>
            <a:ext cx="5952877" cy="35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2856" y="2636912"/>
            <a:ext cx="9036495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Python</a:t>
            </a:r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语言关键点</a:t>
            </a:r>
            <a:b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3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语言关键点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56015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原生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 64bit,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超过之后自动转换成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（无上限）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64bit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浮点数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用单引号或双引号包围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True/False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空值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None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等同于其它语言中的数组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4C2A9-0712-43D0-9E5D-0313D0DD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904638"/>
            <a:ext cx="7455095" cy="2028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98459" y="407707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1AB8-146D-481C-B756-7C3EA5A2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819246"/>
            <a:ext cx="7455095" cy="18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不可变数组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79512" y="3728764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只有一个元素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0F7C3-DD3E-4755-912C-F49FBAE7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" y="1923696"/>
            <a:ext cx="8256399" cy="1677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1C39-B92D-4AB1-AA82-68BFC282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71" y="4426338"/>
            <a:ext cx="4227026" cy="21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集合（无序、去重）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146384" y="3539626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增删元素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62BA6-8A17-4851-86BB-640E8FD0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904638"/>
            <a:ext cx="5544616" cy="1456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84681-C792-4D4C-AF65-F789ACD7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47512"/>
            <a:ext cx="4608512" cy="2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496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字典（键值对）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19624-08C8-409E-AD93-517EEA1C4534}"/>
              </a:ext>
            </a:extLst>
          </p:cNvPr>
          <p:cNvSpPr txBox="1"/>
          <p:nvPr/>
        </p:nvSpPr>
        <p:spPr>
          <a:xfrm>
            <a:off x="21744" y="4200950"/>
            <a:ext cx="856932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get()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获取元素避免异常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68018-69C0-41E7-B58B-EA57D614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6" y="1872301"/>
            <a:ext cx="5532395" cy="232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8415D-8DEA-403F-B06A-A7B95DD8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4" y="4908836"/>
            <a:ext cx="6866632" cy="1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27F9A-B19C-4635-8274-6439442E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310342"/>
            <a:ext cx="56673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是一种解释型语言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980728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CCA0-F07A-4750-9531-7E26224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28800"/>
            <a:ext cx="475697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简单、易学、表达能力强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[A,B,C] x [X,Y,Z] = [AX,AY,AZ,BX,…]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BD105-50C8-4DB1-A5FA-35DE9A9B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8" y="3645024"/>
            <a:ext cx="9235492" cy="11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丰富的生态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ä¸ç¯æç« å¥é¨Pythonçæç³»ç»">
            <a:extLst>
              <a:ext uri="{FF2B5EF4-FFF2-40B4-BE49-F238E27FC236}">
                <a16:creationId xmlns:a16="http://schemas.microsoft.com/office/drawing/2014/main" id="{DDA15401-4015-4E77-8296-AD0A850C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8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Trend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BDA76681-25C8-461E-87BB-40412F6B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3" y="1275885"/>
            <a:ext cx="6447185" cy="55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398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157255917</TotalTime>
  <Pages>0</Pages>
  <Words>533</Words>
  <Characters>0</Characters>
  <Application>Microsoft Office PowerPoint</Application>
  <DocSecurity>0</DocSecurity>
  <PresentationFormat>On-screen Show (4:3)</PresentationFormat>
  <Lines>0</Lines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开发环境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Python语言关键点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102</cp:revision>
  <cp:lastPrinted>1899-12-30T00:00:00Z</cp:lastPrinted>
  <dcterms:created xsi:type="dcterms:W3CDTF">2011-04-14T14:51:18Z</dcterms:created>
  <dcterms:modified xsi:type="dcterms:W3CDTF">2018-05-29T07:11:29Z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