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29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120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1907704" y="858620"/>
            <a:ext cx="216024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性格不好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211960" y="836712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328498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6120172" y="866827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42391" y="4660117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不上进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8100392" y="887224"/>
            <a:ext cx="72008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6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/12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30581" y="361640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=1/2 * 1/6 * 1/6 * 1/6 * 1/2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1/864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AA31B-159A-4F60-8F06-C1B0621A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938301"/>
            <a:ext cx="8839558" cy="122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4559-49AB-49BE-AC1E-3A1BC3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" y="2309702"/>
            <a:ext cx="8839557" cy="11039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188A6-B8A1-4E0A-9A85-236FA010C0C3}"/>
              </a:ext>
            </a:extLst>
          </p:cNvPr>
          <p:cNvCxnSpPr>
            <a:cxnSpLocks/>
          </p:cNvCxnSpPr>
          <p:nvPr/>
        </p:nvCxnSpPr>
        <p:spPr>
          <a:xfrm>
            <a:off x="1332702" y="305356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B75C9-7A37-4375-BE8B-A1162908EF85}"/>
              </a:ext>
            </a:extLst>
          </p:cNvPr>
          <p:cNvCxnSpPr>
            <a:cxnSpLocks/>
          </p:cNvCxnSpPr>
          <p:nvPr/>
        </p:nvCxnSpPr>
        <p:spPr>
          <a:xfrm>
            <a:off x="1475656" y="178289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对于“不嫁”来说，其概率为：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F2B2C-2EF6-47E7-837F-D8623B55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1707024"/>
            <a:ext cx="8839557" cy="10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9E21A-A30E-4F63-92E1-3CFD84A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" y="2948788"/>
            <a:ext cx="8823268" cy="116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AFAF1-9F06-4F55-86E3-5CF9805D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" y="4317776"/>
            <a:ext cx="8924795" cy="833200"/>
          </a:xfrm>
          <a:prstGeom prst="rect">
            <a:avLst/>
          </a:prstGeom>
        </p:spPr>
      </p:pic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403648" y="3661366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DB8B4-55AB-454F-AD2D-633D229907B1}"/>
              </a:ext>
            </a:extLst>
          </p:cNvPr>
          <p:cNvCxnSpPr>
            <a:cxnSpLocks/>
          </p:cNvCxnSpPr>
          <p:nvPr/>
        </p:nvCxnSpPr>
        <p:spPr>
          <a:xfrm>
            <a:off x="1763688" y="48260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240EB-6F54-4A60-9C86-58C18F5790EB}"/>
              </a:ext>
            </a:extLst>
          </p:cNvPr>
          <p:cNvSpPr/>
          <p:nvPr/>
        </p:nvSpPr>
        <p:spPr>
          <a:xfrm>
            <a:off x="1187624" y="428727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901D8-3E45-4CFE-81B6-92207E906608}"/>
              </a:ext>
            </a:extLst>
          </p:cNvPr>
          <p:cNvSpPr/>
          <p:nvPr/>
        </p:nvSpPr>
        <p:spPr>
          <a:xfrm>
            <a:off x="3463234" y="426548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B68E9-40C3-481E-BB89-1B72C2E6A1B3}"/>
              </a:ext>
            </a:extLst>
          </p:cNvPr>
          <p:cNvSpPr/>
          <p:nvPr/>
        </p:nvSpPr>
        <p:spPr>
          <a:xfrm>
            <a:off x="5378804" y="4259949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E7626-EE86-41B7-914E-AD764043AE30}"/>
              </a:ext>
            </a:extLst>
          </p:cNvPr>
          <p:cNvSpPr/>
          <p:nvPr/>
        </p:nvSpPr>
        <p:spPr>
          <a:xfrm>
            <a:off x="7292937" y="4267224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0DFFE-5627-4837-92FD-04709898A04D}"/>
              </a:ext>
            </a:extLst>
          </p:cNvPr>
          <p:cNvSpPr/>
          <p:nvPr/>
        </p:nvSpPr>
        <p:spPr>
          <a:xfrm>
            <a:off x="6567132" y="3001483"/>
            <a:ext cx="792088" cy="42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8C690-A341-4B50-9E49-6F5E0A3193CC}"/>
              </a:ext>
            </a:extLst>
          </p:cNvPr>
          <p:cNvSpPr/>
          <p:nvPr/>
        </p:nvSpPr>
        <p:spPr>
          <a:xfrm>
            <a:off x="7956376" y="3000216"/>
            <a:ext cx="792088" cy="4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5B20-4C19-481A-ACBE-8453544698C1}"/>
              </a:ext>
            </a:extLst>
          </p:cNvPr>
          <p:cNvSpPr/>
          <p:nvPr/>
        </p:nvSpPr>
        <p:spPr>
          <a:xfrm>
            <a:off x="8221364" y="4283767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06B45-950F-4B8F-AA43-D9B14D1AD6C4}"/>
              </a:ext>
            </a:extLst>
          </p:cNvPr>
          <p:cNvSpPr txBox="1"/>
          <p:nvPr/>
        </p:nvSpPr>
        <p:spPr>
          <a:xfrm>
            <a:off x="8827" y="539857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=1/6 * 1/2 * 1 * 1/2 * 1/2 = 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1/48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平滑技术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朴素贝叶斯与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4139952" y="2180321"/>
            <a:ext cx="1512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AFCB-56EA-4016-AFCF-CA796AB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" y="1142838"/>
            <a:ext cx="8839557" cy="1037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40AA3-54E6-4CD5-964A-CC5F223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" y="3257977"/>
            <a:ext cx="8825682" cy="9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*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2151578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157256506</TotalTime>
  <Pages>0</Pages>
  <Words>494</Words>
  <Characters>0</Characters>
  <Application>Microsoft Office PowerPoint</Application>
  <DocSecurity>0</DocSecurity>
  <PresentationFormat>On-screen Show (4:3)</PresentationFormat>
  <Lines>0</Lines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167</cp:revision>
  <cp:lastPrinted>1899-12-30T00:00:00Z</cp:lastPrinted>
  <dcterms:created xsi:type="dcterms:W3CDTF">2011-04-14T14:51:18Z</dcterms:created>
  <dcterms:modified xsi:type="dcterms:W3CDTF">2018-07-30T09:38:41Z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