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8" r:id="rId6"/>
    <p:sldId id="296" r:id="rId7"/>
    <p:sldId id="297" r:id="rId8"/>
    <p:sldId id="299" r:id="rId9"/>
    <p:sldId id="29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374" y="120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CH4. Naive Bayes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 &amp; </a:t>
            </a:r>
            <a:r>
              <a:rPr lang="en-US" altLang="zh-CN" sz="3200" dirty="0" err="1">
                <a:solidFill>
                  <a:schemeClr val="bg1"/>
                </a:solidFill>
                <a:ea typeface="微软雅黑" panose="020B0503020204020204" pitchFamily="34" charset="-122"/>
              </a:rPr>
              <a:t>TMac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18E89-61D3-4E86-B102-31A43027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4" y="188640"/>
            <a:ext cx="581649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17739" y="908720"/>
            <a:ext cx="8569325" cy="5293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贝叶斯公式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朴素贝叶斯的原理 *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Naïve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在哪里？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平滑技术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朴素贝叶斯的优缺点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朴素贝叶斯与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1B1B1-817D-47D1-B4A3-62C86439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423987"/>
            <a:ext cx="63341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5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1196752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先验概率，基于统计或经验、知识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帅哥的概率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可以统计一群男人中帅哥的比例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后验概率，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发生的前提下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同时发生的概率：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 = P(A|B)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P(B)</a:t>
            </a: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=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EF1F0-BFEE-4216-A6F7-11DC4594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12976"/>
            <a:ext cx="5328592" cy="35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独立事件的概率：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P(B)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，也即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是否发生对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没有影响，则称它们为独立事件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 = P(B)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157256352</TotalTime>
  <Pages>0</Pages>
  <Words>276</Words>
  <Characters>0</Characters>
  <Application>Microsoft Office PowerPoint</Application>
  <DocSecurity>0</DocSecurity>
  <PresentationFormat>On-screen Show (4:3)</PresentationFormat>
  <Lines>0</Lines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Wingdings</vt:lpstr>
      <vt:lpstr>默认设计模板</vt:lpstr>
      <vt:lpstr>默认设计模板_3</vt:lpstr>
      <vt:lpstr>  CH4. Naive Bayes  Yellow &amp; TMac </vt:lpstr>
      <vt:lpstr>PowerPoint Presentation</vt:lpstr>
      <vt:lpstr> 背景 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147</cp:revision>
  <cp:lastPrinted>1899-12-30T00:00:00Z</cp:lastPrinted>
  <dcterms:created xsi:type="dcterms:W3CDTF">2011-04-14T14:51:18Z</dcterms:created>
  <dcterms:modified xsi:type="dcterms:W3CDTF">2018-07-30T07:04:29Z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