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8" r:id="rId3"/>
    <p:sldId id="295" r:id="rId4"/>
    <p:sldId id="293" r:id="rId5"/>
    <p:sldId id="289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294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08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6B250D-62C3-4275-99F5-91462AC24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510AA-091C-4EF1-8B01-F4833CB80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A431D5-09B9-40B7-91EB-F28B2F8D9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A836B-20E2-4BDD-A0FD-A5D2A8CD8D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32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5B508-CB03-4013-BC9F-17C47F02E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F9175-D8FA-4729-B755-A79C0756F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C46D8-4834-4671-94C5-1F86070F1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D5EF0-DC00-450A-9314-2DC1E424684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1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2CABD-90EE-4BBD-8EAC-41C88D9FB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B80BD5-AA65-4BC8-9815-43E12C6A8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A66A2-78D1-45AF-968A-CC70E8A5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36E74-FF28-4C3B-B1EF-C4D5BE3EF0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12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A42D9-DA74-42E8-8390-0E5381D64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C7B2E-9F12-445E-8F64-6FFD01C9C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B62F8-D60E-4546-B07C-40FC3FC84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C88A5-7C27-4AA7-86E7-3AD8D05641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85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CC2DA-16AA-4B3F-9F68-68BF319CB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22894-0D35-43CC-9070-B5B29A962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0119AF-BF99-4B3F-88B8-8C5042D83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F22F8-8556-4B73-9AB5-B4E56BFF06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71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B873D-E117-46F5-B9ED-4BC860833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00E85B-7D29-440A-BF32-9BF90B53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9630E-3C1B-4AA8-A18C-A0A32DE33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7B4B2-71A9-4382-9D68-3EBF823F5F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2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29DED-01E6-4420-AF06-78B89771A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7B8F8-20F1-489D-9278-766EA20EA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D5AB3-B2E5-44A0-BBB3-8696E7403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725D5-9949-4D3B-9760-128C328428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724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ADBEA9-E6F3-474B-B9F1-3804D7C7D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A73989-8FA2-4712-BFD3-26F37D401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5E475-CF29-4279-9477-7D16E7818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4F507-E9C5-4E81-AD78-76D245AA30E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680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2E0F89-5FA3-4F4B-807A-6DC54AD76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6BD151-BE75-425F-A478-FE9E49035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6EBB2C-A902-42DE-94ED-8421D7EEB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4389D-92F7-4C0D-B37B-8C31FFA59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29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4B2149-9C61-44CD-9CA3-34446166F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665F58-C070-4407-A0D8-038C53EF9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E17C3D-CFBB-4D8C-8967-ACBD7EAA4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B2B6C-12A1-48D4-9445-BC88E5C314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95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4A1D-6B41-4FB1-8711-11BC89E19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22452-C8D7-416E-9974-B1A0D39DE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1304-1DE4-4D71-A285-E2534A503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1BA24-1AD4-4D7E-9A1B-FEC98E02C5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64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9BCF2-01A5-44A0-B083-1A82554C0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40CDB-8272-410F-80F0-EE6F1F6A9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725B4-F014-4B05-8E8D-9DA3B45E9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6277-0D42-4E03-97EE-7859502068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22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A50D4-BD94-4112-AC08-B63590D20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7E7E-CF4B-481E-9197-640FD30E2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A6899-E372-4B2B-B85A-2E71CCDF3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C3A4-8E33-4975-8F84-6F5D2D69CA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89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C66D9-3204-4A58-A7FA-D5D45C1FD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86630-52D7-45B0-A903-AD6CCB608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22E27A-A028-47C4-B379-25C40615C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10D95-08CE-4093-97FC-96DCFAB824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039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66D52-C2F3-47A7-B2F2-236D11DB3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1A41A-E971-4826-892E-C56B4110A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7666C-207C-4C91-A191-1A552ADBD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8B84-EBC7-47D7-86D1-BAA446DFE5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92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1EB79B-495C-4584-B639-EDF16503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82553E-83DD-4D5C-8E75-DF1A16190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B53EF6A-D9F0-44BD-AE27-1234FC38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C18C-11DC-4DCF-A059-A4B469CEDB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53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E1832-393F-49E5-86DD-BB179456A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AE9A48-EFD6-4AC8-BD4D-263EB1987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47EF5C-55E8-462F-8D09-22ACACAB8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109E8-B27D-4552-AFFF-48AF16F5F1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E1DF0-6303-4CC8-B88D-26A56BB6F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8232F-CAB3-4351-9D84-22B2FB27A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22B10-5BD9-4FC8-AEBB-D6A47235B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10BA6-E1F1-45FD-B1CA-C6664ABD74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1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8B5E77-ADA0-402F-89C0-385B1D258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13A6C9-0E81-454B-9B8A-0E7C7D7DD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0E2258-ABBD-49D5-B550-C8111639F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8AE7-9B27-42AA-AC3C-AC80E1058C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79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5706C8-55ED-48D1-9D59-4D000AA2A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7B584E-6D7B-4A7E-BCE1-EEDA8C9C6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89A768-EE78-4160-99B6-5667F5BBF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23399-BDEE-4A7D-AED3-1E5EFD6B78D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35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ED187C-1E86-4939-80D1-64AA90D9A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F2F4A0-843E-4656-9258-E6C878BB5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23073-AC1F-4E54-A7A4-5266853CC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3A72B-0DCA-4611-A513-E1C5E19CD8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2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07742-7E46-4B95-8524-4A389041A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65EAF-01DC-4F14-BC1B-2BE8F5A9F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AF43-E180-453F-8B6D-34F010440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7CFD2-5A1A-4635-8F84-1782FE5C1F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7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0406E-329F-45F9-B49D-EB56E4673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F1211-09CC-4C61-9860-EE912B21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D8EDF-2E95-46B8-B181-7ECF5AF60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77F51-AC24-4EE3-A39D-34C540292F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47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905B0D-E1ED-4BDA-ACBA-F9990583E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BDD5D9-C9D7-4A63-B038-8D8A7AFB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4F03C7-739E-4996-824B-A4688FC280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53512D-1626-4F5B-A86A-6AB83AC046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DF25F-45FF-4D0C-AE3C-490A2A046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3DDF51-9DAC-4A4F-87BA-B7DFBFA2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5E0C10-D7BD-4DA3-9DCE-CD7D4021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EF9A00-F783-47B3-84A2-86251AF1C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FC49D2-C4AC-468D-AF9F-A2B347DC0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4B5BAB-856B-47A8-B080-70150C4F7D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A6C063-D1B0-479F-9B63-80CA22451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11D36F-0C5C-4E0E-A077-0398F12CBBA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eecd77803508" TargetMode="External"/><Relationship Id="rId2" Type="http://schemas.openxmlformats.org/officeDocument/2006/relationships/hyperlink" Target="https://foofish.net/compatible-py2-and-py3.html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74CED-F989-4BCE-957B-2F0A83391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708275"/>
            <a:ext cx="7845425" cy="360045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rgbClr val="FFC000"/>
                </a:solidFill>
                <a:ea typeface="微软雅黑" panose="020B0503020204020204" pitchFamily="34" charset="-122"/>
              </a:rPr>
              <a:t>Python </a:t>
            </a:r>
            <a:r>
              <a:rPr lang="zh-CN" altLang="en-US" sz="6600" dirty="0">
                <a:solidFill>
                  <a:srgbClr val="FFC000"/>
                </a:solidFill>
                <a:ea typeface="微软雅黑" panose="020B0503020204020204" pitchFamily="34" charset="-122"/>
              </a:rPr>
              <a:t>基础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Yellow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E3513-B5CB-4B3A-843D-CD952FB36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476" y="332656"/>
            <a:ext cx="3861048" cy="38610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开发环境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36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260648"/>
            <a:ext cx="8569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34470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 2 or 3 ?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Python3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是趋势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推荐安装</a:t>
            </a:r>
            <a:r>
              <a:rPr lang="en-US" altLang="zh-CN" sz="4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Anaconda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而不是直接装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Python2/3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04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799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46782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Anaconda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?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运行时的发行版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包含了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运行时管理器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包管理器</a:t>
            </a: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内置了大量常用的科学计算包，免去手工下载之苦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32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799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Anaconda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?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074" name="Picture 2" descr="https://upload-images.jianshu.io/upload_images/64542-4e9d1b7b08a5100e.jpg?imageMogr2/auto-orient/strip%7CimageView2/2/w/700">
            <a:extLst>
              <a:ext uri="{FF2B5EF4-FFF2-40B4-BE49-F238E27FC236}">
                <a16:creationId xmlns:a16="http://schemas.microsoft.com/office/drawing/2014/main" id="{09B74F14-139A-4A10-8DAA-5EB73E53B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16832"/>
            <a:ext cx="4132436" cy="487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38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799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Python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Anaconda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的安装方法：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https://foofish.net/compatible-py2-and-py3.html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https://www.jianshu.com/p/eecd77803508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76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Q &amp; A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01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287337" y="1484784"/>
            <a:ext cx="8569325" cy="2752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开发环境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语言特点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0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背景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是什么？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827F9A-B19C-4635-8274-6439442E4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2310342"/>
            <a:ext cx="5667375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40626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是什么？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是一种解释型语言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是一种动态语言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是一种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OOP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2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6632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980728"/>
            <a:ext cx="8569325" cy="22159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是什么？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BCCA0-F07A-4750-9531-7E2622444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628800"/>
            <a:ext cx="4756972" cy="489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5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22159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简单、易学、表达能力强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[A,B,C] x [X,Y,Z] = [AX,AY,AZ,BX,…]</a:t>
            </a: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5BD105-50C8-4DB1-A5FA-35DE9A9B4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388" y="3645024"/>
            <a:ext cx="9235492" cy="114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8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丰富的生态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026" name="Picture 2" descr="ä¸ç¯æç« å¥é¨Pythonçæç³»ç»">
            <a:extLst>
              <a:ext uri="{FF2B5EF4-FFF2-40B4-BE49-F238E27FC236}">
                <a16:creationId xmlns:a16="http://schemas.microsoft.com/office/drawing/2014/main" id="{DDA15401-4015-4E77-8296-AD0A850C8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6912768" cy="485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1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79512" y="1196752"/>
            <a:ext cx="856932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Trend</a:t>
            </a: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50" name="Picture 2" descr="https://zgab33vy595fw5zq-zippykid.netdna-ssl.com/wp-content/uploads/2017/09/growth_major_languages-1-1024x878.png">
            <a:extLst>
              <a:ext uri="{FF2B5EF4-FFF2-40B4-BE49-F238E27FC236}">
                <a16:creationId xmlns:a16="http://schemas.microsoft.com/office/drawing/2014/main" id="{BDA76681-25C8-461E-87BB-40412F6B4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303" y="1275885"/>
            <a:ext cx="6447185" cy="552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493987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157255723</TotalTime>
  <Pages>0</Pages>
  <Words>272</Words>
  <Characters>0</Characters>
  <Application>Microsoft Office PowerPoint</Application>
  <DocSecurity>0</DocSecurity>
  <PresentationFormat>On-screen Show (4:3)</PresentationFormat>
  <Lines>0</Lines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宋体</vt:lpstr>
      <vt:lpstr>微软雅黑</vt:lpstr>
      <vt:lpstr>Arial</vt:lpstr>
      <vt:lpstr>Wingdings</vt:lpstr>
      <vt:lpstr>默认设计模板</vt:lpstr>
      <vt:lpstr>默认设计模板_3</vt:lpstr>
      <vt:lpstr>  Python 基础  Yellow </vt:lpstr>
      <vt:lpstr>PowerPoint Presentation</vt:lpstr>
      <vt:lpstr> 背景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开发环境 </vt:lpstr>
      <vt:lpstr>PowerPoint Presentation</vt:lpstr>
      <vt:lpstr>PowerPoint Presentation</vt:lpstr>
      <vt:lpstr>PowerPoint Presentation</vt:lpstr>
      <vt:lpstr>PowerPoint Presentation</vt:lpstr>
      <vt:lpstr> Q &amp; A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subject/>
  <dc:creator>beifeng.xy</dc:creator>
  <cp:keywords/>
  <dc:description/>
  <cp:lastModifiedBy>YELLOW HUANG (DOCU-IRIS-ISD-OOCLL/ZHA)</cp:lastModifiedBy>
  <cp:revision>86</cp:revision>
  <cp:lastPrinted>1899-12-30T00:00:00Z</cp:lastPrinted>
  <dcterms:created xsi:type="dcterms:W3CDTF">2011-04-14T14:51:18Z</dcterms:created>
  <dcterms:modified xsi:type="dcterms:W3CDTF">2018-05-29T03:56:59Z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