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9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74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CH4. Naive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 &amp; </a:t>
            </a: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18E89-61D3-4E86-B102-31A4302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188640"/>
            <a:ext cx="581649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Looks good?</a:t>
            </a:r>
          </a:p>
          <a:p>
            <a:pPr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8397-DC7E-49F3-9DCD-565DD5B4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3504"/>
            <a:ext cx="8825682" cy="99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E9239-7584-4CB6-8AE1-F5E33B67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852935"/>
            <a:ext cx="8839558" cy="1224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75F30-1A83-494D-91CF-4C4AA030C96A}"/>
              </a:ext>
            </a:extLst>
          </p:cNvPr>
          <p:cNvSpPr/>
          <p:nvPr/>
        </p:nvSpPr>
        <p:spPr>
          <a:xfrm>
            <a:off x="1403648" y="1988840"/>
            <a:ext cx="727280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3E415-202D-405E-961C-2CD2611B9851}"/>
              </a:ext>
            </a:extLst>
          </p:cNvPr>
          <p:cNvSpPr txBox="1"/>
          <p:nvPr/>
        </p:nvSpPr>
        <p:spPr>
          <a:xfrm>
            <a:off x="107504" y="4221088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特征空间巨大，指数级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数据的稀疏性很容易导致统计到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0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“朴素”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字的含义：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每个特征之间是相互独立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8D095-2B78-418A-928E-2518C5C8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184932"/>
            <a:ext cx="8825682" cy="99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1" y="3573015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0" y="5133406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3595463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5187812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4213131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3595463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5187812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4213131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3596879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5189228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4214547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3595463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5187812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4213131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58772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67544" y="882055"/>
            <a:ext cx="129614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5B466-20B0-4C5E-8843-89C8F2FBDEBC}"/>
              </a:ext>
            </a:extLst>
          </p:cNvPr>
          <p:cNvSpPr/>
          <p:nvPr/>
        </p:nvSpPr>
        <p:spPr>
          <a:xfrm>
            <a:off x="179512" y="364502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137F1-D6F2-41F1-83A3-C60662A9BB22}"/>
              </a:ext>
            </a:extLst>
          </p:cNvPr>
          <p:cNvSpPr/>
          <p:nvPr/>
        </p:nvSpPr>
        <p:spPr>
          <a:xfrm>
            <a:off x="179512" y="500597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3/6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1907704" y="858620"/>
            <a:ext cx="216024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性格不好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211960" y="836712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328498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身高矮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6120172" y="866827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42391" y="4660117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不上进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8100392" y="887224"/>
            <a:ext cx="72008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6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/12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30581" y="3616404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=1/2 * 1/6 * 1/6 * 1/6 * 1/2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1/864</a:t>
            </a:r>
            <a:endParaRPr lang="en-US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AA31B-159A-4F60-8F06-C1B0621A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938301"/>
            <a:ext cx="8839558" cy="122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4559-49AB-49BE-AC1E-3A1BC3EB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2" y="2309702"/>
            <a:ext cx="8839557" cy="11039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F188A6-B8A1-4E0A-9A85-236FA010C0C3}"/>
              </a:ext>
            </a:extLst>
          </p:cNvPr>
          <p:cNvCxnSpPr>
            <a:cxnSpLocks/>
          </p:cNvCxnSpPr>
          <p:nvPr/>
        </p:nvCxnSpPr>
        <p:spPr>
          <a:xfrm>
            <a:off x="1332702" y="305356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B75C9-7A37-4375-BE8B-A1162908EF85}"/>
              </a:ext>
            </a:extLst>
          </p:cNvPr>
          <p:cNvCxnSpPr>
            <a:cxnSpLocks/>
          </p:cNvCxnSpPr>
          <p:nvPr/>
        </p:nvCxnSpPr>
        <p:spPr>
          <a:xfrm>
            <a:off x="1475656" y="178289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对于“不嫁”来说，其概率为：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F2B2C-2EF6-47E7-837F-D8623B55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1707024"/>
            <a:ext cx="8839557" cy="10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19E21A-A30E-4F63-92E1-3CFD84A7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" y="2948788"/>
            <a:ext cx="8823268" cy="116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AFAF1-9F06-4F55-86E3-5CF9805D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1" y="4317776"/>
            <a:ext cx="8924795" cy="833200"/>
          </a:xfrm>
          <a:prstGeom prst="rect">
            <a:avLst/>
          </a:prstGeom>
        </p:spPr>
      </p:pic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403648" y="3661366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DB8B4-55AB-454F-AD2D-633D229907B1}"/>
              </a:ext>
            </a:extLst>
          </p:cNvPr>
          <p:cNvCxnSpPr>
            <a:cxnSpLocks/>
          </p:cNvCxnSpPr>
          <p:nvPr/>
        </p:nvCxnSpPr>
        <p:spPr>
          <a:xfrm>
            <a:off x="1763688" y="48260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240EB-6F54-4A60-9C86-58C18F5790EB}"/>
              </a:ext>
            </a:extLst>
          </p:cNvPr>
          <p:cNvSpPr/>
          <p:nvPr/>
        </p:nvSpPr>
        <p:spPr>
          <a:xfrm>
            <a:off x="1187624" y="428727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901D8-3E45-4CFE-81B6-92207E906608}"/>
              </a:ext>
            </a:extLst>
          </p:cNvPr>
          <p:cNvSpPr/>
          <p:nvPr/>
        </p:nvSpPr>
        <p:spPr>
          <a:xfrm>
            <a:off x="3463234" y="426548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B68E9-40C3-481E-BB89-1B72C2E6A1B3}"/>
              </a:ext>
            </a:extLst>
          </p:cNvPr>
          <p:cNvSpPr/>
          <p:nvPr/>
        </p:nvSpPr>
        <p:spPr>
          <a:xfrm>
            <a:off x="5378804" y="4259949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5E7626-EE86-41B7-914E-AD764043AE30}"/>
              </a:ext>
            </a:extLst>
          </p:cNvPr>
          <p:cNvSpPr/>
          <p:nvPr/>
        </p:nvSpPr>
        <p:spPr>
          <a:xfrm>
            <a:off x="7292937" y="4267224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70DFFE-5627-4837-92FD-04709898A04D}"/>
              </a:ext>
            </a:extLst>
          </p:cNvPr>
          <p:cNvSpPr/>
          <p:nvPr/>
        </p:nvSpPr>
        <p:spPr>
          <a:xfrm>
            <a:off x="6567132" y="3001483"/>
            <a:ext cx="792088" cy="427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68C690-A341-4B50-9E49-6F5E0A3193CC}"/>
              </a:ext>
            </a:extLst>
          </p:cNvPr>
          <p:cNvSpPr/>
          <p:nvPr/>
        </p:nvSpPr>
        <p:spPr>
          <a:xfrm>
            <a:off x="7956376" y="3000216"/>
            <a:ext cx="792088" cy="42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5B20-4C19-481A-ACBE-8453544698C1}"/>
              </a:ext>
            </a:extLst>
          </p:cNvPr>
          <p:cNvSpPr/>
          <p:nvPr/>
        </p:nvSpPr>
        <p:spPr>
          <a:xfrm>
            <a:off x="8221364" y="4283767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A06B45-950F-4B8F-AA43-D9B14D1AD6C4}"/>
              </a:ext>
            </a:extLst>
          </p:cNvPr>
          <p:cNvSpPr txBox="1"/>
          <p:nvPr/>
        </p:nvSpPr>
        <p:spPr>
          <a:xfrm>
            <a:off x="8827" y="539857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=1/6 * 1/2 * 1 * 1/2 * 1/2 = 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1/48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贝叶斯公式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朴素贝叶斯的原理 *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Naïve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在哪里？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朴素贝叶斯的优缺点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4139952" y="2180321"/>
            <a:ext cx="1512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AFCB-56EA-4016-AFCF-CA796AB4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" y="1142838"/>
            <a:ext cx="8839557" cy="1037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40AA3-54E6-4CD5-964A-CC5F223D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" y="3257977"/>
            <a:ext cx="8825682" cy="99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193C6-1882-4768-9BBC-BE2F1B895809}"/>
              </a:ext>
            </a:extLst>
          </p:cNvPr>
          <p:cNvSpPr txBox="1"/>
          <p:nvPr/>
        </p:nvSpPr>
        <p:spPr>
          <a:xfrm>
            <a:off x="3419872" y="4699499"/>
            <a:ext cx="2304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不嫁！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朴素贝叶斯，</a:t>
            </a:r>
            <a:b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8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“Too simple, sometimes naïve”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204863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0" y="3765254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2227311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3819660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2844979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2227311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3819660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2844979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2228727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3821076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2846395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2227311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3819660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2844979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4509120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2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现实世界中，特征之间并不总是独立的。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垃圾邮件判别：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然鹅实践上效果还不错！</a:t>
            </a:r>
            <a:endParaRPr lang="en-US" altLang="zh-CN" sz="4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2132856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89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优点：算法逻辑简单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易于实现、分类过程中时空开销小、可以应用在数据量大的情况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缺点：朴素贝叶斯模型假设属性之间相互独立，这个假设在实际应用中往往是不成立的，在属性个数比较多或者属性之间相关性较大时，分类效果不好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B1B1-817D-47D1-B4A3-62C8643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836712"/>
            <a:ext cx="6334125" cy="40100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F7C5F8-9E26-417F-9E5E-C24B481E48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4221088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嫁不嫁？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1196752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先验概率，基于统计或经验、知识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帅哥的概率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可以统计一群男人中帅哥的比例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后验概率，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发生的前提下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同时发生的概率：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P(A|B)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P(B)</a:t>
            </a: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=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EF1F0-BFEE-4216-A6F7-11DC459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328592" cy="3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独立事件的概率：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是否发生对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没有影响，则称它们为独立事件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A) = P(B)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贝叶斯公式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=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 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未知      可知         可知      可知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嫁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|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帅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∗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261CE78B-3ED9-4052-99CB-EAE9F5242BBD}"/>
              </a:ext>
            </a:extLst>
          </p:cNvPr>
          <p:cNvSpPr/>
          <p:nvPr/>
        </p:nvSpPr>
        <p:spPr>
          <a:xfrm rot="10800000">
            <a:off x="827584" y="2151578"/>
            <a:ext cx="484632" cy="48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D8906AC-31C2-4B63-BC7E-12EB63EEE104}"/>
              </a:ext>
            </a:extLst>
          </p:cNvPr>
          <p:cNvSpPr/>
          <p:nvPr/>
        </p:nvSpPr>
        <p:spPr>
          <a:xfrm rot="10800000">
            <a:off x="2771800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FC10889-F24D-42C8-8523-21D1209CD614}"/>
              </a:ext>
            </a:extLst>
          </p:cNvPr>
          <p:cNvSpPr/>
          <p:nvPr/>
        </p:nvSpPr>
        <p:spPr>
          <a:xfrm rot="10800000">
            <a:off x="5076056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08EC02-FCE2-42DB-A0E4-7B3DC169BC7B}"/>
              </a:ext>
            </a:extLst>
          </p:cNvPr>
          <p:cNvSpPr/>
          <p:nvPr/>
        </p:nvSpPr>
        <p:spPr>
          <a:xfrm rot="10800000">
            <a:off x="7082647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157256589</TotalTime>
  <Pages>0</Pages>
  <Words>664</Words>
  <Characters>0</Characters>
  <Application>Microsoft Office PowerPoint</Application>
  <DocSecurity>0</DocSecurity>
  <PresentationFormat>On-screen Show (4:3)</PresentationFormat>
  <Lines>0</Lines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Cambria Math</vt:lpstr>
      <vt:lpstr>Wingdings</vt:lpstr>
      <vt:lpstr>默认设计模板</vt:lpstr>
      <vt:lpstr>默认设计模板_3</vt:lpstr>
      <vt:lpstr>  CH4. Naive Bayes  Yellow &amp; TMac </vt:lpstr>
      <vt:lpstr>PowerPoint Presentation</vt:lpstr>
      <vt:lpstr> 背景 </vt:lpstr>
      <vt:lpstr> 嫁不嫁？ </vt:lpstr>
      <vt:lpstr>PowerPoint Presentation</vt:lpstr>
      <vt:lpstr>PowerPoint Presentation</vt:lpstr>
      <vt:lpstr>PowerPoint Presentation</vt:lpstr>
      <vt:lpstr> 贝叶斯公式 </vt:lpstr>
      <vt:lpstr>PowerPoint Presentation</vt:lpstr>
      <vt:lpstr>PowerPoint Presentation</vt:lpstr>
      <vt:lpstr> 朴素贝叶斯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朴素贝叶斯， Naive在哪? </vt:lpstr>
      <vt:lpstr>PowerPoint Presentation</vt:lpstr>
      <vt:lpstr>PowerPoint Presentation</vt:lpstr>
      <vt:lpstr>   朴素贝叶斯优缺点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175</cp:revision>
  <cp:lastPrinted>1899-12-30T00:00:00Z</cp:lastPrinted>
  <dcterms:created xsi:type="dcterms:W3CDTF">2011-04-14T14:51:18Z</dcterms:created>
  <dcterms:modified xsi:type="dcterms:W3CDTF">2018-08-02T01:43:01Z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