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752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语言特点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Chapter N Title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N Title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23850" y="1628775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157255612</TotalTime>
  <Pages>0</Pages>
  <Words>16</Words>
  <Characters>0</Characters>
  <Application>Microsoft Office PowerPoint</Application>
  <DocSecurity>0</DocSecurity>
  <PresentationFormat>On-screen Show (4:3)</PresentationFormat>
  <Lines>0</Lines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Chapter N Title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73</cp:revision>
  <cp:lastPrinted>1899-12-30T00:00:00Z</cp:lastPrinted>
  <dcterms:created xsi:type="dcterms:W3CDTF">2011-04-14T14:51:18Z</dcterms:created>
  <dcterms:modified xsi:type="dcterms:W3CDTF">2018-05-29T02:06:15Z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