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sldIdLst>
    <p:sldId id="258" r:id="rId3"/>
    <p:sldId id="298" r:id="rId4"/>
    <p:sldId id="311" r:id="rId5"/>
    <p:sldId id="299" r:id="rId6"/>
    <p:sldId id="312" r:id="rId7"/>
    <p:sldId id="313" r:id="rId8"/>
    <p:sldId id="314" r:id="rId9"/>
    <p:sldId id="308" r:id="rId10"/>
    <p:sldId id="29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FFFF"/>
    <a:srgbClr val="00FFCC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1" autoAdjust="0"/>
  </p:normalViewPr>
  <p:slideViewPr>
    <p:cSldViewPr>
      <p:cViewPr varScale="1">
        <p:scale>
          <a:sx n="100" d="100"/>
          <a:sy n="100" d="100"/>
        </p:scale>
        <p:origin x="191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7CCC9-AA31-463A-B6B6-16A0B64DBAC0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D41F-532B-47A5-ADDC-B3CCCB6F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4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7" y="3274342"/>
            <a:ext cx="7845425" cy="3095749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bg1"/>
                </a:solidFill>
                <a:ea typeface="微软雅黑" panose="020B0503020204020204" pitchFamily="34" charset="-122"/>
              </a:rPr>
              <a:t>Clustering -- DBSCAN</a:t>
            </a:r>
            <a:endParaRPr lang="zh-CN" altLang="en-US" sz="4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FD992-7366-4B81-B59E-2AF689C9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48680"/>
            <a:ext cx="5518557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Density-Based Spatial Clustering of Application with Noise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基于密度的聚类算法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287337" y="2501389"/>
            <a:ext cx="85693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用一个点的邻域内的邻居点数衡量该点所在空间的密度，可以找出分布形状不规则的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，并且不需要事先知道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的个数。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0B856-3987-4575-8E2B-329B0D8B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0" y="4091924"/>
            <a:ext cx="740195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8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基本概念还是要知道的</a:t>
            </a:r>
            <a:r>
              <a:rPr lang="en-US" altLang="zh-CN" sz="2800" dirty="0">
                <a:solidFill>
                  <a:schemeClr val="bg1"/>
                </a:solidFill>
                <a:latin typeface="Arial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287337" y="2060848"/>
            <a:ext cx="8569325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az-Cyrl-AZ" altLang="zh-CN" dirty="0">
                <a:solidFill>
                  <a:srgbClr val="66FFCC"/>
                </a:solidFill>
                <a:latin typeface="Arial" charset="0"/>
              </a:rPr>
              <a:t>Є</a:t>
            </a: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邻域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：对任意一个点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p,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其邻域为：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N(p)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=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{q ∈ D |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dist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(p, q) &lt;= </a:t>
            </a:r>
            <a:r>
              <a:rPr lang="az-Cyrl-AZ" altLang="zh-CN" dirty="0">
                <a:solidFill>
                  <a:schemeClr val="bg1"/>
                </a:solidFill>
                <a:latin typeface="Arial" charset="0"/>
              </a:rPr>
              <a:t>Є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}, </a:t>
            </a:r>
            <a:r>
              <a:rPr lang="az-Cyrl-AZ" altLang="zh-CN" dirty="0">
                <a:solidFill>
                  <a:schemeClr val="bg1"/>
                </a:solidFill>
                <a:latin typeface="Arial" charset="0"/>
              </a:rPr>
              <a:t>Є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可理解为半径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密度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：对任意一点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p,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以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为圆心，</a:t>
            </a:r>
            <a:r>
              <a:rPr lang="az-Cyrl-AZ" altLang="zh-CN" dirty="0">
                <a:solidFill>
                  <a:schemeClr val="bg1"/>
                </a:solidFill>
                <a:latin typeface="Arial" charset="0"/>
              </a:rPr>
              <a:t> Є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为半径的圆区内包含的点数目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66FFCC"/>
                </a:solidFill>
                <a:latin typeface="Arial" charset="0"/>
              </a:rPr>
              <a:t>Minpts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：给定点在</a:t>
            </a:r>
            <a:r>
              <a:rPr lang="az-Cyrl-AZ" altLang="zh-CN" dirty="0">
                <a:solidFill>
                  <a:schemeClr val="bg1"/>
                </a:solidFill>
                <a:latin typeface="Arial" charset="0"/>
              </a:rPr>
              <a:t>Є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邻域内成为核心对象的最小邻域点数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核心点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：若某一点的密度 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&gt;=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minpts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则该点为核心点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边界点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：落在某个核心点邻域内的点，边界点可能落在多个核心点的邻域内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噪音点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：不属于核心点，也不属于边界点，也就是密度为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的点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96D8A-E0A1-4DC3-B922-1F7EBFCB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7" y="4293096"/>
            <a:ext cx="3568875" cy="236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2D637-3EE0-47EC-903D-706E92AA59CB}"/>
              </a:ext>
            </a:extLst>
          </p:cNvPr>
          <p:cNvSpPr txBox="1"/>
          <p:nvPr/>
        </p:nvSpPr>
        <p:spPr>
          <a:xfrm>
            <a:off x="4543400" y="3920885"/>
            <a:ext cx="856932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核心点对应稠密区域内部的点，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边界点对应稠密区域边缘的点，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噪声点对应稀疏区域中的点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基本概念还是要知道的</a:t>
            </a:r>
            <a:r>
              <a:rPr lang="en-US" altLang="zh-CN" sz="2800" dirty="0">
                <a:solidFill>
                  <a:schemeClr val="bg1"/>
                </a:solidFill>
                <a:latin typeface="Arial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287337" y="2060848"/>
            <a:ext cx="8569325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直接密度可达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：若满足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是核心点，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y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领域内的点，则称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直接密度可达。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密度可达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 假设存在一串点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p_{1},p_{2},...,p{n},p_{1}=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q,p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_{n}=p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，使得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p_{i+1}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p_{i}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是直接密度可达的，那么就认为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q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密度可达。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66FFCC"/>
                </a:solidFill>
                <a:latin typeface="Arial" charset="0"/>
              </a:rPr>
              <a:t>密度相连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 假设存在点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o,p,q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，其中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p,q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均从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o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密度可达，那么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q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密度相连。密度相连具有对称性。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从某个核心点出发，不断向密度可达的区域扩张，从而得到一个包含核心点和边界点的最大区域，区域中任意两点密度相连。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545194" y="1700808"/>
            <a:ext cx="856932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初始：数据集 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D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，</a:t>
            </a:r>
            <a:r>
              <a:rPr lang="az-Cyrl-AZ" altLang="zh-CN" sz="2000" dirty="0">
                <a:solidFill>
                  <a:srgbClr val="66FFCC"/>
                </a:solidFill>
                <a:latin typeface="Arial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邻域半径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eps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，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minpts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寻找核心点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cluster C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for each unvisited point P in D 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遍历每个未被遍历的点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mark P as visited                          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regionQuery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(P, eps)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计算这个点的邻域点  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if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sizeof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) &lt;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如果这个点的邻域点数小于最小邻域点数阈值，则为噪声点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mark P as NOISE                         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else                                       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C = next cluster             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否则作为核心点，根据该点创建一个新类簇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        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expandCluster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(P,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, C, eps,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)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根据该核心点扩展类别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25749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574675" y="1700808"/>
            <a:ext cx="8569325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根据核心点扩展类别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expandCluster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(P,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, C, eps,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)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add P to cluster C                      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核心点先加入类别中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for each point P‘ in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遍历核心点内每个邻域点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  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if P' is not visited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mark P' as visited                              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‘ =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regionQuery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(P’, eps)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计算这个点的邻域点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if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sizeof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') &gt;=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如果该点为核心点，则扩充该类别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joined with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NeighborPts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'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      if P' is not yet member of any cluster   //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如果邻域内点不是核心点，并且无类别，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Arial" charset="0"/>
              </a:rPr>
              <a:t>比如噪音数据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，则加入此类别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add P' to cluster C</a:t>
            </a:r>
          </a:p>
        </p:txBody>
      </p:sp>
    </p:spTree>
    <p:extLst>
      <p:ext uri="{BB962C8B-B14F-4D97-AF65-F5344CB8AC3E}">
        <p14:creationId xmlns:p14="http://schemas.microsoft.com/office/powerpoint/2010/main" val="98557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算法优缺点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63908" y="1628800"/>
            <a:ext cx="9608721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缺点：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聚类质量依赖于距离公式的选取，最常用的距离公式是欧几里得距离，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然而，对于高维数据，距离的度量标准已经不重要了。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不适合于数据集中密度差异很大的情形，</a:t>
            </a:r>
            <a:r>
              <a:rPr lang="az-Cyrl-AZ" altLang="zh-CN" sz="2000" dirty="0">
                <a:solidFill>
                  <a:srgbClr val="66FFCC"/>
                </a:solidFill>
                <a:latin typeface="Arial" charset="0"/>
              </a:rPr>
              <a:t> </a:t>
            </a:r>
            <a:r>
              <a:rPr lang="az-Cyrl-AZ" altLang="zh-CN" sz="2000" dirty="0">
                <a:solidFill>
                  <a:schemeClr val="bg1"/>
                </a:solidFill>
                <a:latin typeface="Arial" charset="0"/>
              </a:rPr>
              <a:t>Є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mintps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选取很困难。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受</a:t>
            </a:r>
            <a:r>
              <a:rPr lang="az-Cyrl-AZ" altLang="zh-CN" sz="2000" dirty="0">
                <a:solidFill>
                  <a:schemeClr val="bg1"/>
                </a:solidFill>
                <a:latin typeface="Arial" charset="0"/>
              </a:rPr>
              <a:t>Є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影响较大。在类中的数据分布密度不均匀时，</a:t>
            </a:r>
            <a:r>
              <a:rPr lang="az-Cyrl-AZ" altLang="zh-CN" sz="2000" dirty="0">
                <a:solidFill>
                  <a:schemeClr val="bg1"/>
                </a:solidFill>
                <a:latin typeface="Arial" charset="0"/>
              </a:rPr>
              <a:t> Є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较小时，密度小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会被划分成多个性质相似的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；</a:t>
            </a:r>
            <a:r>
              <a:rPr lang="az-Cyrl-AZ" altLang="zh-CN" sz="2000" dirty="0">
                <a:solidFill>
                  <a:schemeClr val="bg1"/>
                </a:solidFill>
                <a:latin typeface="Arial" charset="0"/>
              </a:rPr>
              <a:t> Є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较大时，会使得距离较近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且密度较大的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被合并成一个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cluster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优点：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不需要事先指定聚类数目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可以发现任意形状的聚类（基于距离的算法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(k-means)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，只能发现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类圆形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’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的聚类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能找出数据中的噪音，对噪音不敏感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只有两个参数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聚类结果几乎不依赖于节点的遍历顺序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应用：位置推荐，图像分割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157257936</TotalTime>
  <Pages>0</Pages>
  <Words>1154</Words>
  <Characters>0</Characters>
  <Application>Microsoft Office PowerPoint</Application>
  <DocSecurity>0</DocSecurity>
  <PresentationFormat>On-screen Show (4:3)</PresentationFormat>
  <Lines>0</Lines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SimSun</vt:lpstr>
      <vt:lpstr>Arial</vt:lpstr>
      <vt:lpstr>Calibri</vt:lpstr>
      <vt:lpstr>默认设计模板</vt:lpstr>
      <vt:lpstr>默认设计模板_3</vt:lpstr>
      <vt:lpstr>Clustering -- DBSCAN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DIANA QIAO (DEV-ISD-OOCLL/ZHA)</cp:lastModifiedBy>
  <cp:revision>136</cp:revision>
  <cp:lastPrinted>1899-12-30T00:00:00Z</cp:lastPrinted>
  <dcterms:created xsi:type="dcterms:W3CDTF">2011-04-14T14:51:18Z</dcterms:created>
  <dcterms:modified xsi:type="dcterms:W3CDTF">2018-08-16T03:24:16Z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