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8" r:id="rId3"/>
    <p:sldId id="295" r:id="rId4"/>
    <p:sldId id="293" r:id="rId5"/>
    <p:sldId id="289" r:id="rId6"/>
    <p:sldId id="294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08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6B250D-62C3-4275-99F5-91462AC24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510AA-091C-4EF1-8B01-F4833CB80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A431D5-09B9-40B7-91EB-F28B2F8D9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A836B-20E2-4BDD-A0FD-A5D2A8CD8D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32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5B508-CB03-4013-BC9F-17C47F02E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F9175-D8FA-4729-B755-A79C0756F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C46D8-4834-4671-94C5-1F86070F1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D5EF0-DC00-450A-9314-2DC1E424684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1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2CABD-90EE-4BBD-8EAC-41C88D9FB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B80BD5-AA65-4BC8-9815-43E12C6A8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A66A2-78D1-45AF-968A-CC70E8A5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36E74-FF28-4C3B-B1EF-C4D5BE3EF0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12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A42D9-DA74-42E8-8390-0E5381D64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C7B2E-9F12-445E-8F64-6FFD01C9C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B62F8-D60E-4546-B07C-40FC3FC84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C88A5-7C27-4AA7-86E7-3AD8D05641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85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CC2DA-16AA-4B3F-9F68-68BF319CB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22894-0D35-43CC-9070-B5B29A962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0119AF-BF99-4B3F-88B8-8C5042D83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F22F8-8556-4B73-9AB5-B4E56BFF06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71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B873D-E117-46F5-B9ED-4BC860833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00E85B-7D29-440A-BF32-9BF90B53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9630E-3C1B-4AA8-A18C-A0A32DE33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7B4B2-71A9-4382-9D68-3EBF823F5F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2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29DED-01E6-4420-AF06-78B89771A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7B8F8-20F1-489D-9278-766EA20EA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D5AB3-B2E5-44A0-BBB3-8696E7403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725D5-9949-4D3B-9760-128C328428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724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ADBEA9-E6F3-474B-B9F1-3804D7C7D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A73989-8FA2-4712-BFD3-26F37D401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5E475-CF29-4279-9477-7D16E7818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4F507-E9C5-4E81-AD78-76D245AA30E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680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2E0F89-5FA3-4F4B-807A-6DC54AD76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6BD151-BE75-425F-A478-FE9E49035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6EBB2C-A902-42DE-94ED-8421D7EEB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4389D-92F7-4C0D-B37B-8C31FFA59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29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4B2149-9C61-44CD-9CA3-34446166F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665F58-C070-4407-A0D8-038C53EF9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E17C3D-CFBB-4D8C-8967-ACBD7EAA4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B2B6C-12A1-48D4-9445-BC88E5C314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95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4A1D-6B41-4FB1-8711-11BC89E19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22452-C8D7-416E-9974-B1A0D39DE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1304-1DE4-4D71-A285-E2534A503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1BA24-1AD4-4D7E-9A1B-FEC98E02C5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64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9BCF2-01A5-44A0-B083-1A82554C0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40CDB-8272-410F-80F0-EE6F1F6A9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725B4-F014-4B05-8E8D-9DA3B45E9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6277-0D42-4E03-97EE-7859502068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22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A50D4-BD94-4112-AC08-B63590D20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7E7E-CF4B-481E-9197-640FD30E2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A6899-E372-4B2B-B85A-2E71CCDF3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C3A4-8E33-4975-8F84-6F5D2D69CA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89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C66D9-3204-4A58-A7FA-D5D45C1FD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86630-52D7-45B0-A903-AD6CCB608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22E27A-A028-47C4-B379-25C40615C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10D95-08CE-4093-97FC-96DCFAB824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039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66D52-C2F3-47A7-B2F2-236D11DB3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1A41A-E971-4826-892E-C56B4110A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7666C-207C-4C91-A191-1A552ADBD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8B84-EBC7-47D7-86D1-BAA446DFE5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92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1EB79B-495C-4584-B639-EDF16503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82553E-83DD-4D5C-8E75-DF1A16190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B53EF6A-D9F0-44BD-AE27-1234FC38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C18C-11DC-4DCF-A059-A4B469CEDB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53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E1832-393F-49E5-86DD-BB179456A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AE9A48-EFD6-4AC8-BD4D-263EB1987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47EF5C-55E8-462F-8D09-22ACACAB8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109E8-B27D-4552-AFFF-48AF16F5F1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E1DF0-6303-4CC8-B88D-26A56BB6F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8232F-CAB3-4351-9D84-22B2FB27A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22B10-5BD9-4FC8-AEBB-D6A47235B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10BA6-E1F1-45FD-B1CA-C6664ABD74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1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8B5E77-ADA0-402F-89C0-385B1D258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13A6C9-0E81-454B-9B8A-0E7C7D7DD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0E2258-ABBD-49D5-B550-C8111639F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8AE7-9B27-42AA-AC3C-AC80E1058C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79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5706C8-55ED-48D1-9D59-4D000AA2A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7B584E-6D7B-4A7E-BCE1-EEDA8C9C6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89A768-EE78-4160-99B6-5667F5BBF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23399-BDEE-4A7D-AED3-1E5EFD6B78D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35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ED187C-1E86-4939-80D1-64AA90D9A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F2F4A0-843E-4656-9258-E6C878BB5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23073-AC1F-4E54-A7A4-5266853CC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3A72B-0DCA-4611-A513-E1C5E19CD8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2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07742-7E46-4B95-8524-4A389041A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65EAF-01DC-4F14-BC1B-2BE8F5A9F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AF43-E180-453F-8B6D-34F010440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7CFD2-5A1A-4635-8F84-1782FE5C1F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7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0406E-329F-45F9-B49D-EB56E4673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F1211-09CC-4C61-9860-EE912B21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D8EDF-2E95-46B8-B181-7ECF5AF60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77F51-AC24-4EE3-A39D-34C540292F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47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905B0D-E1ED-4BDA-ACBA-F9990583E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BDD5D9-C9D7-4A63-B038-8D8A7AFB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4F03C7-739E-4996-824B-A4688FC280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53512D-1626-4F5B-A86A-6AB83AC046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DF25F-45FF-4D0C-AE3C-490A2A046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3DDF51-9DAC-4A4F-87BA-B7DFBFA2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5E0C10-D7BD-4DA3-9DCE-CD7D4021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EF9A00-F783-47B3-84A2-86251AF1C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FC49D2-C4AC-468D-AF9F-A2B347DC0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4B5BAB-856B-47A8-B080-70150C4F7D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A6C063-D1B0-479F-9B63-80CA22451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11D36F-0C5C-4E0E-A077-0398F12CBBA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74CED-F989-4BCE-957B-2F0A83391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708275"/>
            <a:ext cx="7845425" cy="360045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rgbClr val="FFC000"/>
                </a:solidFill>
                <a:ea typeface="微软雅黑" panose="020B0503020204020204" pitchFamily="34" charset="-122"/>
              </a:rPr>
              <a:t>Your Topic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Author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0D39BD-F3D7-4F11-9061-675727E3A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045" y="548680"/>
            <a:ext cx="3459909" cy="340486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287337" y="1484784"/>
            <a:ext cx="8569325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Chapter 1 Title</a:t>
            </a: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Chapter 2 Title</a:t>
            </a: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Chapter N Title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0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Chapter N Title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N Title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323850" y="1628775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Q &amp; A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01066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157255604</TotalTime>
  <Pages>0</Pages>
  <Words>14</Words>
  <Characters>0</Characters>
  <Application>Microsoft Office PowerPoint</Application>
  <DocSecurity>0</DocSecurity>
  <PresentationFormat>On-screen Show (4:3)</PresentationFormat>
  <Lines>0</Lines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宋体</vt:lpstr>
      <vt:lpstr>Calibri</vt:lpstr>
      <vt:lpstr>微软雅黑</vt:lpstr>
      <vt:lpstr>默认设计模板</vt:lpstr>
      <vt:lpstr>默认设计模板_3</vt:lpstr>
      <vt:lpstr>  Your Topic  Author </vt:lpstr>
      <vt:lpstr>PowerPoint Presentation</vt:lpstr>
      <vt:lpstr> Chapter N Title </vt:lpstr>
      <vt:lpstr>PowerPoint Presentation</vt:lpstr>
      <vt:lpstr> Q &amp; A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subject/>
  <dc:creator>beifeng.xy</dc:creator>
  <cp:keywords/>
  <dc:description/>
  <cp:lastModifiedBy>YELLOW HUANG (DOCU-IRIS-ISD-OOCLL/ZHA)</cp:lastModifiedBy>
  <cp:revision>71</cp:revision>
  <cp:lastPrinted>1899-12-30T00:00:00Z</cp:lastPrinted>
  <dcterms:created xsi:type="dcterms:W3CDTF">2011-04-14T14:51:18Z</dcterms:created>
  <dcterms:modified xsi:type="dcterms:W3CDTF">2018-05-29T01:35:53Z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