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91" r:id="rId2"/>
    <p:sldId id="256" r:id="rId3"/>
    <p:sldId id="289" r:id="rId4"/>
    <p:sldId id="292" r:id="rId5"/>
    <p:sldId id="273" r:id="rId6"/>
    <p:sldId id="293" r:id="rId7"/>
    <p:sldId id="294" r:id="rId8"/>
    <p:sldId id="278" r:id="rId9"/>
    <p:sldId id="274" r:id="rId10"/>
    <p:sldId id="287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589"/>
    <a:srgbClr val="FFD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3594" autoAdjust="0"/>
  </p:normalViewPr>
  <p:slideViewPr>
    <p:cSldViewPr snapToGrid="0">
      <p:cViewPr varScale="1">
        <p:scale>
          <a:sx n="72" d="100"/>
          <a:sy n="72" d="100"/>
        </p:scale>
        <p:origin x="90" y="21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926EF6-600D-4A30-ADF6-3C724CB45E3B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0B769-EA29-45FE-903B-CF2C69C1A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564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0B769-EA29-45FE-903B-CF2C69C1A080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1658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0B769-EA29-45FE-903B-CF2C69C1A08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165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0B769-EA29-45FE-903B-CF2C69C1A08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144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0B769-EA29-45FE-903B-CF2C69C1A08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947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0B769-EA29-45FE-903B-CF2C69C1A08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05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0B769-EA29-45FE-903B-CF2C69C1A08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914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0B769-EA29-45FE-903B-CF2C69C1A08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674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0B769-EA29-45FE-903B-CF2C69C1A08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544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0B769-EA29-45FE-903B-CF2C69C1A08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718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0B769-EA29-45FE-903B-CF2C69C1A08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987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3984816-17E8-4804-BD73-DA063AE4C85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19">
            <a:extLst>
              <a:ext uri="{FF2B5EF4-FFF2-40B4-BE49-F238E27FC236}">
                <a16:creationId xmlns:a16="http://schemas.microsoft.com/office/drawing/2014/main" id="{58C1247A-E364-4EC7-8FB0-FB41E02D4C18}"/>
              </a:ext>
            </a:extLst>
          </p:cNvPr>
          <p:cNvSpPr>
            <a:spLocks/>
          </p:cNvSpPr>
          <p:nvPr userDrawn="1"/>
        </p:nvSpPr>
        <p:spPr bwMode="auto">
          <a:xfrm>
            <a:off x="3403600" y="1225550"/>
            <a:ext cx="4783138" cy="4745038"/>
          </a:xfrm>
          <a:custGeom>
            <a:avLst/>
            <a:gdLst>
              <a:gd name="T0" fmla="*/ 1670 w 2447"/>
              <a:gd name="T1" fmla="*/ 936 h 2431"/>
              <a:gd name="T2" fmla="*/ 1589 w 2447"/>
              <a:gd name="T3" fmla="*/ 956 h 2431"/>
              <a:gd name="T4" fmla="*/ 1552 w 2447"/>
              <a:gd name="T5" fmla="*/ 929 h 2431"/>
              <a:gd name="T6" fmla="*/ 1551 w 2447"/>
              <a:gd name="T7" fmla="*/ 928 h 2431"/>
              <a:gd name="T8" fmla="*/ 1423 w 2447"/>
              <a:gd name="T9" fmla="*/ 928 h 2431"/>
              <a:gd name="T10" fmla="*/ 1311 w 2447"/>
              <a:gd name="T11" fmla="*/ 1040 h 2431"/>
              <a:gd name="T12" fmla="*/ 1184 w 2447"/>
              <a:gd name="T13" fmla="*/ 1040 h 2431"/>
              <a:gd name="T14" fmla="*/ 1184 w 2447"/>
              <a:gd name="T15" fmla="*/ 912 h 2431"/>
              <a:gd name="T16" fmla="*/ 1551 w 2447"/>
              <a:gd name="T17" fmla="*/ 546 h 2431"/>
              <a:gd name="T18" fmla="*/ 1555 w 2447"/>
              <a:gd name="T19" fmla="*/ 423 h 2431"/>
              <a:gd name="T20" fmla="*/ 1555 w 2447"/>
              <a:gd name="T21" fmla="*/ 423 h 2431"/>
              <a:gd name="T22" fmla="*/ 1524 w 2447"/>
              <a:gd name="T23" fmla="*/ 380 h 2431"/>
              <a:gd name="T24" fmla="*/ 1543 w 2447"/>
              <a:gd name="T25" fmla="*/ 298 h 2431"/>
              <a:gd name="T26" fmla="*/ 1678 w 2447"/>
              <a:gd name="T27" fmla="*/ 163 h 2431"/>
              <a:gd name="T28" fmla="*/ 1678 w 2447"/>
              <a:gd name="T29" fmla="*/ 35 h 2431"/>
              <a:gd name="T30" fmla="*/ 1551 w 2447"/>
              <a:gd name="T31" fmla="*/ 35 h 2431"/>
              <a:gd name="T32" fmla="*/ 1463 w 2447"/>
              <a:gd name="T33" fmla="*/ 123 h 2431"/>
              <a:gd name="T34" fmla="*/ 1381 w 2447"/>
              <a:gd name="T35" fmla="*/ 143 h 2431"/>
              <a:gd name="T36" fmla="*/ 1348 w 2447"/>
              <a:gd name="T37" fmla="*/ 120 h 2431"/>
              <a:gd name="T38" fmla="*/ 1343 w 2447"/>
              <a:gd name="T39" fmla="*/ 115 h 2431"/>
              <a:gd name="T40" fmla="*/ 1216 w 2447"/>
              <a:gd name="T41" fmla="*/ 115 h 2431"/>
              <a:gd name="T42" fmla="*/ 35 w 2447"/>
              <a:gd name="T43" fmla="*/ 1295 h 2431"/>
              <a:gd name="T44" fmla="*/ 35 w 2447"/>
              <a:gd name="T45" fmla="*/ 1423 h 2431"/>
              <a:gd name="T46" fmla="*/ 163 w 2447"/>
              <a:gd name="T47" fmla="*/ 1423 h 2431"/>
              <a:gd name="T48" fmla="*/ 267 w 2447"/>
              <a:gd name="T49" fmla="*/ 1319 h 2431"/>
              <a:gd name="T50" fmla="*/ 394 w 2447"/>
              <a:gd name="T51" fmla="*/ 1319 h 2431"/>
              <a:gd name="T52" fmla="*/ 394 w 2447"/>
              <a:gd name="T53" fmla="*/ 1447 h 2431"/>
              <a:gd name="T54" fmla="*/ 179 w 2447"/>
              <a:gd name="T55" fmla="*/ 1662 h 2431"/>
              <a:gd name="T56" fmla="*/ 179 w 2447"/>
              <a:gd name="T57" fmla="*/ 1790 h 2431"/>
              <a:gd name="T58" fmla="*/ 306 w 2447"/>
              <a:gd name="T59" fmla="*/ 1790 h 2431"/>
              <a:gd name="T60" fmla="*/ 498 w 2447"/>
              <a:gd name="T61" fmla="*/ 1598 h 2431"/>
              <a:gd name="T62" fmla="*/ 625 w 2447"/>
              <a:gd name="T63" fmla="*/ 1598 h 2431"/>
              <a:gd name="T64" fmla="*/ 625 w 2447"/>
              <a:gd name="T65" fmla="*/ 1726 h 2431"/>
              <a:gd name="T66" fmla="*/ 179 w 2447"/>
              <a:gd name="T67" fmla="*/ 2173 h 2431"/>
              <a:gd name="T68" fmla="*/ 179 w 2447"/>
              <a:gd name="T69" fmla="*/ 2300 h 2431"/>
              <a:gd name="T70" fmla="*/ 306 w 2447"/>
              <a:gd name="T71" fmla="*/ 2300 h 2431"/>
              <a:gd name="T72" fmla="*/ 673 w 2447"/>
              <a:gd name="T73" fmla="*/ 1933 h 2431"/>
              <a:gd name="T74" fmla="*/ 801 w 2447"/>
              <a:gd name="T75" fmla="*/ 1933 h 2431"/>
              <a:gd name="T76" fmla="*/ 801 w 2447"/>
              <a:gd name="T77" fmla="*/ 2061 h 2431"/>
              <a:gd name="T78" fmla="*/ 815 w 2447"/>
              <a:gd name="T79" fmla="*/ 2047 h 2431"/>
              <a:gd name="T80" fmla="*/ 815 w 2447"/>
              <a:gd name="T81" fmla="*/ 2174 h 2431"/>
              <a:gd name="T82" fmla="*/ 943 w 2447"/>
              <a:gd name="T83" fmla="*/ 2174 h 2431"/>
              <a:gd name="T84" fmla="*/ 968 w 2447"/>
              <a:gd name="T85" fmla="*/ 2149 h 2431"/>
              <a:gd name="T86" fmla="*/ 1096 w 2447"/>
              <a:gd name="T87" fmla="*/ 2149 h 2431"/>
              <a:gd name="T88" fmla="*/ 1096 w 2447"/>
              <a:gd name="T89" fmla="*/ 2276 h 2431"/>
              <a:gd name="T90" fmla="*/ 1104 w 2447"/>
              <a:gd name="T91" fmla="*/ 2268 h 2431"/>
              <a:gd name="T92" fmla="*/ 1104 w 2447"/>
              <a:gd name="T93" fmla="*/ 2396 h 2431"/>
              <a:gd name="T94" fmla="*/ 1232 w 2447"/>
              <a:gd name="T95" fmla="*/ 2396 h 2431"/>
              <a:gd name="T96" fmla="*/ 2412 w 2447"/>
              <a:gd name="T97" fmla="*/ 1216 h 2431"/>
              <a:gd name="T98" fmla="*/ 2412 w 2447"/>
              <a:gd name="T99" fmla="*/ 1088 h 2431"/>
              <a:gd name="T100" fmla="*/ 2285 w 2447"/>
              <a:gd name="T101" fmla="*/ 1088 h 2431"/>
              <a:gd name="T102" fmla="*/ 2253 w 2447"/>
              <a:gd name="T103" fmla="*/ 1120 h 2431"/>
              <a:gd name="T104" fmla="*/ 2125 w 2447"/>
              <a:gd name="T105" fmla="*/ 1120 h 2431"/>
              <a:gd name="T106" fmla="*/ 2125 w 2447"/>
              <a:gd name="T107" fmla="*/ 992 h 2431"/>
              <a:gd name="T108" fmla="*/ 2334 w 2447"/>
              <a:gd name="T109" fmla="*/ 783 h 2431"/>
              <a:gd name="T110" fmla="*/ 2334 w 2447"/>
              <a:gd name="T111" fmla="*/ 655 h 2431"/>
              <a:gd name="T112" fmla="*/ 2207 w 2447"/>
              <a:gd name="T113" fmla="*/ 655 h 2431"/>
              <a:gd name="T114" fmla="*/ 2196 w 2447"/>
              <a:gd name="T115" fmla="*/ 666 h 2431"/>
              <a:gd name="T116" fmla="*/ 2124 w 2447"/>
              <a:gd name="T117" fmla="*/ 678 h 2431"/>
              <a:gd name="T118" fmla="*/ 2088 w 2447"/>
              <a:gd name="T119" fmla="*/ 653 h 2431"/>
              <a:gd name="T120" fmla="*/ 2085 w 2447"/>
              <a:gd name="T121" fmla="*/ 649 h 2431"/>
              <a:gd name="T122" fmla="*/ 1957 w 2447"/>
              <a:gd name="T123" fmla="*/ 649 h 2431"/>
              <a:gd name="T124" fmla="*/ 1670 w 2447"/>
              <a:gd name="T125" fmla="*/ 936 h 2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7" h="2431">
                <a:moveTo>
                  <a:pt x="1670" y="936"/>
                </a:moveTo>
                <a:cubicBezTo>
                  <a:pt x="1635" y="969"/>
                  <a:pt x="1604" y="963"/>
                  <a:pt x="1589" y="956"/>
                </a:cubicBezTo>
                <a:cubicBezTo>
                  <a:pt x="1570" y="947"/>
                  <a:pt x="1565" y="941"/>
                  <a:pt x="1552" y="929"/>
                </a:cubicBezTo>
                <a:cubicBezTo>
                  <a:pt x="1551" y="929"/>
                  <a:pt x="1551" y="929"/>
                  <a:pt x="1551" y="928"/>
                </a:cubicBezTo>
                <a:cubicBezTo>
                  <a:pt x="1515" y="893"/>
                  <a:pt x="1458" y="893"/>
                  <a:pt x="1423" y="928"/>
                </a:cubicBezTo>
                <a:cubicBezTo>
                  <a:pt x="1311" y="1040"/>
                  <a:pt x="1311" y="1040"/>
                  <a:pt x="1311" y="1040"/>
                </a:cubicBezTo>
                <a:cubicBezTo>
                  <a:pt x="1276" y="1075"/>
                  <a:pt x="1219" y="1075"/>
                  <a:pt x="1184" y="1040"/>
                </a:cubicBezTo>
                <a:cubicBezTo>
                  <a:pt x="1149" y="1005"/>
                  <a:pt x="1149" y="948"/>
                  <a:pt x="1184" y="912"/>
                </a:cubicBezTo>
                <a:cubicBezTo>
                  <a:pt x="1551" y="546"/>
                  <a:pt x="1551" y="546"/>
                  <a:pt x="1551" y="546"/>
                </a:cubicBezTo>
                <a:cubicBezTo>
                  <a:pt x="1584" y="512"/>
                  <a:pt x="1586" y="458"/>
                  <a:pt x="1555" y="423"/>
                </a:cubicBezTo>
                <a:cubicBezTo>
                  <a:pt x="1555" y="423"/>
                  <a:pt x="1555" y="423"/>
                  <a:pt x="1555" y="423"/>
                </a:cubicBezTo>
                <a:cubicBezTo>
                  <a:pt x="1539" y="405"/>
                  <a:pt x="1533" y="401"/>
                  <a:pt x="1524" y="380"/>
                </a:cubicBezTo>
                <a:cubicBezTo>
                  <a:pt x="1517" y="364"/>
                  <a:pt x="1510" y="333"/>
                  <a:pt x="1543" y="298"/>
                </a:cubicBezTo>
                <a:cubicBezTo>
                  <a:pt x="1678" y="163"/>
                  <a:pt x="1678" y="163"/>
                  <a:pt x="1678" y="163"/>
                </a:cubicBezTo>
                <a:cubicBezTo>
                  <a:pt x="1714" y="127"/>
                  <a:pt x="1714" y="70"/>
                  <a:pt x="1678" y="35"/>
                </a:cubicBezTo>
                <a:cubicBezTo>
                  <a:pt x="1643" y="0"/>
                  <a:pt x="1586" y="0"/>
                  <a:pt x="1551" y="35"/>
                </a:cubicBezTo>
                <a:cubicBezTo>
                  <a:pt x="1463" y="123"/>
                  <a:pt x="1463" y="123"/>
                  <a:pt x="1463" y="123"/>
                </a:cubicBezTo>
                <a:cubicBezTo>
                  <a:pt x="1427" y="156"/>
                  <a:pt x="1396" y="149"/>
                  <a:pt x="1381" y="143"/>
                </a:cubicBezTo>
                <a:cubicBezTo>
                  <a:pt x="1364" y="135"/>
                  <a:pt x="1358" y="130"/>
                  <a:pt x="1348" y="120"/>
                </a:cubicBezTo>
                <a:cubicBezTo>
                  <a:pt x="1347" y="118"/>
                  <a:pt x="1345" y="117"/>
                  <a:pt x="1343" y="115"/>
                </a:cubicBezTo>
                <a:cubicBezTo>
                  <a:pt x="1308" y="80"/>
                  <a:pt x="1251" y="80"/>
                  <a:pt x="1216" y="115"/>
                </a:cubicBezTo>
                <a:cubicBezTo>
                  <a:pt x="35" y="1295"/>
                  <a:pt x="35" y="1295"/>
                  <a:pt x="35" y="1295"/>
                </a:cubicBezTo>
                <a:cubicBezTo>
                  <a:pt x="0" y="1331"/>
                  <a:pt x="0" y="1388"/>
                  <a:pt x="35" y="1423"/>
                </a:cubicBezTo>
                <a:cubicBezTo>
                  <a:pt x="70" y="1458"/>
                  <a:pt x="128" y="1458"/>
                  <a:pt x="163" y="1423"/>
                </a:cubicBezTo>
                <a:cubicBezTo>
                  <a:pt x="267" y="1319"/>
                  <a:pt x="267" y="1319"/>
                  <a:pt x="267" y="1319"/>
                </a:cubicBezTo>
                <a:cubicBezTo>
                  <a:pt x="302" y="1284"/>
                  <a:pt x="359" y="1284"/>
                  <a:pt x="394" y="1319"/>
                </a:cubicBezTo>
                <a:cubicBezTo>
                  <a:pt x="429" y="1354"/>
                  <a:pt x="429" y="1412"/>
                  <a:pt x="394" y="1447"/>
                </a:cubicBezTo>
                <a:cubicBezTo>
                  <a:pt x="179" y="1662"/>
                  <a:pt x="179" y="1662"/>
                  <a:pt x="179" y="1662"/>
                </a:cubicBezTo>
                <a:cubicBezTo>
                  <a:pt x="144" y="1697"/>
                  <a:pt x="144" y="1755"/>
                  <a:pt x="179" y="1790"/>
                </a:cubicBezTo>
                <a:cubicBezTo>
                  <a:pt x="214" y="1825"/>
                  <a:pt x="271" y="1825"/>
                  <a:pt x="306" y="1790"/>
                </a:cubicBezTo>
                <a:cubicBezTo>
                  <a:pt x="498" y="1598"/>
                  <a:pt x="498" y="1598"/>
                  <a:pt x="498" y="1598"/>
                </a:cubicBezTo>
                <a:cubicBezTo>
                  <a:pt x="533" y="1563"/>
                  <a:pt x="590" y="1563"/>
                  <a:pt x="625" y="1598"/>
                </a:cubicBezTo>
                <a:cubicBezTo>
                  <a:pt x="661" y="1634"/>
                  <a:pt x="661" y="1691"/>
                  <a:pt x="625" y="1726"/>
                </a:cubicBezTo>
                <a:cubicBezTo>
                  <a:pt x="179" y="2173"/>
                  <a:pt x="179" y="2173"/>
                  <a:pt x="179" y="2173"/>
                </a:cubicBezTo>
                <a:cubicBezTo>
                  <a:pt x="144" y="2208"/>
                  <a:pt x="144" y="2265"/>
                  <a:pt x="179" y="2300"/>
                </a:cubicBezTo>
                <a:cubicBezTo>
                  <a:pt x="214" y="2336"/>
                  <a:pt x="271" y="2336"/>
                  <a:pt x="306" y="2300"/>
                </a:cubicBezTo>
                <a:cubicBezTo>
                  <a:pt x="673" y="1933"/>
                  <a:pt x="673" y="1933"/>
                  <a:pt x="673" y="1933"/>
                </a:cubicBezTo>
                <a:cubicBezTo>
                  <a:pt x="709" y="1898"/>
                  <a:pt x="766" y="1898"/>
                  <a:pt x="801" y="1933"/>
                </a:cubicBezTo>
                <a:cubicBezTo>
                  <a:pt x="836" y="1969"/>
                  <a:pt x="836" y="2026"/>
                  <a:pt x="801" y="2061"/>
                </a:cubicBezTo>
                <a:cubicBezTo>
                  <a:pt x="815" y="2047"/>
                  <a:pt x="815" y="2047"/>
                  <a:pt x="815" y="2047"/>
                </a:cubicBezTo>
                <a:cubicBezTo>
                  <a:pt x="780" y="2082"/>
                  <a:pt x="780" y="2139"/>
                  <a:pt x="815" y="2174"/>
                </a:cubicBezTo>
                <a:cubicBezTo>
                  <a:pt x="850" y="2210"/>
                  <a:pt x="907" y="2210"/>
                  <a:pt x="943" y="2174"/>
                </a:cubicBezTo>
                <a:cubicBezTo>
                  <a:pt x="968" y="2149"/>
                  <a:pt x="968" y="2149"/>
                  <a:pt x="968" y="2149"/>
                </a:cubicBezTo>
                <a:cubicBezTo>
                  <a:pt x="1004" y="2113"/>
                  <a:pt x="1061" y="2113"/>
                  <a:pt x="1096" y="2149"/>
                </a:cubicBezTo>
                <a:cubicBezTo>
                  <a:pt x="1131" y="2184"/>
                  <a:pt x="1131" y="2241"/>
                  <a:pt x="1096" y="2276"/>
                </a:cubicBezTo>
                <a:cubicBezTo>
                  <a:pt x="1104" y="2268"/>
                  <a:pt x="1104" y="2268"/>
                  <a:pt x="1104" y="2268"/>
                </a:cubicBezTo>
                <a:cubicBezTo>
                  <a:pt x="1069" y="2304"/>
                  <a:pt x="1069" y="2361"/>
                  <a:pt x="1104" y="2396"/>
                </a:cubicBezTo>
                <a:cubicBezTo>
                  <a:pt x="1139" y="2431"/>
                  <a:pt x="1196" y="2431"/>
                  <a:pt x="1232" y="2396"/>
                </a:cubicBezTo>
                <a:cubicBezTo>
                  <a:pt x="2412" y="1216"/>
                  <a:pt x="2412" y="1216"/>
                  <a:pt x="2412" y="1216"/>
                </a:cubicBezTo>
                <a:cubicBezTo>
                  <a:pt x="2447" y="1180"/>
                  <a:pt x="2447" y="1123"/>
                  <a:pt x="2412" y="1088"/>
                </a:cubicBezTo>
                <a:cubicBezTo>
                  <a:pt x="2377" y="1053"/>
                  <a:pt x="2320" y="1053"/>
                  <a:pt x="2285" y="1088"/>
                </a:cubicBezTo>
                <a:cubicBezTo>
                  <a:pt x="2253" y="1120"/>
                  <a:pt x="2253" y="1120"/>
                  <a:pt x="2253" y="1120"/>
                </a:cubicBezTo>
                <a:cubicBezTo>
                  <a:pt x="2217" y="1155"/>
                  <a:pt x="2160" y="1155"/>
                  <a:pt x="2125" y="1120"/>
                </a:cubicBezTo>
                <a:cubicBezTo>
                  <a:pt x="2090" y="1085"/>
                  <a:pt x="2090" y="1027"/>
                  <a:pt x="2125" y="992"/>
                </a:cubicBezTo>
                <a:cubicBezTo>
                  <a:pt x="2334" y="783"/>
                  <a:pt x="2334" y="783"/>
                  <a:pt x="2334" y="783"/>
                </a:cubicBezTo>
                <a:cubicBezTo>
                  <a:pt x="2369" y="748"/>
                  <a:pt x="2369" y="691"/>
                  <a:pt x="2334" y="655"/>
                </a:cubicBezTo>
                <a:cubicBezTo>
                  <a:pt x="2299" y="620"/>
                  <a:pt x="2242" y="620"/>
                  <a:pt x="2207" y="655"/>
                </a:cubicBezTo>
                <a:cubicBezTo>
                  <a:pt x="2196" y="666"/>
                  <a:pt x="2196" y="666"/>
                  <a:pt x="2196" y="666"/>
                </a:cubicBezTo>
                <a:cubicBezTo>
                  <a:pt x="2165" y="690"/>
                  <a:pt x="2138" y="684"/>
                  <a:pt x="2124" y="678"/>
                </a:cubicBezTo>
                <a:cubicBezTo>
                  <a:pt x="2106" y="669"/>
                  <a:pt x="2100" y="664"/>
                  <a:pt x="2088" y="653"/>
                </a:cubicBezTo>
                <a:cubicBezTo>
                  <a:pt x="2087" y="651"/>
                  <a:pt x="2086" y="650"/>
                  <a:pt x="2085" y="649"/>
                </a:cubicBezTo>
                <a:cubicBezTo>
                  <a:pt x="2050" y="614"/>
                  <a:pt x="1993" y="614"/>
                  <a:pt x="1957" y="649"/>
                </a:cubicBezTo>
                <a:lnTo>
                  <a:pt x="1670" y="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3EC03C70-F70E-4D97-86EC-1F02519F7D3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75722" y="1947863"/>
            <a:ext cx="8808806" cy="28575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21">
            <a:extLst>
              <a:ext uri="{FF2B5EF4-FFF2-40B4-BE49-F238E27FC236}">
                <a16:creationId xmlns:a16="http://schemas.microsoft.com/office/drawing/2014/main" id="{88ADCC0A-75EF-4963-A396-C8DEFC1397B9}"/>
              </a:ext>
            </a:extLst>
          </p:cNvPr>
          <p:cNvSpPr>
            <a:spLocks/>
          </p:cNvSpPr>
          <p:nvPr userDrawn="1"/>
        </p:nvSpPr>
        <p:spPr bwMode="auto">
          <a:xfrm>
            <a:off x="8924925" y="1189038"/>
            <a:ext cx="654050" cy="654050"/>
          </a:xfrm>
          <a:custGeom>
            <a:avLst/>
            <a:gdLst>
              <a:gd name="T0" fmla="*/ 328 w 335"/>
              <a:gd name="T1" fmla="*/ 56 h 335"/>
              <a:gd name="T2" fmla="*/ 299 w 335"/>
              <a:gd name="T3" fmla="*/ 57 h 335"/>
              <a:gd name="T4" fmla="*/ 274 w 335"/>
              <a:gd name="T5" fmla="*/ 57 h 335"/>
              <a:gd name="T6" fmla="*/ 274 w 335"/>
              <a:gd name="T7" fmla="*/ 82 h 335"/>
              <a:gd name="T8" fmla="*/ 273 w 335"/>
              <a:gd name="T9" fmla="*/ 110 h 335"/>
              <a:gd name="T10" fmla="*/ 245 w 335"/>
              <a:gd name="T11" fmla="*/ 111 h 335"/>
              <a:gd name="T12" fmla="*/ 220 w 335"/>
              <a:gd name="T13" fmla="*/ 111 h 335"/>
              <a:gd name="T14" fmla="*/ 220 w 335"/>
              <a:gd name="T15" fmla="*/ 136 h 335"/>
              <a:gd name="T16" fmla="*/ 219 w 335"/>
              <a:gd name="T17" fmla="*/ 165 h 335"/>
              <a:gd name="T18" fmla="*/ 190 w 335"/>
              <a:gd name="T19" fmla="*/ 166 h 335"/>
              <a:gd name="T20" fmla="*/ 166 w 335"/>
              <a:gd name="T21" fmla="*/ 166 h 335"/>
              <a:gd name="T22" fmla="*/ 166 w 335"/>
              <a:gd name="T23" fmla="*/ 190 h 335"/>
              <a:gd name="T24" fmla="*/ 165 w 335"/>
              <a:gd name="T25" fmla="*/ 219 h 335"/>
              <a:gd name="T26" fmla="*/ 136 w 335"/>
              <a:gd name="T27" fmla="*/ 220 h 335"/>
              <a:gd name="T28" fmla="*/ 111 w 335"/>
              <a:gd name="T29" fmla="*/ 220 h 335"/>
              <a:gd name="T30" fmla="*/ 111 w 335"/>
              <a:gd name="T31" fmla="*/ 245 h 335"/>
              <a:gd name="T32" fmla="*/ 110 w 335"/>
              <a:gd name="T33" fmla="*/ 273 h 335"/>
              <a:gd name="T34" fmla="*/ 82 w 335"/>
              <a:gd name="T35" fmla="*/ 274 h 335"/>
              <a:gd name="T36" fmla="*/ 57 w 335"/>
              <a:gd name="T37" fmla="*/ 274 h 335"/>
              <a:gd name="T38" fmla="*/ 57 w 335"/>
              <a:gd name="T39" fmla="*/ 299 h 335"/>
              <a:gd name="T40" fmla="*/ 56 w 335"/>
              <a:gd name="T41" fmla="*/ 328 h 335"/>
              <a:gd name="T42" fmla="*/ 27 w 335"/>
              <a:gd name="T43" fmla="*/ 329 h 335"/>
              <a:gd name="T44" fmla="*/ 3 w 335"/>
              <a:gd name="T45" fmla="*/ 329 h 335"/>
              <a:gd name="T46" fmla="*/ 0 w 335"/>
              <a:gd name="T47" fmla="*/ 326 h 335"/>
              <a:gd name="T48" fmla="*/ 28 w 335"/>
              <a:gd name="T49" fmla="*/ 325 h 335"/>
              <a:gd name="T50" fmla="*/ 53 w 335"/>
              <a:gd name="T51" fmla="*/ 325 h 335"/>
              <a:gd name="T52" fmla="*/ 53 w 335"/>
              <a:gd name="T53" fmla="*/ 300 h 335"/>
              <a:gd name="T54" fmla="*/ 54 w 335"/>
              <a:gd name="T55" fmla="*/ 272 h 335"/>
              <a:gd name="T56" fmla="*/ 83 w 335"/>
              <a:gd name="T57" fmla="*/ 271 h 335"/>
              <a:gd name="T58" fmla="*/ 107 w 335"/>
              <a:gd name="T59" fmla="*/ 271 h 335"/>
              <a:gd name="T60" fmla="*/ 108 w 335"/>
              <a:gd name="T61" fmla="*/ 246 h 335"/>
              <a:gd name="T62" fmla="*/ 109 w 335"/>
              <a:gd name="T63" fmla="*/ 217 h 335"/>
              <a:gd name="T64" fmla="*/ 137 w 335"/>
              <a:gd name="T65" fmla="*/ 216 h 335"/>
              <a:gd name="T66" fmla="*/ 162 w 335"/>
              <a:gd name="T67" fmla="*/ 216 h 335"/>
              <a:gd name="T68" fmla="*/ 162 w 335"/>
              <a:gd name="T69" fmla="*/ 192 h 335"/>
              <a:gd name="T70" fmla="*/ 163 w 335"/>
              <a:gd name="T71" fmla="*/ 163 h 335"/>
              <a:gd name="T72" fmla="*/ 192 w 335"/>
              <a:gd name="T73" fmla="*/ 162 h 335"/>
              <a:gd name="T74" fmla="*/ 216 w 335"/>
              <a:gd name="T75" fmla="*/ 162 h 335"/>
              <a:gd name="T76" fmla="*/ 216 w 335"/>
              <a:gd name="T77" fmla="*/ 137 h 335"/>
              <a:gd name="T78" fmla="*/ 217 w 335"/>
              <a:gd name="T79" fmla="*/ 109 h 335"/>
              <a:gd name="T80" fmla="*/ 246 w 335"/>
              <a:gd name="T81" fmla="*/ 107 h 335"/>
              <a:gd name="T82" fmla="*/ 271 w 335"/>
              <a:gd name="T83" fmla="*/ 107 h 335"/>
              <a:gd name="T84" fmla="*/ 271 w 335"/>
              <a:gd name="T85" fmla="*/ 83 h 335"/>
              <a:gd name="T86" fmla="*/ 272 w 335"/>
              <a:gd name="T87" fmla="*/ 54 h 335"/>
              <a:gd name="T88" fmla="*/ 300 w 335"/>
              <a:gd name="T89" fmla="*/ 53 h 335"/>
              <a:gd name="T90" fmla="*/ 325 w 335"/>
              <a:gd name="T91" fmla="*/ 53 h 335"/>
              <a:gd name="T92" fmla="*/ 325 w 335"/>
              <a:gd name="T93" fmla="*/ 28 h 335"/>
              <a:gd name="T94" fmla="*/ 326 w 335"/>
              <a:gd name="T95" fmla="*/ 0 h 335"/>
              <a:gd name="T96" fmla="*/ 329 w 335"/>
              <a:gd name="T97" fmla="*/ 3 h 335"/>
              <a:gd name="T98" fmla="*/ 329 w 335"/>
              <a:gd name="T99" fmla="*/ 27 h 335"/>
              <a:gd name="T100" fmla="*/ 328 w 335"/>
              <a:gd name="T101" fmla="*/ 56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35" h="335">
                <a:moveTo>
                  <a:pt x="328" y="56"/>
                </a:moveTo>
                <a:cubicBezTo>
                  <a:pt x="320" y="63"/>
                  <a:pt x="309" y="60"/>
                  <a:pt x="299" y="57"/>
                </a:cubicBezTo>
                <a:cubicBezTo>
                  <a:pt x="290" y="54"/>
                  <a:pt x="280" y="51"/>
                  <a:pt x="274" y="57"/>
                </a:cubicBezTo>
                <a:cubicBezTo>
                  <a:pt x="269" y="63"/>
                  <a:pt x="271" y="72"/>
                  <a:pt x="274" y="82"/>
                </a:cubicBezTo>
                <a:cubicBezTo>
                  <a:pt x="278" y="92"/>
                  <a:pt x="281" y="103"/>
                  <a:pt x="273" y="110"/>
                </a:cubicBezTo>
                <a:cubicBezTo>
                  <a:pt x="266" y="118"/>
                  <a:pt x="255" y="114"/>
                  <a:pt x="245" y="111"/>
                </a:cubicBezTo>
                <a:cubicBezTo>
                  <a:pt x="235" y="108"/>
                  <a:pt x="226" y="105"/>
                  <a:pt x="220" y="111"/>
                </a:cubicBezTo>
                <a:cubicBezTo>
                  <a:pt x="214" y="117"/>
                  <a:pt x="217" y="126"/>
                  <a:pt x="220" y="136"/>
                </a:cubicBezTo>
                <a:cubicBezTo>
                  <a:pt x="223" y="146"/>
                  <a:pt x="227" y="157"/>
                  <a:pt x="219" y="165"/>
                </a:cubicBezTo>
                <a:cubicBezTo>
                  <a:pt x="211" y="172"/>
                  <a:pt x="201" y="169"/>
                  <a:pt x="190" y="166"/>
                </a:cubicBezTo>
                <a:cubicBezTo>
                  <a:pt x="181" y="163"/>
                  <a:pt x="172" y="160"/>
                  <a:pt x="166" y="166"/>
                </a:cubicBezTo>
                <a:cubicBezTo>
                  <a:pt x="160" y="172"/>
                  <a:pt x="163" y="181"/>
                  <a:pt x="166" y="190"/>
                </a:cubicBezTo>
                <a:cubicBezTo>
                  <a:pt x="169" y="201"/>
                  <a:pt x="172" y="211"/>
                  <a:pt x="165" y="219"/>
                </a:cubicBezTo>
                <a:cubicBezTo>
                  <a:pt x="157" y="227"/>
                  <a:pt x="146" y="223"/>
                  <a:pt x="136" y="220"/>
                </a:cubicBezTo>
                <a:cubicBezTo>
                  <a:pt x="126" y="217"/>
                  <a:pt x="117" y="214"/>
                  <a:pt x="111" y="220"/>
                </a:cubicBezTo>
                <a:cubicBezTo>
                  <a:pt x="105" y="226"/>
                  <a:pt x="108" y="235"/>
                  <a:pt x="111" y="245"/>
                </a:cubicBezTo>
                <a:cubicBezTo>
                  <a:pt x="115" y="255"/>
                  <a:pt x="118" y="266"/>
                  <a:pt x="110" y="273"/>
                </a:cubicBezTo>
                <a:cubicBezTo>
                  <a:pt x="103" y="281"/>
                  <a:pt x="92" y="278"/>
                  <a:pt x="82" y="274"/>
                </a:cubicBezTo>
                <a:cubicBezTo>
                  <a:pt x="72" y="271"/>
                  <a:pt x="63" y="268"/>
                  <a:pt x="57" y="274"/>
                </a:cubicBezTo>
                <a:cubicBezTo>
                  <a:pt x="51" y="280"/>
                  <a:pt x="54" y="289"/>
                  <a:pt x="57" y="299"/>
                </a:cubicBezTo>
                <a:cubicBezTo>
                  <a:pt x="60" y="309"/>
                  <a:pt x="64" y="320"/>
                  <a:pt x="56" y="328"/>
                </a:cubicBezTo>
                <a:cubicBezTo>
                  <a:pt x="48" y="335"/>
                  <a:pt x="38" y="332"/>
                  <a:pt x="27" y="329"/>
                </a:cubicBezTo>
                <a:cubicBezTo>
                  <a:pt x="18" y="326"/>
                  <a:pt x="9" y="323"/>
                  <a:pt x="3" y="329"/>
                </a:cubicBezTo>
                <a:cubicBezTo>
                  <a:pt x="0" y="326"/>
                  <a:pt x="0" y="326"/>
                  <a:pt x="0" y="326"/>
                </a:cubicBezTo>
                <a:cubicBezTo>
                  <a:pt x="7" y="318"/>
                  <a:pt x="18" y="322"/>
                  <a:pt x="28" y="325"/>
                </a:cubicBezTo>
                <a:cubicBezTo>
                  <a:pt x="38" y="328"/>
                  <a:pt x="47" y="331"/>
                  <a:pt x="53" y="325"/>
                </a:cubicBezTo>
                <a:cubicBezTo>
                  <a:pt x="59" y="319"/>
                  <a:pt x="56" y="310"/>
                  <a:pt x="53" y="300"/>
                </a:cubicBezTo>
                <a:cubicBezTo>
                  <a:pt x="50" y="290"/>
                  <a:pt x="47" y="279"/>
                  <a:pt x="54" y="272"/>
                </a:cubicBezTo>
                <a:cubicBezTo>
                  <a:pt x="62" y="264"/>
                  <a:pt x="73" y="267"/>
                  <a:pt x="83" y="271"/>
                </a:cubicBezTo>
                <a:cubicBezTo>
                  <a:pt x="92" y="274"/>
                  <a:pt x="101" y="276"/>
                  <a:pt x="107" y="271"/>
                </a:cubicBezTo>
                <a:cubicBezTo>
                  <a:pt x="113" y="265"/>
                  <a:pt x="111" y="255"/>
                  <a:pt x="108" y="246"/>
                </a:cubicBezTo>
                <a:cubicBezTo>
                  <a:pt x="104" y="236"/>
                  <a:pt x="101" y="225"/>
                  <a:pt x="109" y="217"/>
                </a:cubicBezTo>
                <a:cubicBezTo>
                  <a:pt x="116" y="210"/>
                  <a:pt x="127" y="213"/>
                  <a:pt x="137" y="216"/>
                </a:cubicBezTo>
                <a:cubicBezTo>
                  <a:pt x="147" y="219"/>
                  <a:pt x="156" y="222"/>
                  <a:pt x="162" y="216"/>
                </a:cubicBezTo>
                <a:cubicBezTo>
                  <a:pt x="168" y="210"/>
                  <a:pt x="165" y="201"/>
                  <a:pt x="162" y="192"/>
                </a:cubicBezTo>
                <a:cubicBezTo>
                  <a:pt x="159" y="181"/>
                  <a:pt x="155" y="171"/>
                  <a:pt x="163" y="163"/>
                </a:cubicBezTo>
                <a:cubicBezTo>
                  <a:pt x="171" y="155"/>
                  <a:pt x="181" y="159"/>
                  <a:pt x="192" y="162"/>
                </a:cubicBezTo>
                <a:cubicBezTo>
                  <a:pt x="201" y="165"/>
                  <a:pt x="210" y="168"/>
                  <a:pt x="216" y="162"/>
                </a:cubicBezTo>
                <a:cubicBezTo>
                  <a:pt x="222" y="156"/>
                  <a:pt x="219" y="147"/>
                  <a:pt x="216" y="137"/>
                </a:cubicBezTo>
                <a:cubicBezTo>
                  <a:pt x="213" y="127"/>
                  <a:pt x="210" y="116"/>
                  <a:pt x="217" y="109"/>
                </a:cubicBezTo>
                <a:cubicBezTo>
                  <a:pt x="225" y="101"/>
                  <a:pt x="236" y="104"/>
                  <a:pt x="246" y="107"/>
                </a:cubicBezTo>
                <a:cubicBezTo>
                  <a:pt x="256" y="110"/>
                  <a:pt x="265" y="113"/>
                  <a:pt x="271" y="107"/>
                </a:cubicBezTo>
                <a:cubicBezTo>
                  <a:pt x="277" y="101"/>
                  <a:pt x="274" y="92"/>
                  <a:pt x="271" y="83"/>
                </a:cubicBezTo>
                <a:cubicBezTo>
                  <a:pt x="267" y="72"/>
                  <a:pt x="264" y="62"/>
                  <a:pt x="272" y="54"/>
                </a:cubicBezTo>
                <a:cubicBezTo>
                  <a:pt x="279" y="47"/>
                  <a:pt x="290" y="50"/>
                  <a:pt x="300" y="53"/>
                </a:cubicBezTo>
                <a:cubicBezTo>
                  <a:pt x="310" y="56"/>
                  <a:pt x="319" y="59"/>
                  <a:pt x="325" y="53"/>
                </a:cubicBezTo>
                <a:cubicBezTo>
                  <a:pt x="331" y="47"/>
                  <a:pt x="328" y="38"/>
                  <a:pt x="325" y="28"/>
                </a:cubicBezTo>
                <a:cubicBezTo>
                  <a:pt x="322" y="18"/>
                  <a:pt x="318" y="7"/>
                  <a:pt x="326" y="0"/>
                </a:cubicBezTo>
                <a:cubicBezTo>
                  <a:pt x="329" y="3"/>
                  <a:pt x="329" y="3"/>
                  <a:pt x="329" y="3"/>
                </a:cubicBezTo>
                <a:cubicBezTo>
                  <a:pt x="323" y="9"/>
                  <a:pt x="326" y="18"/>
                  <a:pt x="329" y="27"/>
                </a:cubicBezTo>
                <a:cubicBezTo>
                  <a:pt x="332" y="38"/>
                  <a:pt x="335" y="48"/>
                  <a:pt x="328" y="56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22">
            <a:extLst>
              <a:ext uri="{FF2B5EF4-FFF2-40B4-BE49-F238E27FC236}">
                <a16:creationId xmlns:a16="http://schemas.microsoft.com/office/drawing/2014/main" id="{0A3978EE-87B3-408D-A91B-D0A36FF639A4}"/>
              </a:ext>
            </a:extLst>
          </p:cNvPr>
          <p:cNvSpPr>
            <a:spLocks/>
          </p:cNvSpPr>
          <p:nvPr userDrawn="1"/>
        </p:nvSpPr>
        <p:spPr bwMode="auto">
          <a:xfrm>
            <a:off x="4156075" y="5248275"/>
            <a:ext cx="657225" cy="654050"/>
          </a:xfrm>
          <a:custGeom>
            <a:avLst/>
            <a:gdLst>
              <a:gd name="T0" fmla="*/ 8 w 336"/>
              <a:gd name="T1" fmla="*/ 279 h 335"/>
              <a:gd name="T2" fmla="*/ 37 w 336"/>
              <a:gd name="T3" fmla="*/ 278 h 335"/>
              <a:gd name="T4" fmla="*/ 61 w 336"/>
              <a:gd name="T5" fmla="*/ 278 h 335"/>
              <a:gd name="T6" fmla="*/ 61 w 336"/>
              <a:gd name="T7" fmla="*/ 253 h 335"/>
              <a:gd name="T8" fmla="*/ 63 w 336"/>
              <a:gd name="T9" fmla="*/ 225 h 335"/>
              <a:gd name="T10" fmla="*/ 91 w 336"/>
              <a:gd name="T11" fmla="*/ 224 h 335"/>
              <a:gd name="T12" fmla="*/ 116 w 336"/>
              <a:gd name="T13" fmla="*/ 224 h 335"/>
              <a:gd name="T14" fmla="*/ 116 w 336"/>
              <a:gd name="T15" fmla="*/ 199 h 335"/>
              <a:gd name="T16" fmla="*/ 117 w 336"/>
              <a:gd name="T17" fmla="*/ 170 h 335"/>
              <a:gd name="T18" fmla="*/ 146 w 336"/>
              <a:gd name="T19" fmla="*/ 169 h 335"/>
              <a:gd name="T20" fmla="*/ 170 w 336"/>
              <a:gd name="T21" fmla="*/ 169 h 335"/>
              <a:gd name="T22" fmla="*/ 170 w 336"/>
              <a:gd name="T23" fmla="*/ 145 h 335"/>
              <a:gd name="T24" fmla="*/ 171 w 336"/>
              <a:gd name="T25" fmla="*/ 116 h 335"/>
              <a:gd name="T26" fmla="*/ 200 w 336"/>
              <a:gd name="T27" fmla="*/ 115 h 335"/>
              <a:gd name="T28" fmla="*/ 225 w 336"/>
              <a:gd name="T29" fmla="*/ 115 h 335"/>
              <a:gd name="T30" fmla="*/ 225 w 336"/>
              <a:gd name="T31" fmla="*/ 90 h 335"/>
              <a:gd name="T32" fmla="*/ 226 w 336"/>
              <a:gd name="T33" fmla="*/ 62 h 335"/>
              <a:gd name="T34" fmla="*/ 254 w 336"/>
              <a:gd name="T35" fmla="*/ 61 h 335"/>
              <a:gd name="T36" fmla="*/ 279 w 336"/>
              <a:gd name="T37" fmla="*/ 60 h 335"/>
              <a:gd name="T38" fmla="*/ 279 w 336"/>
              <a:gd name="T39" fmla="*/ 36 h 335"/>
              <a:gd name="T40" fmla="*/ 280 w 336"/>
              <a:gd name="T41" fmla="*/ 7 h 335"/>
              <a:gd name="T42" fmla="*/ 309 w 336"/>
              <a:gd name="T43" fmla="*/ 6 h 335"/>
              <a:gd name="T44" fmla="*/ 333 w 336"/>
              <a:gd name="T45" fmla="*/ 6 h 335"/>
              <a:gd name="T46" fmla="*/ 336 w 336"/>
              <a:gd name="T47" fmla="*/ 9 h 335"/>
              <a:gd name="T48" fmla="*/ 307 w 336"/>
              <a:gd name="T49" fmla="*/ 10 h 335"/>
              <a:gd name="T50" fmla="*/ 283 w 336"/>
              <a:gd name="T51" fmla="*/ 10 h 335"/>
              <a:gd name="T52" fmla="*/ 283 w 336"/>
              <a:gd name="T53" fmla="*/ 35 h 335"/>
              <a:gd name="T54" fmla="*/ 282 w 336"/>
              <a:gd name="T55" fmla="*/ 63 h 335"/>
              <a:gd name="T56" fmla="*/ 253 w 336"/>
              <a:gd name="T57" fmla="*/ 64 h 335"/>
              <a:gd name="T58" fmla="*/ 228 w 336"/>
              <a:gd name="T59" fmla="*/ 64 h 335"/>
              <a:gd name="T60" fmla="*/ 228 w 336"/>
              <a:gd name="T61" fmla="*/ 89 h 335"/>
              <a:gd name="T62" fmla="*/ 227 w 336"/>
              <a:gd name="T63" fmla="*/ 118 h 335"/>
              <a:gd name="T64" fmla="*/ 199 w 336"/>
              <a:gd name="T65" fmla="*/ 119 h 335"/>
              <a:gd name="T66" fmla="*/ 174 w 336"/>
              <a:gd name="T67" fmla="*/ 119 h 335"/>
              <a:gd name="T68" fmla="*/ 174 w 336"/>
              <a:gd name="T69" fmla="*/ 143 h 335"/>
              <a:gd name="T70" fmla="*/ 173 w 336"/>
              <a:gd name="T71" fmla="*/ 172 h 335"/>
              <a:gd name="T72" fmla="*/ 144 w 336"/>
              <a:gd name="T73" fmla="*/ 173 h 335"/>
              <a:gd name="T74" fmla="*/ 120 w 336"/>
              <a:gd name="T75" fmla="*/ 173 h 335"/>
              <a:gd name="T76" fmla="*/ 120 w 336"/>
              <a:gd name="T77" fmla="*/ 198 h 335"/>
              <a:gd name="T78" fmla="*/ 119 w 336"/>
              <a:gd name="T79" fmla="*/ 226 h 335"/>
              <a:gd name="T80" fmla="*/ 90 w 336"/>
              <a:gd name="T81" fmla="*/ 227 h 335"/>
              <a:gd name="T82" fmla="*/ 65 w 336"/>
              <a:gd name="T83" fmla="*/ 228 h 335"/>
              <a:gd name="T84" fmla="*/ 65 w 336"/>
              <a:gd name="T85" fmla="*/ 252 h 335"/>
              <a:gd name="T86" fmla="*/ 64 w 336"/>
              <a:gd name="T87" fmla="*/ 281 h 335"/>
              <a:gd name="T88" fmla="*/ 36 w 336"/>
              <a:gd name="T89" fmla="*/ 282 h 335"/>
              <a:gd name="T90" fmla="*/ 11 w 336"/>
              <a:gd name="T91" fmla="*/ 282 h 335"/>
              <a:gd name="T92" fmla="*/ 11 w 336"/>
              <a:gd name="T93" fmla="*/ 307 h 335"/>
              <a:gd name="T94" fmla="*/ 10 w 336"/>
              <a:gd name="T95" fmla="*/ 335 h 335"/>
              <a:gd name="T96" fmla="*/ 7 w 336"/>
              <a:gd name="T97" fmla="*/ 332 h 335"/>
              <a:gd name="T98" fmla="*/ 7 w 336"/>
              <a:gd name="T99" fmla="*/ 308 h 335"/>
              <a:gd name="T100" fmla="*/ 8 w 336"/>
              <a:gd name="T101" fmla="*/ 279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36" h="335">
                <a:moveTo>
                  <a:pt x="8" y="279"/>
                </a:moveTo>
                <a:cubicBezTo>
                  <a:pt x="16" y="271"/>
                  <a:pt x="26" y="275"/>
                  <a:pt x="37" y="278"/>
                </a:cubicBezTo>
                <a:cubicBezTo>
                  <a:pt x="46" y="281"/>
                  <a:pt x="55" y="284"/>
                  <a:pt x="61" y="278"/>
                </a:cubicBezTo>
                <a:cubicBezTo>
                  <a:pt x="67" y="272"/>
                  <a:pt x="64" y="263"/>
                  <a:pt x="61" y="253"/>
                </a:cubicBezTo>
                <a:cubicBezTo>
                  <a:pt x="58" y="243"/>
                  <a:pt x="55" y="232"/>
                  <a:pt x="63" y="225"/>
                </a:cubicBezTo>
                <a:cubicBezTo>
                  <a:pt x="70" y="217"/>
                  <a:pt x="81" y="220"/>
                  <a:pt x="91" y="224"/>
                </a:cubicBezTo>
                <a:cubicBezTo>
                  <a:pt x="101" y="227"/>
                  <a:pt x="110" y="230"/>
                  <a:pt x="116" y="224"/>
                </a:cubicBezTo>
                <a:cubicBezTo>
                  <a:pt x="122" y="218"/>
                  <a:pt x="119" y="209"/>
                  <a:pt x="116" y="199"/>
                </a:cubicBezTo>
                <a:cubicBezTo>
                  <a:pt x="113" y="189"/>
                  <a:pt x="109" y="178"/>
                  <a:pt x="117" y="170"/>
                </a:cubicBezTo>
                <a:cubicBezTo>
                  <a:pt x="125" y="163"/>
                  <a:pt x="135" y="166"/>
                  <a:pt x="146" y="169"/>
                </a:cubicBezTo>
                <a:cubicBezTo>
                  <a:pt x="155" y="172"/>
                  <a:pt x="164" y="175"/>
                  <a:pt x="170" y="169"/>
                </a:cubicBezTo>
                <a:cubicBezTo>
                  <a:pt x="176" y="163"/>
                  <a:pt x="173" y="154"/>
                  <a:pt x="170" y="145"/>
                </a:cubicBezTo>
                <a:cubicBezTo>
                  <a:pt x="167" y="134"/>
                  <a:pt x="164" y="124"/>
                  <a:pt x="171" y="116"/>
                </a:cubicBezTo>
                <a:cubicBezTo>
                  <a:pt x="179" y="108"/>
                  <a:pt x="190" y="112"/>
                  <a:pt x="200" y="115"/>
                </a:cubicBezTo>
                <a:cubicBezTo>
                  <a:pt x="209" y="118"/>
                  <a:pt x="219" y="121"/>
                  <a:pt x="225" y="115"/>
                </a:cubicBezTo>
                <a:cubicBezTo>
                  <a:pt x="230" y="109"/>
                  <a:pt x="228" y="100"/>
                  <a:pt x="225" y="90"/>
                </a:cubicBezTo>
                <a:cubicBezTo>
                  <a:pt x="221" y="80"/>
                  <a:pt x="218" y="69"/>
                  <a:pt x="226" y="62"/>
                </a:cubicBezTo>
                <a:cubicBezTo>
                  <a:pt x="233" y="54"/>
                  <a:pt x="244" y="57"/>
                  <a:pt x="254" y="61"/>
                </a:cubicBezTo>
                <a:cubicBezTo>
                  <a:pt x="264" y="64"/>
                  <a:pt x="273" y="66"/>
                  <a:pt x="279" y="60"/>
                </a:cubicBezTo>
                <a:cubicBezTo>
                  <a:pt x="285" y="55"/>
                  <a:pt x="282" y="45"/>
                  <a:pt x="279" y="36"/>
                </a:cubicBezTo>
                <a:cubicBezTo>
                  <a:pt x="276" y="26"/>
                  <a:pt x="272" y="15"/>
                  <a:pt x="280" y="7"/>
                </a:cubicBezTo>
                <a:cubicBezTo>
                  <a:pt x="288" y="0"/>
                  <a:pt x="298" y="3"/>
                  <a:pt x="309" y="6"/>
                </a:cubicBezTo>
                <a:cubicBezTo>
                  <a:pt x="318" y="9"/>
                  <a:pt x="327" y="12"/>
                  <a:pt x="333" y="6"/>
                </a:cubicBezTo>
                <a:cubicBezTo>
                  <a:pt x="336" y="9"/>
                  <a:pt x="336" y="9"/>
                  <a:pt x="336" y="9"/>
                </a:cubicBezTo>
                <a:cubicBezTo>
                  <a:pt x="328" y="17"/>
                  <a:pt x="318" y="13"/>
                  <a:pt x="307" y="10"/>
                </a:cubicBezTo>
                <a:cubicBezTo>
                  <a:pt x="298" y="7"/>
                  <a:pt x="289" y="4"/>
                  <a:pt x="283" y="10"/>
                </a:cubicBezTo>
                <a:cubicBezTo>
                  <a:pt x="277" y="16"/>
                  <a:pt x="280" y="25"/>
                  <a:pt x="283" y="35"/>
                </a:cubicBezTo>
                <a:cubicBezTo>
                  <a:pt x="286" y="45"/>
                  <a:pt x="289" y="56"/>
                  <a:pt x="282" y="63"/>
                </a:cubicBezTo>
                <a:cubicBezTo>
                  <a:pt x="274" y="71"/>
                  <a:pt x="263" y="68"/>
                  <a:pt x="253" y="64"/>
                </a:cubicBezTo>
                <a:cubicBezTo>
                  <a:pt x="243" y="61"/>
                  <a:pt x="234" y="58"/>
                  <a:pt x="228" y="64"/>
                </a:cubicBezTo>
                <a:cubicBezTo>
                  <a:pt x="222" y="70"/>
                  <a:pt x="225" y="79"/>
                  <a:pt x="228" y="89"/>
                </a:cubicBezTo>
                <a:cubicBezTo>
                  <a:pt x="232" y="99"/>
                  <a:pt x="235" y="110"/>
                  <a:pt x="227" y="118"/>
                </a:cubicBezTo>
                <a:cubicBezTo>
                  <a:pt x="220" y="125"/>
                  <a:pt x="209" y="122"/>
                  <a:pt x="199" y="119"/>
                </a:cubicBezTo>
                <a:cubicBezTo>
                  <a:pt x="189" y="116"/>
                  <a:pt x="180" y="113"/>
                  <a:pt x="174" y="119"/>
                </a:cubicBezTo>
                <a:cubicBezTo>
                  <a:pt x="168" y="125"/>
                  <a:pt x="171" y="134"/>
                  <a:pt x="174" y="143"/>
                </a:cubicBezTo>
                <a:cubicBezTo>
                  <a:pt x="177" y="154"/>
                  <a:pt x="181" y="164"/>
                  <a:pt x="173" y="172"/>
                </a:cubicBezTo>
                <a:cubicBezTo>
                  <a:pt x="165" y="180"/>
                  <a:pt x="155" y="176"/>
                  <a:pt x="144" y="173"/>
                </a:cubicBezTo>
                <a:cubicBezTo>
                  <a:pt x="135" y="170"/>
                  <a:pt x="126" y="167"/>
                  <a:pt x="120" y="173"/>
                </a:cubicBezTo>
                <a:cubicBezTo>
                  <a:pt x="114" y="179"/>
                  <a:pt x="117" y="188"/>
                  <a:pt x="120" y="198"/>
                </a:cubicBezTo>
                <a:cubicBezTo>
                  <a:pt x="123" y="208"/>
                  <a:pt x="126" y="219"/>
                  <a:pt x="119" y="226"/>
                </a:cubicBezTo>
                <a:cubicBezTo>
                  <a:pt x="111" y="234"/>
                  <a:pt x="100" y="231"/>
                  <a:pt x="90" y="227"/>
                </a:cubicBezTo>
                <a:cubicBezTo>
                  <a:pt x="80" y="224"/>
                  <a:pt x="71" y="222"/>
                  <a:pt x="65" y="228"/>
                </a:cubicBezTo>
                <a:cubicBezTo>
                  <a:pt x="59" y="233"/>
                  <a:pt x="62" y="243"/>
                  <a:pt x="65" y="252"/>
                </a:cubicBezTo>
                <a:cubicBezTo>
                  <a:pt x="68" y="262"/>
                  <a:pt x="72" y="273"/>
                  <a:pt x="64" y="281"/>
                </a:cubicBezTo>
                <a:cubicBezTo>
                  <a:pt x="57" y="288"/>
                  <a:pt x="46" y="285"/>
                  <a:pt x="36" y="282"/>
                </a:cubicBezTo>
                <a:cubicBezTo>
                  <a:pt x="26" y="279"/>
                  <a:pt x="17" y="276"/>
                  <a:pt x="11" y="282"/>
                </a:cubicBezTo>
                <a:cubicBezTo>
                  <a:pt x="5" y="288"/>
                  <a:pt x="8" y="297"/>
                  <a:pt x="11" y="307"/>
                </a:cubicBezTo>
                <a:cubicBezTo>
                  <a:pt x="14" y="317"/>
                  <a:pt x="17" y="328"/>
                  <a:pt x="10" y="335"/>
                </a:cubicBezTo>
                <a:cubicBezTo>
                  <a:pt x="7" y="332"/>
                  <a:pt x="7" y="332"/>
                  <a:pt x="7" y="332"/>
                </a:cubicBezTo>
                <a:cubicBezTo>
                  <a:pt x="13" y="326"/>
                  <a:pt x="10" y="317"/>
                  <a:pt x="7" y="308"/>
                </a:cubicBezTo>
                <a:cubicBezTo>
                  <a:pt x="4" y="297"/>
                  <a:pt x="0" y="287"/>
                  <a:pt x="8" y="279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Freeform 23">
            <a:extLst>
              <a:ext uri="{FF2B5EF4-FFF2-40B4-BE49-F238E27FC236}">
                <a16:creationId xmlns:a16="http://schemas.microsoft.com/office/drawing/2014/main" id="{D1222072-1F11-445C-8937-1B50AC4A2A36}"/>
              </a:ext>
            </a:extLst>
          </p:cNvPr>
          <p:cNvSpPr>
            <a:spLocks/>
          </p:cNvSpPr>
          <p:nvPr userDrawn="1"/>
        </p:nvSpPr>
        <p:spPr bwMode="auto">
          <a:xfrm>
            <a:off x="6489700" y="1217613"/>
            <a:ext cx="1489075" cy="1487488"/>
          </a:xfrm>
          <a:custGeom>
            <a:avLst/>
            <a:gdLst>
              <a:gd name="T0" fmla="*/ 726 w 762"/>
              <a:gd name="T1" fmla="*/ 36 h 762"/>
              <a:gd name="T2" fmla="*/ 726 w 762"/>
              <a:gd name="T3" fmla="*/ 163 h 762"/>
              <a:gd name="T4" fmla="*/ 163 w 762"/>
              <a:gd name="T5" fmla="*/ 727 h 762"/>
              <a:gd name="T6" fmla="*/ 35 w 762"/>
              <a:gd name="T7" fmla="*/ 727 h 762"/>
              <a:gd name="T8" fmla="*/ 35 w 762"/>
              <a:gd name="T9" fmla="*/ 727 h 762"/>
              <a:gd name="T10" fmla="*/ 35 w 762"/>
              <a:gd name="T11" fmla="*/ 599 h 762"/>
              <a:gd name="T12" fmla="*/ 599 w 762"/>
              <a:gd name="T13" fmla="*/ 36 h 762"/>
              <a:gd name="T14" fmla="*/ 726 w 762"/>
              <a:gd name="T15" fmla="*/ 36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2" h="762">
                <a:moveTo>
                  <a:pt x="726" y="36"/>
                </a:moveTo>
                <a:cubicBezTo>
                  <a:pt x="762" y="71"/>
                  <a:pt x="762" y="128"/>
                  <a:pt x="726" y="163"/>
                </a:cubicBezTo>
                <a:cubicBezTo>
                  <a:pt x="163" y="727"/>
                  <a:pt x="163" y="727"/>
                  <a:pt x="163" y="727"/>
                </a:cubicBezTo>
                <a:cubicBezTo>
                  <a:pt x="127" y="762"/>
                  <a:pt x="70" y="762"/>
                  <a:pt x="35" y="727"/>
                </a:cubicBezTo>
                <a:cubicBezTo>
                  <a:pt x="35" y="727"/>
                  <a:pt x="35" y="727"/>
                  <a:pt x="35" y="727"/>
                </a:cubicBezTo>
                <a:cubicBezTo>
                  <a:pt x="0" y="692"/>
                  <a:pt x="0" y="635"/>
                  <a:pt x="35" y="599"/>
                </a:cubicBezTo>
                <a:cubicBezTo>
                  <a:pt x="599" y="36"/>
                  <a:pt x="599" y="36"/>
                  <a:pt x="599" y="36"/>
                </a:cubicBezTo>
                <a:cubicBezTo>
                  <a:pt x="634" y="0"/>
                  <a:pt x="691" y="0"/>
                  <a:pt x="726" y="36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24">
            <a:extLst>
              <a:ext uri="{FF2B5EF4-FFF2-40B4-BE49-F238E27FC236}">
                <a16:creationId xmlns:a16="http://schemas.microsoft.com/office/drawing/2014/main" id="{EAEFBC92-8563-4268-A0D7-DACDB774E884}"/>
              </a:ext>
            </a:extLst>
          </p:cNvPr>
          <p:cNvSpPr>
            <a:spLocks/>
          </p:cNvSpPr>
          <p:nvPr userDrawn="1"/>
        </p:nvSpPr>
        <p:spPr bwMode="auto">
          <a:xfrm>
            <a:off x="7683500" y="1422400"/>
            <a:ext cx="893763" cy="890588"/>
          </a:xfrm>
          <a:custGeom>
            <a:avLst/>
            <a:gdLst>
              <a:gd name="T0" fmla="*/ 422 w 457"/>
              <a:gd name="T1" fmla="*/ 35 h 456"/>
              <a:gd name="T2" fmla="*/ 422 w 457"/>
              <a:gd name="T3" fmla="*/ 162 h 456"/>
              <a:gd name="T4" fmla="*/ 163 w 457"/>
              <a:gd name="T5" fmla="*/ 421 h 456"/>
              <a:gd name="T6" fmla="*/ 35 w 457"/>
              <a:gd name="T7" fmla="*/ 421 h 456"/>
              <a:gd name="T8" fmla="*/ 35 w 457"/>
              <a:gd name="T9" fmla="*/ 421 h 456"/>
              <a:gd name="T10" fmla="*/ 35 w 457"/>
              <a:gd name="T11" fmla="*/ 294 h 456"/>
              <a:gd name="T12" fmla="*/ 294 w 457"/>
              <a:gd name="T13" fmla="*/ 35 h 456"/>
              <a:gd name="T14" fmla="*/ 422 w 457"/>
              <a:gd name="T15" fmla="*/ 35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7" h="456">
                <a:moveTo>
                  <a:pt x="422" y="35"/>
                </a:moveTo>
                <a:cubicBezTo>
                  <a:pt x="457" y="70"/>
                  <a:pt x="457" y="127"/>
                  <a:pt x="422" y="162"/>
                </a:cubicBezTo>
                <a:cubicBezTo>
                  <a:pt x="163" y="421"/>
                  <a:pt x="163" y="421"/>
                  <a:pt x="163" y="421"/>
                </a:cubicBezTo>
                <a:cubicBezTo>
                  <a:pt x="128" y="456"/>
                  <a:pt x="70" y="456"/>
                  <a:pt x="35" y="421"/>
                </a:cubicBezTo>
                <a:cubicBezTo>
                  <a:pt x="35" y="421"/>
                  <a:pt x="35" y="421"/>
                  <a:pt x="35" y="421"/>
                </a:cubicBezTo>
                <a:cubicBezTo>
                  <a:pt x="0" y="386"/>
                  <a:pt x="0" y="329"/>
                  <a:pt x="35" y="294"/>
                </a:cubicBezTo>
                <a:cubicBezTo>
                  <a:pt x="294" y="35"/>
                  <a:pt x="294" y="35"/>
                  <a:pt x="294" y="35"/>
                </a:cubicBezTo>
                <a:cubicBezTo>
                  <a:pt x="329" y="0"/>
                  <a:pt x="386" y="0"/>
                  <a:pt x="422" y="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25">
            <a:extLst>
              <a:ext uri="{FF2B5EF4-FFF2-40B4-BE49-F238E27FC236}">
                <a16:creationId xmlns:a16="http://schemas.microsoft.com/office/drawing/2014/main" id="{44D3A99D-36E0-4BEF-B798-01AA6A81508C}"/>
              </a:ext>
            </a:extLst>
          </p:cNvPr>
          <p:cNvSpPr>
            <a:spLocks/>
          </p:cNvSpPr>
          <p:nvPr userDrawn="1"/>
        </p:nvSpPr>
        <p:spPr bwMode="auto">
          <a:xfrm>
            <a:off x="4030663" y="1473200"/>
            <a:ext cx="1257300" cy="1257300"/>
          </a:xfrm>
          <a:custGeom>
            <a:avLst/>
            <a:gdLst>
              <a:gd name="T0" fmla="*/ 608 w 643"/>
              <a:gd name="T1" fmla="*/ 35 h 644"/>
              <a:gd name="T2" fmla="*/ 608 w 643"/>
              <a:gd name="T3" fmla="*/ 163 h 644"/>
              <a:gd name="T4" fmla="*/ 163 w 643"/>
              <a:gd name="T5" fmla="*/ 609 h 644"/>
              <a:gd name="T6" fmla="*/ 35 w 643"/>
              <a:gd name="T7" fmla="*/ 609 h 644"/>
              <a:gd name="T8" fmla="*/ 35 w 643"/>
              <a:gd name="T9" fmla="*/ 609 h 644"/>
              <a:gd name="T10" fmla="*/ 35 w 643"/>
              <a:gd name="T11" fmla="*/ 481 h 644"/>
              <a:gd name="T12" fmla="*/ 480 w 643"/>
              <a:gd name="T13" fmla="*/ 35 h 644"/>
              <a:gd name="T14" fmla="*/ 608 w 643"/>
              <a:gd name="T15" fmla="*/ 35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3" h="644">
                <a:moveTo>
                  <a:pt x="608" y="35"/>
                </a:moveTo>
                <a:cubicBezTo>
                  <a:pt x="643" y="71"/>
                  <a:pt x="643" y="128"/>
                  <a:pt x="608" y="163"/>
                </a:cubicBezTo>
                <a:cubicBezTo>
                  <a:pt x="163" y="609"/>
                  <a:pt x="163" y="609"/>
                  <a:pt x="163" y="609"/>
                </a:cubicBezTo>
                <a:cubicBezTo>
                  <a:pt x="127" y="644"/>
                  <a:pt x="70" y="644"/>
                  <a:pt x="35" y="609"/>
                </a:cubicBezTo>
                <a:cubicBezTo>
                  <a:pt x="35" y="609"/>
                  <a:pt x="35" y="609"/>
                  <a:pt x="35" y="609"/>
                </a:cubicBezTo>
                <a:cubicBezTo>
                  <a:pt x="0" y="573"/>
                  <a:pt x="0" y="516"/>
                  <a:pt x="35" y="481"/>
                </a:cubicBezTo>
                <a:cubicBezTo>
                  <a:pt x="480" y="35"/>
                  <a:pt x="480" y="35"/>
                  <a:pt x="480" y="35"/>
                </a:cubicBezTo>
                <a:cubicBezTo>
                  <a:pt x="516" y="0"/>
                  <a:pt x="573" y="0"/>
                  <a:pt x="608" y="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Freeform 26">
            <a:extLst>
              <a:ext uri="{FF2B5EF4-FFF2-40B4-BE49-F238E27FC236}">
                <a16:creationId xmlns:a16="http://schemas.microsoft.com/office/drawing/2014/main" id="{44BC6767-1009-4621-B230-D913B56BD39F}"/>
              </a:ext>
            </a:extLst>
          </p:cNvPr>
          <p:cNvSpPr>
            <a:spLocks/>
          </p:cNvSpPr>
          <p:nvPr userDrawn="1"/>
        </p:nvSpPr>
        <p:spPr bwMode="auto">
          <a:xfrm>
            <a:off x="6821488" y="4119563"/>
            <a:ext cx="1257300" cy="1257300"/>
          </a:xfrm>
          <a:custGeom>
            <a:avLst/>
            <a:gdLst>
              <a:gd name="T0" fmla="*/ 608 w 643"/>
              <a:gd name="T1" fmla="*/ 35 h 644"/>
              <a:gd name="T2" fmla="*/ 608 w 643"/>
              <a:gd name="T3" fmla="*/ 163 h 644"/>
              <a:gd name="T4" fmla="*/ 162 w 643"/>
              <a:gd name="T5" fmla="*/ 609 h 644"/>
              <a:gd name="T6" fmla="*/ 35 w 643"/>
              <a:gd name="T7" fmla="*/ 609 h 644"/>
              <a:gd name="T8" fmla="*/ 35 w 643"/>
              <a:gd name="T9" fmla="*/ 609 h 644"/>
              <a:gd name="T10" fmla="*/ 35 w 643"/>
              <a:gd name="T11" fmla="*/ 481 h 644"/>
              <a:gd name="T12" fmla="*/ 480 w 643"/>
              <a:gd name="T13" fmla="*/ 35 h 644"/>
              <a:gd name="T14" fmla="*/ 608 w 643"/>
              <a:gd name="T15" fmla="*/ 35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3" h="644">
                <a:moveTo>
                  <a:pt x="608" y="35"/>
                </a:moveTo>
                <a:cubicBezTo>
                  <a:pt x="643" y="71"/>
                  <a:pt x="643" y="128"/>
                  <a:pt x="608" y="163"/>
                </a:cubicBezTo>
                <a:cubicBezTo>
                  <a:pt x="162" y="609"/>
                  <a:pt x="162" y="609"/>
                  <a:pt x="162" y="609"/>
                </a:cubicBezTo>
                <a:cubicBezTo>
                  <a:pt x="127" y="644"/>
                  <a:pt x="70" y="644"/>
                  <a:pt x="35" y="609"/>
                </a:cubicBezTo>
                <a:cubicBezTo>
                  <a:pt x="35" y="609"/>
                  <a:pt x="35" y="609"/>
                  <a:pt x="35" y="609"/>
                </a:cubicBezTo>
                <a:cubicBezTo>
                  <a:pt x="0" y="573"/>
                  <a:pt x="0" y="516"/>
                  <a:pt x="35" y="481"/>
                </a:cubicBezTo>
                <a:cubicBezTo>
                  <a:pt x="480" y="35"/>
                  <a:pt x="480" y="35"/>
                  <a:pt x="480" y="35"/>
                </a:cubicBezTo>
                <a:cubicBezTo>
                  <a:pt x="516" y="0"/>
                  <a:pt x="573" y="0"/>
                  <a:pt x="608" y="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Freeform 27">
            <a:extLst>
              <a:ext uri="{FF2B5EF4-FFF2-40B4-BE49-F238E27FC236}">
                <a16:creationId xmlns:a16="http://schemas.microsoft.com/office/drawing/2014/main" id="{6308575C-F1D0-446B-943D-7C46D816CC00}"/>
              </a:ext>
            </a:extLst>
          </p:cNvPr>
          <p:cNvSpPr>
            <a:spLocks/>
          </p:cNvSpPr>
          <p:nvPr userDrawn="1"/>
        </p:nvSpPr>
        <p:spPr bwMode="auto">
          <a:xfrm>
            <a:off x="6689725" y="898525"/>
            <a:ext cx="401638" cy="403225"/>
          </a:xfrm>
          <a:custGeom>
            <a:avLst/>
            <a:gdLst>
              <a:gd name="T0" fmla="*/ 169 w 206"/>
              <a:gd name="T1" fmla="*/ 36 h 206"/>
              <a:gd name="T2" fmla="*/ 169 w 206"/>
              <a:gd name="T3" fmla="*/ 169 h 206"/>
              <a:gd name="T4" fmla="*/ 36 w 206"/>
              <a:gd name="T5" fmla="*/ 169 h 206"/>
              <a:gd name="T6" fmla="*/ 36 w 206"/>
              <a:gd name="T7" fmla="*/ 36 h 206"/>
              <a:gd name="T8" fmla="*/ 169 w 206"/>
              <a:gd name="T9" fmla="*/ 3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6">
                <a:moveTo>
                  <a:pt x="169" y="36"/>
                </a:moveTo>
                <a:cubicBezTo>
                  <a:pt x="206" y="73"/>
                  <a:pt x="206" y="132"/>
                  <a:pt x="169" y="169"/>
                </a:cubicBezTo>
                <a:cubicBezTo>
                  <a:pt x="132" y="206"/>
                  <a:pt x="73" y="206"/>
                  <a:pt x="36" y="169"/>
                </a:cubicBezTo>
                <a:cubicBezTo>
                  <a:pt x="0" y="132"/>
                  <a:pt x="0" y="73"/>
                  <a:pt x="36" y="36"/>
                </a:cubicBezTo>
                <a:cubicBezTo>
                  <a:pt x="73" y="0"/>
                  <a:pt x="132" y="0"/>
                  <a:pt x="169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Freeform 28">
            <a:extLst>
              <a:ext uri="{FF2B5EF4-FFF2-40B4-BE49-F238E27FC236}">
                <a16:creationId xmlns:a16="http://schemas.microsoft.com/office/drawing/2014/main" id="{F1587AEF-CE98-4A41-B4D6-242FDBC23ECD}"/>
              </a:ext>
            </a:extLst>
          </p:cNvPr>
          <p:cNvSpPr>
            <a:spLocks/>
          </p:cNvSpPr>
          <p:nvPr userDrawn="1"/>
        </p:nvSpPr>
        <p:spPr bwMode="auto">
          <a:xfrm>
            <a:off x="7896225" y="887413"/>
            <a:ext cx="401638" cy="401638"/>
          </a:xfrm>
          <a:custGeom>
            <a:avLst/>
            <a:gdLst>
              <a:gd name="T0" fmla="*/ 169 w 205"/>
              <a:gd name="T1" fmla="*/ 36 h 206"/>
              <a:gd name="T2" fmla="*/ 169 w 205"/>
              <a:gd name="T3" fmla="*/ 169 h 206"/>
              <a:gd name="T4" fmla="*/ 36 w 205"/>
              <a:gd name="T5" fmla="*/ 169 h 206"/>
              <a:gd name="T6" fmla="*/ 36 w 205"/>
              <a:gd name="T7" fmla="*/ 36 h 206"/>
              <a:gd name="T8" fmla="*/ 169 w 205"/>
              <a:gd name="T9" fmla="*/ 3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6">
                <a:moveTo>
                  <a:pt x="169" y="36"/>
                </a:moveTo>
                <a:cubicBezTo>
                  <a:pt x="205" y="73"/>
                  <a:pt x="205" y="132"/>
                  <a:pt x="169" y="169"/>
                </a:cubicBezTo>
                <a:cubicBezTo>
                  <a:pt x="132" y="206"/>
                  <a:pt x="73" y="206"/>
                  <a:pt x="36" y="169"/>
                </a:cubicBezTo>
                <a:cubicBezTo>
                  <a:pt x="0" y="132"/>
                  <a:pt x="0" y="73"/>
                  <a:pt x="36" y="36"/>
                </a:cubicBezTo>
                <a:cubicBezTo>
                  <a:pt x="73" y="0"/>
                  <a:pt x="132" y="0"/>
                  <a:pt x="169" y="36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Freeform 29">
            <a:extLst>
              <a:ext uri="{FF2B5EF4-FFF2-40B4-BE49-F238E27FC236}">
                <a16:creationId xmlns:a16="http://schemas.microsoft.com/office/drawing/2014/main" id="{7EC34812-4101-42F9-8358-59FBD347197D}"/>
              </a:ext>
            </a:extLst>
          </p:cNvPr>
          <p:cNvSpPr>
            <a:spLocks/>
          </p:cNvSpPr>
          <p:nvPr userDrawn="1"/>
        </p:nvSpPr>
        <p:spPr bwMode="auto">
          <a:xfrm>
            <a:off x="6465888" y="5314950"/>
            <a:ext cx="403225" cy="401638"/>
          </a:xfrm>
          <a:custGeom>
            <a:avLst/>
            <a:gdLst>
              <a:gd name="T0" fmla="*/ 169 w 206"/>
              <a:gd name="T1" fmla="*/ 36 h 206"/>
              <a:gd name="T2" fmla="*/ 169 w 206"/>
              <a:gd name="T3" fmla="*/ 169 h 206"/>
              <a:gd name="T4" fmla="*/ 36 w 206"/>
              <a:gd name="T5" fmla="*/ 169 h 206"/>
              <a:gd name="T6" fmla="*/ 36 w 206"/>
              <a:gd name="T7" fmla="*/ 36 h 206"/>
              <a:gd name="T8" fmla="*/ 169 w 206"/>
              <a:gd name="T9" fmla="*/ 3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6">
                <a:moveTo>
                  <a:pt x="169" y="36"/>
                </a:moveTo>
                <a:cubicBezTo>
                  <a:pt x="206" y="73"/>
                  <a:pt x="206" y="132"/>
                  <a:pt x="169" y="169"/>
                </a:cubicBezTo>
                <a:cubicBezTo>
                  <a:pt x="132" y="206"/>
                  <a:pt x="73" y="206"/>
                  <a:pt x="36" y="169"/>
                </a:cubicBezTo>
                <a:cubicBezTo>
                  <a:pt x="0" y="132"/>
                  <a:pt x="0" y="73"/>
                  <a:pt x="36" y="36"/>
                </a:cubicBezTo>
                <a:cubicBezTo>
                  <a:pt x="73" y="0"/>
                  <a:pt x="132" y="0"/>
                  <a:pt x="169" y="36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14"/>
          <p:cNvSpPr>
            <a:spLocks noEditPoints="1"/>
          </p:cNvSpPr>
          <p:nvPr userDrawn="1"/>
        </p:nvSpPr>
        <p:spPr bwMode="auto">
          <a:xfrm>
            <a:off x="0" y="-1038226"/>
            <a:ext cx="6738938" cy="3730625"/>
          </a:xfrm>
          <a:custGeom>
            <a:avLst/>
            <a:gdLst>
              <a:gd name="T0" fmla="*/ 0 w 4245"/>
              <a:gd name="T1" fmla="*/ 1381 h 2350"/>
              <a:gd name="T2" fmla="*/ 0 w 4245"/>
              <a:gd name="T3" fmla="*/ 1399 h 2350"/>
              <a:gd name="T4" fmla="*/ 846 w 4245"/>
              <a:gd name="T5" fmla="*/ 2245 h 2350"/>
              <a:gd name="T6" fmla="*/ 855 w 4245"/>
              <a:gd name="T7" fmla="*/ 2236 h 2350"/>
              <a:gd name="T8" fmla="*/ 0 w 4245"/>
              <a:gd name="T9" fmla="*/ 1381 h 2350"/>
              <a:gd name="T10" fmla="*/ 3763 w 4245"/>
              <a:gd name="T11" fmla="*/ 0 h 2350"/>
              <a:gd name="T12" fmla="*/ 3745 w 4245"/>
              <a:gd name="T13" fmla="*/ 0 h 2350"/>
              <a:gd name="T14" fmla="*/ 4227 w 4245"/>
              <a:gd name="T15" fmla="*/ 482 h 2350"/>
              <a:gd name="T16" fmla="*/ 2367 w 4245"/>
              <a:gd name="T17" fmla="*/ 2342 h 2350"/>
              <a:gd name="T18" fmla="*/ 2376 w 4245"/>
              <a:gd name="T19" fmla="*/ 2350 h 2350"/>
              <a:gd name="T20" fmla="*/ 4245 w 4245"/>
              <a:gd name="T21" fmla="*/ 482 h 2350"/>
              <a:gd name="T22" fmla="*/ 3763 w 4245"/>
              <a:gd name="T23" fmla="*/ 0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45" h="2350">
                <a:moveTo>
                  <a:pt x="0" y="1381"/>
                </a:moveTo>
                <a:lnTo>
                  <a:pt x="0" y="1399"/>
                </a:lnTo>
                <a:lnTo>
                  <a:pt x="846" y="2245"/>
                </a:lnTo>
                <a:lnTo>
                  <a:pt x="855" y="2236"/>
                </a:lnTo>
                <a:lnTo>
                  <a:pt x="0" y="1381"/>
                </a:lnTo>
                <a:moveTo>
                  <a:pt x="3763" y="0"/>
                </a:moveTo>
                <a:lnTo>
                  <a:pt x="3745" y="0"/>
                </a:lnTo>
                <a:lnTo>
                  <a:pt x="4227" y="482"/>
                </a:lnTo>
                <a:lnTo>
                  <a:pt x="2367" y="2342"/>
                </a:lnTo>
                <a:lnTo>
                  <a:pt x="2376" y="2350"/>
                </a:lnTo>
                <a:lnTo>
                  <a:pt x="4245" y="482"/>
                </a:lnTo>
                <a:lnTo>
                  <a:pt x="37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2879324" y="2779088"/>
            <a:ext cx="6433352" cy="5587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spc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2879325" y="3350531"/>
            <a:ext cx="6433352" cy="767764"/>
          </a:xfrm>
        </p:spPr>
        <p:txBody>
          <a:bodyPr anchor="b">
            <a:normAutofit/>
          </a:bodyPr>
          <a:lstStyle>
            <a:lvl1pPr algn="ctr">
              <a:defRPr sz="3600" b="1" spc="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84392" y="1482278"/>
            <a:ext cx="2990141" cy="2642687"/>
          </a:xfrm>
          <a:custGeom>
            <a:avLst/>
            <a:gdLst/>
            <a:ahLst/>
            <a:cxnLst/>
            <a:rect l="l" t="t" r="r" b="b"/>
            <a:pathLst>
              <a:path w="2242606" h="2202239">
                <a:moveTo>
                  <a:pt x="2014006" y="0"/>
                </a:moveTo>
                <a:cubicBezTo>
                  <a:pt x="2140258" y="0"/>
                  <a:pt x="2242606" y="102348"/>
                  <a:pt x="2242606" y="228600"/>
                </a:cubicBezTo>
                <a:lnTo>
                  <a:pt x="2242606" y="1973639"/>
                </a:lnTo>
                <a:cubicBezTo>
                  <a:pt x="2242606" y="2099891"/>
                  <a:pt x="2140258" y="2202239"/>
                  <a:pt x="2014006" y="2202239"/>
                </a:cubicBezTo>
                <a:cubicBezTo>
                  <a:pt x="1887754" y="2202239"/>
                  <a:pt x="1785406" y="2099891"/>
                  <a:pt x="1785406" y="1973639"/>
                </a:cubicBezTo>
                <a:lnTo>
                  <a:pt x="1785406" y="228600"/>
                </a:lnTo>
                <a:cubicBezTo>
                  <a:pt x="1785406" y="102348"/>
                  <a:pt x="1887754" y="0"/>
                  <a:pt x="2014006" y="0"/>
                </a:cubicBezTo>
                <a:close/>
                <a:moveTo>
                  <a:pt x="1412873" y="0"/>
                </a:moveTo>
                <a:cubicBezTo>
                  <a:pt x="1539125" y="0"/>
                  <a:pt x="1641473" y="102348"/>
                  <a:pt x="1641473" y="228600"/>
                </a:cubicBezTo>
                <a:lnTo>
                  <a:pt x="1641473" y="1973639"/>
                </a:lnTo>
                <a:cubicBezTo>
                  <a:pt x="1641473" y="2099891"/>
                  <a:pt x="1539125" y="2202239"/>
                  <a:pt x="1412873" y="2202239"/>
                </a:cubicBezTo>
                <a:cubicBezTo>
                  <a:pt x="1286621" y="2202239"/>
                  <a:pt x="1184273" y="2099891"/>
                  <a:pt x="1184273" y="1973639"/>
                </a:cubicBezTo>
                <a:lnTo>
                  <a:pt x="1184273" y="228600"/>
                </a:lnTo>
                <a:cubicBezTo>
                  <a:pt x="1184273" y="102348"/>
                  <a:pt x="1286621" y="0"/>
                  <a:pt x="1412873" y="0"/>
                </a:cubicBezTo>
                <a:close/>
                <a:moveTo>
                  <a:pt x="820206" y="0"/>
                </a:moveTo>
                <a:cubicBezTo>
                  <a:pt x="946458" y="0"/>
                  <a:pt x="1048806" y="102348"/>
                  <a:pt x="1048806" y="228600"/>
                </a:cubicBezTo>
                <a:lnTo>
                  <a:pt x="1048806" y="1973639"/>
                </a:lnTo>
                <a:cubicBezTo>
                  <a:pt x="1048806" y="2099891"/>
                  <a:pt x="946458" y="2202239"/>
                  <a:pt x="820206" y="2202239"/>
                </a:cubicBezTo>
                <a:cubicBezTo>
                  <a:pt x="693954" y="2202239"/>
                  <a:pt x="591606" y="2099891"/>
                  <a:pt x="591606" y="1973639"/>
                </a:cubicBezTo>
                <a:lnTo>
                  <a:pt x="591606" y="228600"/>
                </a:lnTo>
                <a:cubicBezTo>
                  <a:pt x="591606" y="102348"/>
                  <a:pt x="693954" y="0"/>
                  <a:pt x="820206" y="0"/>
                </a:cubicBezTo>
                <a:close/>
                <a:moveTo>
                  <a:pt x="228600" y="0"/>
                </a:moveTo>
                <a:cubicBezTo>
                  <a:pt x="354852" y="0"/>
                  <a:pt x="457200" y="102348"/>
                  <a:pt x="457200" y="228600"/>
                </a:cubicBezTo>
                <a:lnTo>
                  <a:pt x="457200" y="1973639"/>
                </a:lnTo>
                <a:cubicBezTo>
                  <a:pt x="457200" y="2099891"/>
                  <a:pt x="354852" y="2202239"/>
                  <a:pt x="228600" y="2202239"/>
                </a:cubicBezTo>
                <a:cubicBezTo>
                  <a:pt x="102348" y="2202239"/>
                  <a:pt x="0" y="2099891"/>
                  <a:pt x="0" y="1973639"/>
                </a:cubicBezTo>
                <a:lnTo>
                  <a:pt x="0" y="228600"/>
                </a:lnTo>
                <a:cubicBezTo>
                  <a:pt x="0" y="102348"/>
                  <a:pt x="102348" y="0"/>
                  <a:pt x="22860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603251" y="4447915"/>
            <a:ext cx="869949" cy="782954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684392" y="4493637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608667" y="4971939"/>
            <a:ext cx="2065867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03256" y="5357392"/>
            <a:ext cx="30712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72" name="Rounded Rectangle 71"/>
          <p:cNvSpPr/>
          <p:nvPr userDrawn="1"/>
        </p:nvSpPr>
        <p:spPr>
          <a:xfrm>
            <a:off x="4535315" y="4447915"/>
            <a:ext cx="869949" cy="782954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4616456" y="4493637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4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5554133" y="4971939"/>
            <a:ext cx="2065867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5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4548722" y="5357392"/>
            <a:ext cx="30712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76" name="Rounded Rectangle 75"/>
          <p:cNvSpPr/>
          <p:nvPr userDrawn="1"/>
        </p:nvSpPr>
        <p:spPr>
          <a:xfrm>
            <a:off x="8504770" y="4447915"/>
            <a:ext cx="869949" cy="782954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8585911" y="4493637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9510184" y="4971939"/>
            <a:ext cx="2065867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9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8504773" y="5357392"/>
            <a:ext cx="30712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55" hasCustomPrompt="1"/>
          </p:nvPr>
        </p:nvSpPr>
        <p:spPr>
          <a:xfrm>
            <a:off x="1608667" y="4452457"/>
            <a:ext cx="206586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accent1">
                    <a:lumMod val="60000"/>
                    <a:lumOff val="4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56" hasCustomPrompt="1"/>
          </p:nvPr>
        </p:nvSpPr>
        <p:spPr>
          <a:xfrm>
            <a:off x="5554133" y="4452457"/>
            <a:ext cx="206586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accent2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57" hasCustomPrompt="1"/>
          </p:nvPr>
        </p:nvSpPr>
        <p:spPr>
          <a:xfrm>
            <a:off x="9510184" y="4452457"/>
            <a:ext cx="206586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35" name="Rounded Rectangle 34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ounded Rectangle 35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Rounded Rectangle 36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3" name="Picture Placeholder 2"/>
          <p:cNvSpPr>
            <a:spLocks noGrp="1"/>
          </p:cNvSpPr>
          <p:nvPr>
            <p:ph type="pic" sz="quarter" idx="58"/>
          </p:nvPr>
        </p:nvSpPr>
        <p:spPr>
          <a:xfrm>
            <a:off x="4588234" y="1482278"/>
            <a:ext cx="2990141" cy="2642687"/>
          </a:xfrm>
          <a:custGeom>
            <a:avLst/>
            <a:gdLst/>
            <a:ahLst/>
            <a:cxnLst/>
            <a:rect l="l" t="t" r="r" b="b"/>
            <a:pathLst>
              <a:path w="2242606" h="2202239">
                <a:moveTo>
                  <a:pt x="2014006" y="0"/>
                </a:moveTo>
                <a:cubicBezTo>
                  <a:pt x="2140258" y="0"/>
                  <a:pt x="2242606" y="102348"/>
                  <a:pt x="2242606" y="228600"/>
                </a:cubicBezTo>
                <a:lnTo>
                  <a:pt x="2242606" y="1973639"/>
                </a:lnTo>
                <a:cubicBezTo>
                  <a:pt x="2242606" y="2099891"/>
                  <a:pt x="2140258" y="2202239"/>
                  <a:pt x="2014006" y="2202239"/>
                </a:cubicBezTo>
                <a:cubicBezTo>
                  <a:pt x="1887754" y="2202239"/>
                  <a:pt x="1785406" y="2099891"/>
                  <a:pt x="1785406" y="1973639"/>
                </a:cubicBezTo>
                <a:lnTo>
                  <a:pt x="1785406" y="228600"/>
                </a:lnTo>
                <a:cubicBezTo>
                  <a:pt x="1785406" y="102348"/>
                  <a:pt x="1887754" y="0"/>
                  <a:pt x="2014006" y="0"/>
                </a:cubicBezTo>
                <a:close/>
                <a:moveTo>
                  <a:pt x="1412873" y="0"/>
                </a:moveTo>
                <a:cubicBezTo>
                  <a:pt x="1539125" y="0"/>
                  <a:pt x="1641473" y="102348"/>
                  <a:pt x="1641473" y="228600"/>
                </a:cubicBezTo>
                <a:lnTo>
                  <a:pt x="1641473" y="1973639"/>
                </a:lnTo>
                <a:cubicBezTo>
                  <a:pt x="1641473" y="2099891"/>
                  <a:pt x="1539125" y="2202239"/>
                  <a:pt x="1412873" y="2202239"/>
                </a:cubicBezTo>
                <a:cubicBezTo>
                  <a:pt x="1286621" y="2202239"/>
                  <a:pt x="1184273" y="2099891"/>
                  <a:pt x="1184273" y="1973639"/>
                </a:cubicBezTo>
                <a:lnTo>
                  <a:pt x="1184273" y="228600"/>
                </a:lnTo>
                <a:cubicBezTo>
                  <a:pt x="1184273" y="102348"/>
                  <a:pt x="1286621" y="0"/>
                  <a:pt x="1412873" y="0"/>
                </a:cubicBezTo>
                <a:close/>
                <a:moveTo>
                  <a:pt x="820206" y="0"/>
                </a:moveTo>
                <a:cubicBezTo>
                  <a:pt x="946458" y="0"/>
                  <a:pt x="1048806" y="102348"/>
                  <a:pt x="1048806" y="228600"/>
                </a:cubicBezTo>
                <a:lnTo>
                  <a:pt x="1048806" y="1973639"/>
                </a:lnTo>
                <a:cubicBezTo>
                  <a:pt x="1048806" y="2099891"/>
                  <a:pt x="946458" y="2202239"/>
                  <a:pt x="820206" y="2202239"/>
                </a:cubicBezTo>
                <a:cubicBezTo>
                  <a:pt x="693954" y="2202239"/>
                  <a:pt x="591606" y="2099891"/>
                  <a:pt x="591606" y="1973639"/>
                </a:cubicBezTo>
                <a:lnTo>
                  <a:pt x="591606" y="228600"/>
                </a:lnTo>
                <a:cubicBezTo>
                  <a:pt x="591606" y="102348"/>
                  <a:pt x="693954" y="0"/>
                  <a:pt x="820206" y="0"/>
                </a:cubicBezTo>
                <a:close/>
                <a:moveTo>
                  <a:pt x="228600" y="0"/>
                </a:moveTo>
                <a:cubicBezTo>
                  <a:pt x="354852" y="0"/>
                  <a:pt x="457200" y="102348"/>
                  <a:pt x="457200" y="228600"/>
                </a:cubicBezTo>
                <a:lnTo>
                  <a:pt x="457200" y="1973639"/>
                </a:lnTo>
                <a:cubicBezTo>
                  <a:pt x="457200" y="2099891"/>
                  <a:pt x="354852" y="2202239"/>
                  <a:pt x="228600" y="2202239"/>
                </a:cubicBezTo>
                <a:cubicBezTo>
                  <a:pt x="102348" y="2202239"/>
                  <a:pt x="0" y="2099891"/>
                  <a:pt x="0" y="1973639"/>
                </a:cubicBezTo>
                <a:lnTo>
                  <a:pt x="0" y="228600"/>
                </a:lnTo>
                <a:cubicBezTo>
                  <a:pt x="0" y="102348"/>
                  <a:pt x="102348" y="0"/>
                  <a:pt x="22860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4" name="Picture Placeholder 2"/>
          <p:cNvSpPr>
            <a:spLocks noGrp="1"/>
          </p:cNvSpPr>
          <p:nvPr>
            <p:ph type="pic" sz="quarter" idx="59"/>
          </p:nvPr>
        </p:nvSpPr>
        <p:spPr>
          <a:xfrm>
            <a:off x="8504770" y="1482278"/>
            <a:ext cx="2990141" cy="2642687"/>
          </a:xfrm>
          <a:custGeom>
            <a:avLst/>
            <a:gdLst/>
            <a:ahLst/>
            <a:cxnLst/>
            <a:rect l="l" t="t" r="r" b="b"/>
            <a:pathLst>
              <a:path w="2242606" h="2202239">
                <a:moveTo>
                  <a:pt x="2014006" y="0"/>
                </a:moveTo>
                <a:cubicBezTo>
                  <a:pt x="2140258" y="0"/>
                  <a:pt x="2242606" y="102348"/>
                  <a:pt x="2242606" y="228600"/>
                </a:cubicBezTo>
                <a:lnTo>
                  <a:pt x="2242606" y="1973639"/>
                </a:lnTo>
                <a:cubicBezTo>
                  <a:pt x="2242606" y="2099891"/>
                  <a:pt x="2140258" y="2202239"/>
                  <a:pt x="2014006" y="2202239"/>
                </a:cubicBezTo>
                <a:cubicBezTo>
                  <a:pt x="1887754" y="2202239"/>
                  <a:pt x="1785406" y="2099891"/>
                  <a:pt x="1785406" y="1973639"/>
                </a:cubicBezTo>
                <a:lnTo>
                  <a:pt x="1785406" y="228600"/>
                </a:lnTo>
                <a:cubicBezTo>
                  <a:pt x="1785406" y="102348"/>
                  <a:pt x="1887754" y="0"/>
                  <a:pt x="2014006" y="0"/>
                </a:cubicBezTo>
                <a:close/>
                <a:moveTo>
                  <a:pt x="1412873" y="0"/>
                </a:moveTo>
                <a:cubicBezTo>
                  <a:pt x="1539125" y="0"/>
                  <a:pt x="1641473" y="102348"/>
                  <a:pt x="1641473" y="228600"/>
                </a:cubicBezTo>
                <a:lnTo>
                  <a:pt x="1641473" y="1973639"/>
                </a:lnTo>
                <a:cubicBezTo>
                  <a:pt x="1641473" y="2099891"/>
                  <a:pt x="1539125" y="2202239"/>
                  <a:pt x="1412873" y="2202239"/>
                </a:cubicBezTo>
                <a:cubicBezTo>
                  <a:pt x="1286621" y="2202239"/>
                  <a:pt x="1184273" y="2099891"/>
                  <a:pt x="1184273" y="1973639"/>
                </a:cubicBezTo>
                <a:lnTo>
                  <a:pt x="1184273" y="228600"/>
                </a:lnTo>
                <a:cubicBezTo>
                  <a:pt x="1184273" y="102348"/>
                  <a:pt x="1286621" y="0"/>
                  <a:pt x="1412873" y="0"/>
                </a:cubicBezTo>
                <a:close/>
                <a:moveTo>
                  <a:pt x="820206" y="0"/>
                </a:moveTo>
                <a:cubicBezTo>
                  <a:pt x="946458" y="0"/>
                  <a:pt x="1048806" y="102348"/>
                  <a:pt x="1048806" y="228600"/>
                </a:cubicBezTo>
                <a:lnTo>
                  <a:pt x="1048806" y="1973639"/>
                </a:lnTo>
                <a:cubicBezTo>
                  <a:pt x="1048806" y="2099891"/>
                  <a:pt x="946458" y="2202239"/>
                  <a:pt x="820206" y="2202239"/>
                </a:cubicBezTo>
                <a:cubicBezTo>
                  <a:pt x="693954" y="2202239"/>
                  <a:pt x="591606" y="2099891"/>
                  <a:pt x="591606" y="1973639"/>
                </a:cubicBezTo>
                <a:lnTo>
                  <a:pt x="591606" y="228600"/>
                </a:lnTo>
                <a:cubicBezTo>
                  <a:pt x="591606" y="102348"/>
                  <a:pt x="693954" y="0"/>
                  <a:pt x="820206" y="0"/>
                </a:cubicBezTo>
                <a:close/>
                <a:moveTo>
                  <a:pt x="228600" y="0"/>
                </a:moveTo>
                <a:cubicBezTo>
                  <a:pt x="354852" y="0"/>
                  <a:pt x="457200" y="102348"/>
                  <a:pt x="457200" y="228600"/>
                </a:cubicBezTo>
                <a:lnTo>
                  <a:pt x="457200" y="1973639"/>
                </a:lnTo>
                <a:cubicBezTo>
                  <a:pt x="457200" y="2099891"/>
                  <a:pt x="354852" y="2202239"/>
                  <a:pt x="228600" y="2202239"/>
                </a:cubicBezTo>
                <a:cubicBezTo>
                  <a:pt x="102348" y="2202239"/>
                  <a:pt x="0" y="2099891"/>
                  <a:pt x="0" y="1973639"/>
                </a:cubicBezTo>
                <a:lnTo>
                  <a:pt x="0" y="228600"/>
                </a:lnTo>
                <a:cubicBezTo>
                  <a:pt x="0" y="102348"/>
                  <a:pt x="102348" y="0"/>
                  <a:pt x="22860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0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9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4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9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4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3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4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9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4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000"/>
                            </p:stCondLst>
                            <p:childTnLst>
                              <p:par>
                                <p:cTn id="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3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3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4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uiExpand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animBg="1"/>
      <p:bldP spid="7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animBg="1"/>
      <p:bldP spid="7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uiExpand="1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uiExpand="1"/>
      <p:bldP spid="44" grpId="0" uiExpand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-474133" y="1715377"/>
            <a:ext cx="1947333" cy="78295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603251" y="1761099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805521" y="1715377"/>
            <a:ext cx="2777772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805519" y="2025112"/>
            <a:ext cx="412114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28" name="Rounded Rectangle 27"/>
          <p:cNvSpPr/>
          <p:nvPr userDrawn="1"/>
        </p:nvSpPr>
        <p:spPr>
          <a:xfrm>
            <a:off x="10706103" y="1715377"/>
            <a:ext cx="1937455" cy="78295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10787243" y="1761099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7584746" y="1715377"/>
            <a:ext cx="2777772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6252638" y="2025112"/>
            <a:ext cx="412114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32" name="Rounded Rectangle 31"/>
          <p:cNvSpPr/>
          <p:nvPr userDrawn="1"/>
        </p:nvSpPr>
        <p:spPr>
          <a:xfrm>
            <a:off x="-474133" y="3193657"/>
            <a:ext cx="1947333" cy="78295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603251" y="3239379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1805521" y="3193657"/>
            <a:ext cx="2777772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1805519" y="3503390"/>
            <a:ext cx="412114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36" name="Rounded Rectangle 35"/>
          <p:cNvSpPr/>
          <p:nvPr userDrawn="1"/>
        </p:nvSpPr>
        <p:spPr>
          <a:xfrm>
            <a:off x="10706103" y="3193657"/>
            <a:ext cx="1937455" cy="78295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10787243" y="3239379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7584746" y="3193657"/>
            <a:ext cx="2777772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6252638" y="3503390"/>
            <a:ext cx="412114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40" name="Rounded Rectangle 39"/>
          <p:cNvSpPr/>
          <p:nvPr userDrawn="1"/>
        </p:nvSpPr>
        <p:spPr>
          <a:xfrm>
            <a:off x="-474133" y="4671937"/>
            <a:ext cx="1947333" cy="782954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603251" y="4717659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1805521" y="4671937"/>
            <a:ext cx="2777772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1805519" y="4981672"/>
            <a:ext cx="412114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44" name="Rounded Rectangle 43"/>
          <p:cNvSpPr/>
          <p:nvPr userDrawn="1"/>
        </p:nvSpPr>
        <p:spPr>
          <a:xfrm>
            <a:off x="10706103" y="4671937"/>
            <a:ext cx="1937455" cy="782954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10787243" y="4717659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53" hasCustomPrompt="1"/>
          </p:nvPr>
        </p:nvSpPr>
        <p:spPr>
          <a:xfrm>
            <a:off x="7584746" y="4671937"/>
            <a:ext cx="2777772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54" hasCustomPrompt="1"/>
          </p:nvPr>
        </p:nvSpPr>
        <p:spPr>
          <a:xfrm>
            <a:off x="6252638" y="4981672"/>
            <a:ext cx="412114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grpSp>
        <p:nvGrpSpPr>
          <p:cNvPr id="48" name="Group 47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49" name="Rounded Rectangle 48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Rounded Rectangle 49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Rounded Rectangle 50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7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3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5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3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500"/>
                            </p:stCondLst>
                            <p:childTnLst>
                              <p:par>
                                <p:cTn id="1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0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3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3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3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  <p:bldP spid="4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644176" y="1638675"/>
            <a:ext cx="3030357" cy="78295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101380" y="1684396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29" name="Rounded Rectangle 28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Rounded Rectangle 29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ounded Rectangle 30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2" name="Text Placeholder 7"/>
          <p:cNvSpPr>
            <a:spLocks noGrp="1"/>
          </p:cNvSpPr>
          <p:nvPr>
            <p:ph type="body" sz="quarter" idx="55" hasCustomPrompt="1"/>
          </p:nvPr>
        </p:nvSpPr>
        <p:spPr>
          <a:xfrm>
            <a:off x="1918408" y="1827910"/>
            <a:ext cx="158114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03251" y="2588938"/>
            <a:ext cx="3071283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03256" y="2979949"/>
            <a:ext cx="30712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65" name="Rounded Rectangle 64"/>
          <p:cNvSpPr/>
          <p:nvPr userDrawn="1"/>
        </p:nvSpPr>
        <p:spPr>
          <a:xfrm>
            <a:off x="4548717" y="1638675"/>
            <a:ext cx="3071283" cy="78295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5046847" y="1684396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69" name="Text Placeholder 7"/>
          <p:cNvSpPr>
            <a:spLocks noGrp="1"/>
          </p:cNvSpPr>
          <p:nvPr>
            <p:ph type="body" sz="quarter" idx="56" hasCustomPrompt="1"/>
          </p:nvPr>
        </p:nvSpPr>
        <p:spPr>
          <a:xfrm>
            <a:off x="5818720" y="1827910"/>
            <a:ext cx="158114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71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4548717" y="2588938"/>
            <a:ext cx="3071283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2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4548722" y="2979949"/>
            <a:ext cx="30712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110" name="Rounded Rectangle 109"/>
          <p:cNvSpPr/>
          <p:nvPr userDrawn="1"/>
        </p:nvSpPr>
        <p:spPr>
          <a:xfrm>
            <a:off x="8504768" y="1638675"/>
            <a:ext cx="3071283" cy="78295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9002898" y="1684396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12" name="Text Placeholder 7"/>
          <p:cNvSpPr>
            <a:spLocks noGrp="1"/>
          </p:cNvSpPr>
          <p:nvPr>
            <p:ph type="body" sz="quarter" idx="57" hasCustomPrompt="1"/>
          </p:nvPr>
        </p:nvSpPr>
        <p:spPr>
          <a:xfrm>
            <a:off x="9752193" y="1827910"/>
            <a:ext cx="158114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113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8504768" y="2588938"/>
            <a:ext cx="3071283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14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8504773" y="2979949"/>
            <a:ext cx="30712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130" name="Rounded Rectangle 129"/>
          <p:cNvSpPr/>
          <p:nvPr userDrawn="1"/>
        </p:nvSpPr>
        <p:spPr>
          <a:xfrm>
            <a:off x="644179" y="4066912"/>
            <a:ext cx="3030356" cy="78295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1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1101380" y="4112633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36" name="Text Placeholder 7"/>
          <p:cNvSpPr>
            <a:spLocks noGrp="1"/>
          </p:cNvSpPr>
          <p:nvPr>
            <p:ph type="body" sz="quarter" idx="58" hasCustomPrompt="1"/>
          </p:nvPr>
        </p:nvSpPr>
        <p:spPr>
          <a:xfrm>
            <a:off x="1918408" y="4254871"/>
            <a:ext cx="158114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139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603251" y="5017174"/>
            <a:ext cx="3071283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40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603256" y="5428506"/>
            <a:ext cx="30712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145" name="Rounded Rectangle 144"/>
          <p:cNvSpPr/>
          <p:nvPr userDrawn="1"/>
        </p:nvSpPr>
        <p:spPr>
          <a:xfrm>
            <a:off x="4548720" y="4066912"/>
            <a:ext cx="3071280" cy="782954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6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5046847" y="4112633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49" name="Text Placeholder 7"/>
          <p:cNvSpPr>
            <a:spLocks noGrp="1"/>
          </p:cNvSpPr>
          <p:nvPr>
            <p:ph type="body" sz="quarter" idx="59" hasCustomPrompt="1"/>
          </p:nvPr>
        </p:nvSpPr>
        <p:spPr>
          <a:xfrm>
            <a:off x="5818720" y="4254871"/>
            <a:ext cx="158114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151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4548717" y="5017174"/>
            <a:ext cx="3071283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4548722" y="5428506"/>
            <a:ext cx="30712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155" name="Rounded Rectangle 154"/>
          <p:cNvSpPr/>
          <p:nvPr userDrawn="1"/>
        </p:nvSpPr>
        <p:spPr>
          <a:xfrm>
            <a:off x="8504771" y="4066912"/>
            <a:ext cx="3071280" cy="782954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6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9002898" y="4112633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57" name="Text Placeholder 7"/>
          <p:cNvSpPr>
            <a:spLocks noGrp="1"/>
          </p:cNvSpPr>
          <p:nvPr>
            <p:ph type="body" sz="quarter" idx="60" hasCustomPrompt="1"/>
          </p:nvPr>
        </p:nvSpPr>
        <p:spPr>
          <a:xfrm>
            <a:off x="9752193" y="4254871"/>
            <a:ext cx="158114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158" name="Text Placeholder 7"/>
          <p:cNvSpPr>
            <a:spLocks noGrp="1"/>
          </p:cNvSpPr>
          <p:nvPr>
            <p:ph type="body" sz="quarter" idx="53" hasCustomPrompt="1"/>
          </p:nvPr>
        </p:nvSpPr>
        <p:spPr>
          <a:xfrm>
            <a:off x="8504768" y="5017174"/>
            <a:ext cx="3071283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59" name="Text Placeholder 2"/>
          <p:cNvSpPr>
            <a:spLocks noGrp="1"/>
          </p:cNvSpPr>
          <p:nvPr>
            <p:ph type="body" sz="quarter" idx="54" hasCustomPrompt="1"/>
          </p:nvPr>
        </p:nvSpPr>
        <p:spPr>
          <a:xfrm>
            <a:off x="8504773" y="5428506"/>
            <a:ext cx="30712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579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4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3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4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4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4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500"/>
                            </p:stCondLst>
                            <p:childTnLst>
                              <p:par>
                                <p:cTn id="9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4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000"/>
                            </p:stCondLst>
                            <p:childTnLst>
                              <p:par>
                                <p:cTn id="10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300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00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3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4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400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400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4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4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4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300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300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3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4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400" fill="hold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400" fill="hold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500"/>
                            </p:stCondLst>
                            <p:childTnLst>
                              <p:par>
                                <p:cTn id="1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4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4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4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6000"/>
                            </p:stCondLst>
                            <p:childTnLst>
                              <p:par>
                                <p:cTn id="1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300" fill="hold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300" fill="hold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3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4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400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400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animBg="1"/>
      <p:bldP spid="6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6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6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0" grpId="0" animBg="1"/>
      <p:bldP spid="11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0" grpId="0" animBg="1"/>
      <p:bldP spid="13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3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5" grpId="0" animBg="1"/>
      <p:bldP spid="14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4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5" grpId="0" animBg="1"/>
      <p:bldP spid="15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5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5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5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21" name="Rounded Rectangle 20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ounded Rectangle 21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Rounded Rectangle 22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623715" y="1730116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accent1">
                    <a:lumMod val="60000"/>
                    <a:lumOff val="40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5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327856" y="2143841"/>
            <a:ext cx="2346677" cy="260794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03256" y="2563390"/>
            <a:ext cx="3071281" cy="234389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</a:t>
            </a:r>
            <a:r>
              <a:rPr lang="en-US" dirty="0"/>
              <a:t> </a:t>
            </a:r>
            <a:r>
              <a:rPr lang="en-US" dirty="0" err="1"/>
              <a:t>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males </a:t>
            </a:r>
            <a:r>
              <a:rPr lang="en-US" dirty="0" err="1"/>
              <a:t>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60" name="Text Placeholder 7"/>
          <p:cNvSpPr>
            <a:spLocks noGrp="1"/>
          </p:cNvSpPr>
          <p:nvPr>
            <p:ph type="body" sz="quarter" idx="55" hasCustomPrompt="1"/>
          </p:nvPr>
        </p:nvSpPr>
        <p:spPr>
          <a:xfrm>
            <a:off x="1327856" y="1724596"/>
            <a:ext cx="234667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Chort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s-ES_tradnl" dirty="0"/>
          </a:p>
        </p:txBody>
      </p:sp>
      <p:sp>
        <p:nvSpPr>
          <p:cNvPr id="61" name="Rounded Rectangle 60"/>
          <p:cNvSpPr/>
          <p:nvPr userDrawn="1"/>
        </p:nvSpPr>
        <p:spPr>
          <a:xfrm>
            <a:off x="4002264" y="1703191"/>
            <a:ext cx="144000" cy="3204089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Text Placeholder 7"/>
          <p:cNvSpPr>
            <a:spLocks noGrp="1"/>
          </p:cNvSpPr>
          <p:nvPr>
            <p:ph type="body" sz="quarter" idx="56" hasCustomPrompt="1"/>
          </p:nvPr>
        </p:nvSpPr>
        <p:spPr>
          <a:xfrm>
            <a:off x="4535315" y="1730116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63" name="Text Placeholder 7"/>
          <p:cNvSpPr>
            <a:spLocks noGrp="1"/>
          </p:cNvSpPr>
          <p:nvPr>
            <p:ph type="body" sz="quarter" idx="57" hasCustomPrompt="1"/>
          </p:nvPr>
        </p:nvSpPr>
        <p:spPr>
          <a:xfrm>
            <a:off x="5239456" y="2143841"/>
            <a:ext cx="2346677" cy="260794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58" hasCustomPrompt="1"/>
          </p:nvPr>
        </p:nvSpPr>
        <p:spPr>
          <a:xfrm>
            <a:off x="4514856" y="2563390"/>
            <a:ext cx="3071281" cy="234389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</a:t>
            </a:r>
            <a:r>
              <a:rPr lang="en-US" dirty="0"/>
              <a:t> </a:t>
            </a:r>
            <a:r>
              <a:rPr lang="en-US" dirty="0" err="1"/>
              <a:t>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males </a:t>
            </a:r>
            <a:r>
              <a:rPr lang="en-US" dirty="0" err="1"/>
              <a:t>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65" name="Text Placeholder 7"/>
          <p:cNvSpPr>
            <a:spLocks noGrp="1"/>
          </p:cNvSpPr>
          <p:nvPr>
            <p:ph type="body" sz="quarter" idx="59" hasCustomPrompt="1"/>
          </p:nvPr>
        </p:nvSpPr>
        <p:spPr>
          <a:xfrm>
            <a:off x="5239456" y="1724596"/>
            <a:ext cx="234667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Chort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s-ES_tradnl" dirty="0"/>
          </a:p>
        </p:txBody>
      </p:sp>
      <p:sp>
        <p:nvSpPr>
          <p:cNvPr id="66" name="Rounded Rectangle 65"/>
          <p:cNvSpPr/>
          <p:nvPr userDrawn="1"/>
        </p:nvSpPr>
        <p:spPr>
          <a:xfrm>
            <a:off x="7998531" y="1703191"/>
            <a:ext cx="144000" cy="3204089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Text Placeholder 7"/>
          <p:cNvSpPr>
            <a:spLocks noGrp="1"/>
          </p:cNvSpPr>
          <p:nvPr>
            <p:ph type="body" sz="quarter" idx="60" hasCustomPrompt="1"/>
          </p:nvPr>
        </p:nvSpPr>
        <p:spPr>
          <a:xfrm>
            <a:off x="8508299" y="1730116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accent3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68" name="Text Placeholder 7"/>
          <p:cNvSpPr>
            <a:spLocks noGrp="1"/>
          </p:cNvSpPr>
          <p:nvPr>
            <p:ph type="body" sz="quarter" idx="61" hasCustomPrompt="1"/>
          </p:nvPr>
        </p:nvSpPr>
        <p:spPr>
          <a:xfrm>
            <a:off x="9212440" y="2143841"/>
            <a:ext cx="2346677" cy="260794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62" hasCustomPrompt="1"/>
          </p:nvPr>
        </p:nvSpPr>
        <p:spPr>
          <a:xfrm>
            <a:off x="8487840" y="2563390"/>
            <a:ext cx="3071281" cy="234389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</a:t>
            </a:r>
            <a:r>
              <a:rPr lang="en-US" dirty="0"/>
              <a:t> </a:t>
            </a:r>
            <a:r>
              <a:rPr lang="en-US" dirty="0" err="1"/>
              <a:t>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males </a:t>
            </a:r>
            <a:r>
              <a:rPr lang="en-US" dirty="0" err="1"/>
              <a:t>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70" name="Text Placeholder 7"/>
          <p:cNvSpPr>
            <a:spLocks noGrp="1"/>
          </p:cNvSpPr>
          <p:nvPr>
            <p:ph type="body" sz="quarter" idx="63" hasCustomPrompt="1"/>
          </p:nvPr>
        </p:nvSpPr>
        <p:spPr>
          <a:xfrm>
            <a:off x="9212440" y="1724596"/>
            <a:ext cx="234667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Chort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s-ES_tradnl" dirty="0"/>
          </a:p>
        </p:txBody>
      </p:sp>
      <p:sp>
        <p:nvSpPr>
          <p:cNvPr id="71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591965" y="5563772"/>
            <a:ext cx="10973505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72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569384" y="5109393"/>
            <a:ext cx="10996083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5908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4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4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4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4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4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5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5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animBg="1"/>
      <p:bldP spid="6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6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6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animBg="1"/>
      <p:bldP spid="6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6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6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36" name="Rounded Rectangle 35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Rounded Rectangle 36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Rounded Rectangle 37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0" name="Oval 39"/>
          <p:cNvSpPr>
            <a:spLocks noChangeAspect="1"/>
          </p:cNvSpPr>
          <p:nvPr userDrawn="1"/>
        </p:nvSpPr>
        <p:spPr>
          <a:xfrm>
            <a:off x="651303" y="1782081"/>
            <a:ext cx="1823989" cy="1641590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549706" y="1675402"/>
            <a:ext cx="2063988" cy="1857589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69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569384" y="3717493"/>
            <a:ext cx="2099739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70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569384" y="4159055"/>
            <a:ext cx="209973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69385" y="4468789"/>
            <a:ext cx="2099739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72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338847" y="5269082"/>
            <a:ext cx="657777" cy="560681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85" name="Straight Connector 84"/>
          <p:cNvCxnSpPr/>
          <p:nvPr userDrawn="1"/>
        </p:nvCxnSpPr>
        <p:spPr>
          <a:xfrm>
            <a:off x="3064933" y="1666242"/>
            <a:ext cx="0" cy="4147199"/>
          </a:xfrm>
          <a:prstGeom prst="line">
            <a:avLst/>
          </a:prstGeom>
          <a:ln w="3175" cmpd="sng">
            <a:solidFill>
              <a:schemeClr val="accent1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>
            <a:spLocks noChangeAspect="1"/>
          </p:cNvSpPr>
          <p:nvPr userDrawn="1"/>
        </p:nvSpPr>
        <p:spPr>
          <a:xfrm>
            <a:off x="3596691" y="1782081"/>
            <a:ext cx="1823989" cy="1641590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9" name="Picture Placeholder 2"/>
          <p:cNvSpPr>
            <a:spLocks noGrp="1" noChangeAspect="1"/>
          </p:cNvSpPr>
          <p:nvPr>
            <p:ph type="pic" sz="quarter" idx="55"/>
          </p:nvPr>
        </p:nvSpPr>
        <p:spPr>
          <a:xfrm>
            <a:off x="3495094" y="1675402"/>
            <a:ext cx="2063988" cy="1857589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4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3459339" y="3717493"/>
            <a:ext cx="2099739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15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3459339" y="4159055"/>
            <a:ext cx="209973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16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3459340" y="4468789"/>
            <a:ext cx="2099739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17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4228802" y="5269082"/>
            <a:ext cx="657777" cy="560681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126" name="Straight Connector 125"/>
          <p:cNvCxnSpPr/>
          <p:nvPr userDrawn="1"/>
        </p:nvCxnSpPr>
        <p:spPr>
          <a:xfrm>
            <a:off x="6011333" y="1666242"/>
            <a:ext cx="0" cy="4147199"/>
          </a:xfrm>
          <a:prstGeom prst="line">
            <a:avLst/>
          </a:prstGeom>
          <a:ln w="3175" cmpd="sng">
            <a:solidFill>
              <a:schemeClr val="accent1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Oval 140"/>
          <p:cNvSpPr>
            <a:spLocks noChangeAspect="1"/>
          </p:cNvSpPr>
          <p:nvPr userDrawn="1"/>
        </p:nvSpPr>
        <p:spPr>
          <a:xfrm>
            <a:off x="6599531" y="1782081"/>
            <a:ext cx="1823989" cy="1641590"/>
          </a:xfrm>
          <a:prstGeom prst="ellipse">
            <a:avLst/>
          </a:prstGeom>
          <a:ln w="381000" cap="rnd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2" name="Picture Placeholder 2"/>
          <p:cNvSpPr>
            <a:spLocks noGrp="1" noChangeAspect="1"/>
          </p:cNvSpPr>
          <p:nvPr>
            <p:ph type="pic" sz="quarter" idx="56"/>
          </p:nvPr>
        </p:nvSpPr>
        <p:spPr>
          <a:xfrm>
            <a:off x="6497934" y="1675402"/>
            <a:ext cx="2063988" cy="1857589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45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6462179" y="3717493"/>
            <a:ext cx="2099739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46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6462179" y="4159055"/>
            <a:ext cx="209973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47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6462180" y="4468789"/>
            <a:ext cx="2099739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48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7231642" y="5269082"/>
            <a:ext cx="657777" cy="560681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153" name="Straight Connector 152"/>
          <p:cNvCxnSpPr/>
          <p:nvPr userDrawn="1"/>
        </p:nvCxnSpPr>
        <p:spPr>
          <a:xfrm>
            <a:off x="9025467" y="1666242"/>
            <a:ext cx="0" cy="4147199"/>
          </a:xfrm>
          <a:prstGeom prst="line">
            <a:avLst/>
          </a:prstGeom>
          <a:ln w="3175" cmpd="sng">
            <a:solidFill>
              <a:schemeClr val="accent1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Oval 159"/>
          <p:cNvSpPr>
            <a:spLocks noChangeAspect="1"/>
          </p:cNvSpPr>
          <p:nvPr userDrawn="1"/>
        </p:nvSpPr>
        <p:spPr>
          <a:xfrm>
            <a:off x="9577911" y="1782081"/>
            <a:ext cx="1823989" cy="1641590"/>
          </a:xfrm>
          <a:prstGeom prst="ellipse">
            <a:avLst/>
          </a:prstGeom>
          <a:ln w="381000" cap="rnd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1" name="Picture Placeholder 2"/>
          <p:cNvSpPr>
            <a:spLocks noGrp="1" noChangeAspect="1"/>
          </p:cNvSpPr>
          <p:nvPr>
            <p:ph type="pic" sz="quarter" idx="57"/>
          </p:nvPr>
        </p:nvSpPr>
        <p:spPr>
          <a:xfrm>
            <a:off x="9476314" y="1675402"/>
            <a:ext cx="2063988" cy="1857589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62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9476311" y="3717493"/>
            <a:ext cx="2099739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63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9476311" y="4159055"/>
            <a:ext cx="209973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64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9476312" y="4468789"/>
            <a:ext cx="2099739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65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10245774" y="5269082"/>
            <a:ext cx="657777" cy="560681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7131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4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300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3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00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500"/>
                            </p:stCondLst>
                            <p:childTnLst>
                              <p:par>
                                <p:cTn id="92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4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400" fill="hold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400" fill="hold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300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300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3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0"/>
                            </p:stCondLst>
                            <p:childTnLst>
                              <p:par>
                                <p:cTn id="126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4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4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4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500"/>
                            </p:stCondLst>
                            <p:childTnLst>
                              <p:par>
                                <p:cTn id="1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300" fill="hold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00" fill="hold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300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/>
      <p:bldP spid="6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8" grpId="0" animBg="1"/>
      <p:bldP spid="109" grpId="0"/>
      <p:bldP spid="1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1" grpId="0" animBg="1"/>
      <p:bldP spid="142" grpId="0"/>
      <p:bldP spid="14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4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8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4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4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0" grpId="0" animBg="1"/>
      <p:bldP spid="161" grpId="0"/>
      <p:bldP spid="16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6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6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6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6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36" name="Rounded Rectangle 35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Rounded Rectangle 36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Rounded Rectangle 37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85" name="Straight Connector 84"/>
          <p:cNvCxnSpPr/>
          <p:nvPr userDrawn="1"/>
        </p:nvCxnSpPr>
        <p:spPr>
          <a:xfrm flipH="1">
            <a:off x="603251" y="3810001"/>
            <a:ext cx="5329760" cy="0"/>
          </a:xfrm>
          <a:prstGeom prst="line">
            <a:avLst/>
          </a:prstGeom>
          <a:ln w="3175" cmpd="sng">
            <a:solidFill>
              <a:schemeClr val="accent1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 userDrawn="1"/>
        </p:nvCxnSpPr>
        <p:spPr>
          <a:xfrm>
            <a:off x="6096000" y="1622327"/>
            <a:ext cx="0" cy="4656556"/>
          </a:xfrm>
          <a:prstGeom prst="line">
            <a:avLst/>
          </a:prstGeom>
          <a:ln w="3175" cmpd="sng">
            <a:solidFill>
              <a:schemeClr val="accent1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 userDrawn="1"/>
        </p:nvCxnSpPr>
        <p:spPr>
          <a:xfrm flipH="1">
            <a:off x="6239948" y="3810001"/>
            <a:ext cx="5329760" cy="0"/>
          </a:xfrm>
          <a:prstGeom prst="line">
            <a:avLst/>
          </a:prstGeom>
          <a:ln w="3175" cmpd="sng">
            <a:solidFill>
              <a:schemeClr val="accent1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Arc 89"/>
          <p:cNvSpPr>
            <a:spLocks noChangeAspect="1"/>
          </p:cNvSpPr>
          <p:nvPr userDrawn="1"/>
        </p:nvSpPr>
        <p:spPr>
          <a:xfrm>
            <a:off x="999955" y="1622324"/>
            <a:ext cx="2112000" cy="19007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2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383887" y="1901182"/>
            <a:ext cx="2549123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9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383887" y="2342746"/>
            <a:ext cx="2549123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377544" y="2643087"/>
            <a:ext cx="2549123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06" name="Oval 105"/>
          <p:cNvSpPr>
            <a:spLocks noChangeAspect="1"/>
          </p:cNvSpPr>
          <p:nvPr userDrawn="1"/>
        </p:nvSpPr>
        <p:spPr>
          <a:xfrm>
            <a:off x="603253" y="2203997"/>
            <a:ext cx="816001" cy="734399"/>
          </a:xfrm>
          <a:prstGeom prst="ellipse">
            <a:avLst/>
          </a:prstGeom>
          <a:solidFill>
            <a:schemeClr val="accent2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0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681751" y="2203997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14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1257795" y="1764020"/>
            <a:ext cx="1692180" cy="1598076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8" name="Arc 117"/>
          <p:cNvSpPr>
            <a:spLocks noChangeAspect="1"/>
          </p:cNvSpPr>
          <p:nvPr userDrawn="1"/>
        </p:nvSpPr>
        <p:spPr>
          <a:xfrm>
            <a:off x="6642996" y="1622324"/>
            <a:ext cx="2112000" cy="19007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3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1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9026928" y="1901182"/>
            <a:ext cx="2549123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22" name="Text Placeholder 7"/>
          <p:cNvSpPr>
            <a:spLocks noGrp="1"/>
          </p:cNvSpPr>
          <p:nvPr>
            <p:ph type="body" sz="quarter" idx="69" hasCustomPrompt="1"/>
          </p:nvPr>
        </p:nvSpPr>
        <p:spPr>
          <a:xfrm>
            <a:off x="9026928" y="2342746"/>
            <a:ext cx="2549123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3" name="Text Placeholder 2"/>
          <p:cNvSpPr>
            <a:spLocks noGrp="1"/>
          </p:cNvSpPr>
          <p:nvPr>
            <p:ph type="body" sz="quarter" idx="70" hasCustomPrompt="1"/>
          </p:nvPr>
        </p:nvSpPr>
        <p:spPr>
          <a:xfrm>
            <a:off x="9020585" y="2643087"/>
            <a:ext cx="2549123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30" name="Oval 129"/>
          <p:cNvSpPr>
            <a:spLocks noChangeAspect="1"/>
          </p:cNvSpPr>
          <p:nvPr userDrawn="1"/>
        </p:nvSpPr>
        <p:spPr>
          <a:xfrm>
            <a:off x="6246296" y="2203997"/>
            <a:ext cx="816001" cy="734399"/>
          </a:xfrm>
          <a:prstGeom prst="ellipse">
            <a:avLst/>
          </a:prstGeom>
          <a:solidFill>
            <a:schemeClr val="accent3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3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6324792" y="2203997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36" name="Picture Placeholder 2"/>
          <p:cNvSpPr>
            <a:spLocks noGrp="1" noChangeAspect="1"/>
          </p:cNvSpPr>
          <p:nvPr>
            <p:ph type="pic" sz="quarter" idx="66"/>
          </p:nvPr>
        </p:nvSpPr>
        <p:spPr>
          <a:xfrm>
            <a:off x="6900834" y="1764020"/>
            <a:ext cx="1692180" cy="1598076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9" name="Arc 138"/>
          <p:cNvSpPr>
            <a:spLocks noChangeAspect="1"/>
          </p:cNvSpPr>
          <p:nvPr userDrawn="1"/>
        </p:nvSpPr>
        <p:spPr>
          <a:xfrm>
            <a:off x="999955" y="4121684"/>
            <a:ext cx="2112000" cy="19007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4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1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3383887" y="4400542"/>
            <a:ext cx="2549123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42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3383887" y="4842106"/>
            <a:ext cx="2549123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43" name="Text Placeholder 2"/>
          <p:cNvSpPr>
            <a:spLocks noGrp="1"/>
          </p:cNvSpPr>
          <p:nvPr>
            <p:ph type="body" sz="quarter" idx="75" hasCustomPrompt="1"/>
          </p:nvPr>
        </p:nvSpPr>
        <p:spPr>
          <a:xfrm>
            <a:off x="3377544" y="5142447"/>
            <a:ext cx="2549123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47" name="Oval 146"/>
          <p:cNvSpPr>
            <a:spLocks noChangeAspect="1"/>
          </p:cNvSpPr>
          <p:nvPr userDrawn="1"/>
        </p:nvSpPr>
        <p:spPr>
          <a:xfrm>
            <a:off x="603253" y="4703357"/>
            <a:ext cx="816001" cy="734399"/>
          </a:xfrm>
          <a:prstGeom prst="ellipse">
            <a:avLst/>
          </a:prstGeom>
          <a:solidFill>
            <a:schemeClr val="accent4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9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681751" y="4703357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51" name="Picture Placeholder 2"/>
          <p:cNvSpPr>
            <a:spLocks noGrp="1" noChangeAspect="1"/>
          </p:cNvSpPr>
          <p:nvPr>
            <p:ph type="pic" sz="quarter" idx="71"/>
          </p:nvPr>
        </p:nvSpPr>
        <p:spPr>
          <a:xfrm>
            <a:off x="1257795" y="4263380"/>
            <a:ext cx="1692180" cy="1598076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53" name="Arc 152"/>
          <p:cNvSpPr>
            <a:spLocks noChangeAspect="1"/>
          </p:cNvSpPr>
          <p:nvPr userDrawn="1"/>
        </p:nvSpPr>
        <p:spPr>
          <a:xfrm>
            <a:off x="6642996" y="4121684"/>
            <a:ext cx="2112000" cy="19007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5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4" name="Text Placeholder 7"/>
          <p:cNvSpPr>
            <a:spLocks noGrp="1"/>
          </p:cNvSpPr>
          <p:nvPr>
            <p:ph type="body" sz="quarter" idx="78" hasCustomPrompt="1"/>
          </p:nvPr>
        </p:nvSpPr>
        <p:spPr>
          <a:xfrm>
            <a:off x="9026928" y="4400542"/>
            <a:ext cx="2549123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55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9026928" y="4842106"/>
            <a:ext cx="2549123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56" name="Text Placeholder 2"/>
          <p:cNvSpPr>
            <a:spLocks noGrp="1"/>
          </p:cNvSpPr>
          <p:nvPr>
            <p:ph type="body" sz="quarter" idx="80" hasCustomPrompt="1"/>
          </p:nvPr>
        </p:nvSpPr>
        <p:spPr>
          <a:xfrm>
            <a:off x="9020585" y="5142447"/>
            <a:ext cx="2549123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57" name="Oval 156"/>
          <p:cNvSpPr>
            <a:spLocks noChangeAspect="1"/>
          </p:cNvSpPr>
          <p:nvPr userDrawn="1"/>
        </p:nvSpPr>
        <p:spPr>
          <a:xfrm>
            <a:off x="6246296" y="4703357"/>
            <a:ext cx="816001" cy="734399"/>
          </a:xfrm>
          <a:prstGeom prst="ellipse">
            <a:avLst/>
          </a:prstGeom>
          <a:solidFill>
            <a:schemeClr val="accent5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8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6324792" y="4703357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59" name="Picture Placeholder 2"/>
          <p:cNvSpPr>
            <a:spLocks noGrp="1" noChangeAspect="1"/>
          </p:cNvSpPr>
          <p:nvPr>
            <p:ph type="pic" sz="quarter" idx="76"/>
          </p:nvPr>
        </p:nvSpPr>
        <p:spPr>
          <a:xfrm>
            <a:off x="6900834" y="4263380"/>
            <a:ext cx="1692180" cy="1598076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41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3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00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3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500"/>
                            </p:stCondLst>
                            <p:childTnLst>
                              <p:par>
                                <p:cTn id="9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3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500"/>
                            </p:stCondLst>
                            <p:childTnLst>
                              <p:par>
                                <p:cTn id="9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4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400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400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7000"/>
                            </p:stCondLst>
                            <p:childTnLst>
                              <p:par>
                                <p:cTn id="1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500"/>
                            </p:stCondLst>
                            <p:childTnLst>
                              <p:par>
                                <p:cTn id="1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300" fill="hold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00" fill="hold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3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8000"/>
                            </p:stCondLst>
                            <p:childTnLst>
                              <p:par>
                                <p:cTn id="12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8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9000"/>
                            </p:stCondLst>
                            <p:childTnLst>
                              <p:par>
                                <p:cTn id="130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400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400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400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9500"/>
                            </p:stCondLst>
                            <p:childTnLst>
                              <p:par>
                                <p:cTn id="1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300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300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300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6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3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6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0" grpId="0" animBg="1"/>
      <p:bldP spid="9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6" grpId="0" animBg="1"/>
      <p:bldP spid="11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4" grpId="0"/>
      <p:bldP spid="118" grpId="0" animBg="1"/>
      <p:bldP spid="1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2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0" grpId="0" animBg="1"/>
      <p:bldP spid="1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6" grpId="0"/>
      <p:bldP spid="139" grpId="0" animBg="1"/>
      <p:bldP spid="1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4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7" grpId="0" animBg="1"/>
      <p:bldP spid="14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4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4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1" grpId="0"/>
      <p:bldP spid="153" grpId="0" animBg="1"/>
      <p:bldP spid="15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5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7" grpId="0" animBg="1"/>
      <p:bldP spid="158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5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5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9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603251" y="4732394"/>
            <a:ext cx="869949" cy="173008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684392" y="4778114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608669" y="5317373"/>
            <a:ext cx="25004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608669" y="5682508"/>
            <a:ext cx="2500489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55" hasCustomPrompt="1"/>
          </p:nvPr>
        </p:nvSpPr>
        <p:spPr>
          <a:xfrm>
            <a:off x="1608669" y="4736932"/>
            <a:ext cx="2500489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ln>
                  <a:solidFill>
                    <a:schemeClr val="accent2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20" name="Rounded Rectangle 19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ounded Rectangle 20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ounded Rectangle 21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8" name="Rounded Rectangle 37"/>
          <p:cNvSpPr/>
          <p:nvPr userDrawn="1"/>
        </p:nvSpPr>
        <p:spPr>
          <a:xfrm>
            <a:off x="4351162" y="4732394"/>
            <a:ext cx="869949" cy="173008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56" hasCustomPrompt="1"/>
          </p:nvPr>
        </p:nvSpPr>
        <p:spPr>
          <a:xfrm>
            <a:off x="4432303" y="4778114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57" hasCustomPrompt="1"/>
          </p:nvPr>
        </p:nvSpPr>
        <p:spPr>
          <a:xfrm>
            <a:off x="5356580" y="5317373"/>
            <a:ext cx="25004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58" hasCustomPrompt="1"/>
          </p:nvPr>
        </p:nvSpPr>
        <p:spPr>
          <a:xfrm>
            <a:off x="5356580" y="5682508"/>
            <a:ext cx="2500489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</a:t>
            </a:r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59" hasCustomPrompt="1"/>
          </p:nvPr>
        </p:nvSpPr>
        <p:spPr>
          <a:xfrm>
            <a:off x="5356580" y="4736932"/>
            <a:ext cx="2500489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ln>
                  <a:solidFill>
                    <a:schemeClr val="accent3"/>
                  </a:solidFill>
                </a:ln>
                <a:solidFill>
                  <a:schemeClr val="accent2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43" name="Rounded Rectangle 42"/>
          <p:cNvSpPr/>
          <p:nvPr userDrawn="1"/>
        </p:nvSpPr>
        <p:spPr>
          <a:xfrm>
            <a:off x="8070147" y="4732391"/>
            <a:ext cx="869949" cy="173008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Text Placeholder 7"/>
          <p:cNvSpPr>
            <a:spLocks noGrp="1"/>
          </p:cNvSpPr>
          <p:nvPr>
            <p:ph type="body" sz="quarter" idx="60" hasCustomPrompt="1"/>
          </p:nvPr>
        </p:nvSpPr>
        <p:spPr>
          <a:xfrm>
            <a:off x="8151288" y="4778114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61" hasCustomPrompt="1"/>
          </p:nvPr>
        </p:nvSpPr>
        <p:spPr>
          <a:xfrm>
            <a:off x="9075565" y="5317373"/>
            <a:ext cx="25004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62" hasCustomPrompt="1"/>
          </p:nvPr>
        </p:nvSpPr>
        <p:spPr>
          <a:xfrm>
            <a:off x="9075565" y="5682508"/>
            <a:ext cx="2500489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</a:t>
            </a:r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63" hasCustomPrompt="1"/>
          </p:nvPr>
        </p:nvSpPr>
        <p:spPr>
          <a:xfrm>
            <a:off x="9075565" y="4736932"/>
            <a:ext cx="2500489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ln>
                  <a:solidFill>
                    <a:schemeClr val="accent4"/>
                  </a:solidFill>
                </a:ln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23" name="Oval 22"/>
          <p:cNvSpPr>
            <a:spLocks noChangeAspect="1"/>
          </p:cNvSpPr>
          <p:nvPr userDrawn="1"/>
        </p:nvSpPr>
        <p:spPr>
          <a:xfrm>
            <a:off x="996835" y="1583962"/>
            <a:ext cx="2880004" cy="2592000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val 24"/>
          <p:cNvSpPr>
            <a:spLocks noChangeAspect="1"/>
          </p:cNvSpPr>
          <p:nvPr userDrawn="1"/>
        </p:nvSpPr>
        <p:spPr>
          <a:xfrm>
            <a:off x="4654434" y="1583962"/>
            <a:ext cx="2880004" cy="2592000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Oval 29"/>
          <p:cNvSpPr>
            <a:spLocks noChangeAspect="1"/>
          </p:cNvSpPr>
          <p:nvPr userDrawn="1"/>
        </p:nvSpPr>
        <p:spPr>
          <a:xfrm>
            <a:off x="8334611" y="1583962"/>
            <a:ext cx="2880004" cy="2592000"/>
          </a:xfrm>
          <a:prstGeom prst="ellipse">
            <a:avLst/>
          </a:prstGeom>
          <a:ln w="381000" cap="rnd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Oval 34"/>
          <p:cNvSpPr>
            <a:spLocks noChangeAspect="1"/>
          </p:cNvSpPr>
          <p:nvPr userDrawn="1"/>
        </p:nvSpPr>
        <p:spPr>
          <a:xfrm>
            <a:off x="3873621" y="2565575"/>
            <a:ext cx="816001" cy="7343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Oval 36"/>
          <p:cNvSpPr>
            <a:spLocks noChangeAspect="1"/>
          </p:cNvSpPr>
          <p:nvPr userDrawn="1"/>
        </p:nvSpPr>
        <p:spPr>
          <a:xfrm>
            <a:off x="7514989" y="2565575"/>
            <a:ext cx="816001" cy="7343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874187" y="1483364"/>
            <a:ext cx="3072984" cy="2808000"/>
          </a:xfrm>
          <a:custGeom>
            <a:avLst/>
            <a:gdLst/>
            <a:ahLst/>
            <a:cxnLst/>
            <a:rect l="l" t="t" r="r" b="b"/>
            <a:pathLst>
              <a:path w="2304738" h="2340000">
                <a:moveTo>
                  <a:pt x="1170000" y="0"/>
                </a:moveTo>
                <a:cubicBezTo>
                  <a:pt x="1695016" y="0"/>
                  <a:pt x="2139264" y="345807"/>
                  <a:pt x="2287399" y="822078"/>
                </a:cubicBezTo>
                <a:lnTo>
                  <a:pt x="2304738" y="889510"/>
                </a:lnTo>
                <a:lnTo>
                  <a:pt x="2267755" y="920023"/>
                </a:lnTo>
                <a:cubicBezTo>
                  <a:pt x="2193748" y="994029"/>
                  <a:pt x="2147974" y="1096269"/>
                  <a:pt x="2147974" y="1209199"/>
                </a:cubicBezTo>
                <a:cubicBezTo>
                  <a:pt x="2147974" y="1322130"/>
                  <a:pt x="2193748" y="1424369"/>
                  <a:pt x="2267755" y="1498375"/>
                </a:cubicBezTo>
                <a:lnTo>
                  <a:pt x="2288108" y="1515168"/>
                </a:lnTo>
                <a:lnTo>
                  <a:pt x="2287399" y="1517922"/>
                </a:lnTo>
                <a:cubicBezTo>
                  <a:pt x="2139264" y="1994193"/>
                  <a:pt x="1695016" y="2340000"/>
                  <a:pt x="1170000" y="2340000"/>
                </a:cubicBezTo>
                <a:cubicBezTo>
                  <a:pt x="523827" y="2340000"/>
                  <a:pt x="0" y="1816174"/>
                  <a:pt x="0" y="1170000"/>
                </a:cubicBezTo>
                <a:cubicBezTo>
                  <a:pt x="0" y="523827"/>
                  <a:pt x="523827" y="0"/>
                  <a:pt x="117000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2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4585804" y="1483364"/>
            <a:ext cx="3016120" cy="2808000"/>
          </a:xfrm>
          <a:custGeom>
            <a:avLst/>
            <a:gdLst/>
            <a:ahLst/>
            <a:cxnLst/>
            <a:rect l="l" t="t" r="r" b="b"/>
            <a:pathLst>
              <a:path w="2262090" h="2340000">
                <a:moveTo>
                  <a:pt x="1129482" y="0"/>
                </a:moveTo>
                <a:cubicBezTo>
                  <a:pt x="1654499" y="0"/>
                  <a:pt x="2098746" y="345808"/>
                  <a:pt x="2246881" y="822078"/>
                </a:cubicBezTo>
                <a:lnTo>
                  <a:pt x="2262090" y="881226"/>
                </a:lnTo>
                <a:lnTo>
                  <a:pt x="2215068" y="920023"/>
                </a:lnTo>
                <a:cubicBezTo>
                  <a:pt x="2141061" y="994029"/>
                  <a:pt x="2095287" y="1096269"/>
                  <a:pt x="2095287" y="1209199"/>
                </a:cubicBezTo>
                <a:cubicBezTo>
                  <a:pt x="2095287" y="1322130"/>
                  <a:pt x="2141061" y="1424369"/>
                  <a:pt x="2215068" y="1498375"/>
                </a:cubicBezTo>
                <a:lnTo>
                  <a:pt x="2244998" y="1523069"/>
                </a:lnTo>
                <a:lnTo>
                  <a:pt x="2207538" y="1625417"/>
                </a:lnTo>
                <a:cubicBezTo>
                  <a:pt x="2029922" y="2045348"/>
                  <a:pt x="1614113" y="2340000"/>
                  <a:pt x="1129482" y="2340000"/>
                </a:cubicBezTo>
                <a:cubicBezTo>
                  <a:pt x="644852" y="2340000"/>
                  <a:pt x="229042" y="2045348"/>
                  <a:pt x="51426" y="1625417"/>
                </a:cubicBezTo>
                <a:lnTo>
                  <a:pt x="18258" y="1534793"/>
                </a:lnTo>
                <a:lnTo>
                  <a:pt x="62396" y="1498376"/>
                </a:lnTo>
                <a:cubicBezTo>
                  <a:pt x="136403" y="1424369"/>
                  <a:pt x="182177" y="1322130"/>
                  <a:pt x="182177" y="1209199"/>
                </a:cubicBezTo>
                <a:cubicBezTo>
                  <a:pt x="182177" y="1068036"/>
                  <a:pt x="110655" y="943578"/>
                  <a:pt x="1871" y="870085"/>
                </a:cubicBezTo>
                <a:lnTo>
                  <a:pt x="0" y="869070"/>
                </a:lnTo>
                <a:lnTo>
                  <a:pt x="12083" y="822078"/>
                </a:lnTo>
                <a:cubicBezTo>
                  <a:pt x="160218" y="345807"/>
                  <a:pt x="604466" y="0"/>
                  <a:pt x="1129482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3" name="Picture Placeholder 2"/>
          <p:cNvSpPr>
            <a:spLocks noGrp="1" noChangeAspect="1"/>
          </p:cNvSpPr>
          <p:nvPr>
            <p:ph type="pic" sz="quarter" idx="64"/>
          </p:nvPr>
        </p:nvSpPr>
        <p:spPr>
          <a:xfrm>
            <a:off x="8254106" y="1483364"/>
            <a:ext cx="3071508" cy="2808000"/>
          </a:xfrm>
          <a:custGeom>
            <a:avLst/>
            <a:gdLst/>
            <a:ahLst/>
            <a:cxnLst/>
            <a:rect l="l" t="t" r="r" b="b"/>
            <a:pathLst>
              <a:path w="2303631" h="2340000">
                <a:moveTo>
                  <a:pt x="1133631" y="0"/>
                </a:moveTo>
                <a:cubicBezTo>
                  <a:pt x="1779805" y="0"/>
                  <a:pt x="2303631" y="523827"/>
                  <a:pt x="2303631" y="1170000"/>
                </a:cubicBezTo>
                <a:cubicBezTo>
                  <a:pt x="2303631" y="1816174"/>
                  <a:pt x="1779805" y="2340000"/>
                  <a:pt x="1133631" y="2340000"/>
                </a:cubicBezTo>
                <a:cubicBezTo>
                  <a:pt x="649001" y="2340000"/>
                  <a:pt x="233191" y="2045348"/>
                  <a:pt x="55576" y="1625417"/>
                </a:cubicBezTo>
                <a:lnTo>
                  <a:pt x="16760" y="1519365"/>
                </a:lnTo>
                <a:lnTo>
                  <a:pt x="42199" y="1498376"/>
                </a:lnTo>
                <a:cubicBezTo>
                  <a:pt x="116206" y="1424369"/>
                  <a:pt x="161980" y="1322130"/>
                  <a:pt x="161980" y="1209199"/>
                </a:cubicBezTo>
                <a:cubicBezTo>
                  <a:pt x="161980" y="1096269"/>
                  <a:pt x="116206" y="994029"/>
                  <a:pt x="42199" y="920023"/>
                </a:cubicBezTo>
                <a:lnTo>
                  <a:pt x="0" y="885206"/>
                </a:lnTo>
                <a:lnTo>
                  <a:pt x="16232" y="822078"/>
                </a:lnTo>
                <a:cubicBezTo>
                  <a:pt x="164367" y="345807"/>
                  <a:pt x="608615" y="0"/>
                  <a:pt x="113363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4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3947171" y="2565575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5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7572830" y="2565575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1868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1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1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59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" accel="100000" fill="hold">
                                          <p:stCondLst>
                                            <p:cond delay="50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1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1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1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1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1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1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1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1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1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1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1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59" decel="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" accel="100000" fill="hold">
                                          <p:stCondLst>
                                            <p:cond delay="50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1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1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1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1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1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1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5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1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1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1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1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500"/>
                            </p:stCondLst>
                            <p:childTnLst>
                              <p:par>
                                <p:cTn id="7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1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459" decel="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" accel="100000" fill="hold">
                                          <p:stCondLst>
                                            <p:cond delay="50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1500"/>
                            </p:stCondLst>
                            <p:childTnLst>
                              <p:par>
                                <p:cTn id="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1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1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1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2500"/>
                            </p:stCondLst>
                            <p:childTnLst>
                              <p:par>
                                <p:cTn id="9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1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1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1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3500"/>
                            </p:stCondLst>
                            <p:childTnLst>
                              <p:par>
                                <p:cTn id="9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1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1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1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4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1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5500"/>
                            </p:stCondLst>
                            <p:childTnLst>
                              <p:par>
                                <p:cTn id="10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6000"/>
                            </p:stCondLst>
                            <p:childTnLst>
                              <p:par>
                                <p:cTn id="1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6500"/>
                            </p:stCondLst>
                            <p:childTnLst>
                              <p:par>
                                <p:cTn id="1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7000"/>
                            </p:stCondLst>
                            <p:childTnLst>
                              <p:par>
                                <p:cTn id="1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7500"/>
                            </p:stCondLst>
                            <p:childTnLst>
                              <p:par>
                                <p:cTn id="1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8000"/>
                            </p:stCondLst>
                            <p:childTnLst>
                              <p:par>
                                <p:cTn id="13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8500"/>
                            </p:stCondLst>
                            <p:childTnLst>
                              <p:par>
                                <p:cTn id="14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9000"/>
                            </p:stCondLst>
                            <p:childTnLst>
                              <p:par>
                                <p:cTn id="144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9500"/>
                            </p:stCondLst>
                            <p:childTnLst>
                              <p:par>
                                <p:cTn id="1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3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3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3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0000"/>
                            </p:stCondLst>
                            <p:childTnLst>
                              <p:par>
                                <p:cTn id="1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3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3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3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1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1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1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1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1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1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1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1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51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1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10" fill="hold"/>
                        <p:tgtEl>
                          <p:spTgt spid="3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10" fill="hold"/>
                        <p:tgtEl>
                          <p:spTgt spid="3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1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10"/>
                        <p:tgtEl>
                          <p:spTgt spid="40"/>
                        </p:tgtEl>
                      </p:cBhvr>
                    </p:animEffect>
                    <p:anim calcmode="lin" valueType="num">
                      <p:cBhvr>
                        <p:cTn dur="51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1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1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1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1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1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  <p:bldP spid="4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10" fill="hold"/>
                        <p:tgtEl>
                          <p:spTgt spid="4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10" fill="hold"/>
                        <p:tgtEl>
                          <p:spTgt spid="4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1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10"/>
                        <p:tgtEl>
                          <p:spTgt spid="45"/>
                        </p:tgtEl>
                      </p:cBhvr>
                    </p:animEffect>
                    <p:anim calcmode="lin" valueType="num">
                      <p:cBhvr>
                        <p:cTn dur="51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1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1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1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51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1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5" grpId="0" animBg="1"/>
      <p:bldP spid="30" grpId="0" animBg="1"/>
      <p:bldP spid="35" grpId="0" animBg="1"/>
      <p:bldP spid="37" grpId="0" animBg="1"/>
      <p:bldP spid="51" grpId="0"/>
      <p:bldP spid="52" grpId="0"/>
      <p:bldP spid="53" grpId="0"/>
      <p:bldP spid="5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5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5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5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5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ic lis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20" name="Rounded Rectangle 19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ounded Rectangle 20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ounded Rectangle 21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0" name="Teardrop 29"/>
          <p:cNvSpPr/>
          <p:nvPr userDrawn="1"/>
        </p:nvSpPr>
        <p:spPr>
          <a:xfrm rot="13482192">
            <a:off x="1282930" y="1573861"/>
            <a:ext cx="2709581" cy="2438623"/>
          </a:xfrm>
          <a:prstGeom prst="teardrop">
            <a:avLst>
              <a:gd name="adj" fmla="val 10795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eardrop 32"/>
          <p:cNvSpPr/>
          <p:nvPr userDrawn="1"/>
        </p:nvSpPr>
        <p:spPr>
          <a:xfrm rot="13482192">
            <a:off x="4993448" y="1573861"/>
            <a:ext cx="2709581" cy="2438623"/>
          </a:xfrm>
          <a:prstGeom prst="teardrop">
            <a:avLst>
              <a:gd name="adj" fmla="val 10795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Teardrop 33"/>
          <p:cNvSpPr/>
          <p:nvPr userDrawn="1"/>
        </p:nvSpPr>
        <p:spPr>
          <a:xfrm rot="13482192">
            <a:off x="8921272" y="1573860"/>
            <a:ext cx="2709581" cy="2438623"/>
          </a:xfrm>
          <a:prstGeom prst="teardrop">
            <a:avLst>
              <a:gd name="adj" fmla="val 10795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 Placeholder 7"/>
          <p:cNvSpPr>
            <a:spLocks noGrp="1" noChangeAspect="1"/>
          </p:cNvSpPr>
          <p:nvPr>
            <p:ph type="body" sz="quarter" idx="39" hasCustomPrompt="1"/>
          </p:nvPr>
        </p:nvSpPr>
        <p:spPr>
          <a:xfrm>
            <a:off x="1751186" y="1897750"/>
            <a:ext cx="1803879" cy="172798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6" name="Text Placeholder 7"/>
          <p:cNvSpPr>
            <a:spLocks noGrp="1" noChangeAspect="1"/>
          </p:cNvSpPr>
          <p:nvPr>
            <p:ph type="body" sz="quarter" idx="56" hasCustomPrompt="1"/>
          </p:nvPr>
        </p:nvSpPr>
        <p:spPr>
          <a:xfrm>
            <a:off x="5499097" y="1897750"/>
            <a:ext cx="1803879" cy="172798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7" name="Text Placeholder 7"/>
          <p:cNvSpPr>
            <a:spLocks noGrp="1" noChangeAspect="1"/>
          </p:cNvSpPr>
          <p:nvPr>
            <p:ph type="body" sz="quarter" idx="60" hasCustomPrompt="1"/>
          </p:nvPr>
        </p:nvSpPr>
        <p:spPr>
          <a:xfrm>
            <a:off x="9319682" y="1897750"/>
            <a:ext cx="1803879" cy="172798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8" name="Rounded Rectangle 47"/>
          <p:cNvSpPr/>
          <p:nvPr userDrawn="1"/>
        </p:nvSpPr>
        <p:spPr>
          <a:xfrm>
            <a:off x="1067504" y="4549516"/>
            <a:ext cx="405696" cy="278600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608669" y="5134498"/>
            <a:ext cx="25004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608669" y="5499631"/>
            <a:ext cx="2500489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</a:t>
            </a:r>
          </a:p>
        </p:txBody>
      </p:sp>
      <p:sp>
        <p:nvSpPr>
          <p:cNvPr id="51" name="Text Placeholder 7"/>
          <p:cNvSpPr>
            <a:spLocks noGrp="1"/>
          </p:cNvSpPr>
          <p:nvPr>
            <p:ph type="body" sz="quarter" idx="55" hasCustomPrompt="1"/>
          </p:nvPr>
        </p:nvSpPr>
        <p:spPr>
          <a:xfrm>
            <a:off x="1608669" y="4554056"/>
            <a:ext cx="2500489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accent1">
                    <a:lumMod val="60000"/>
                    <a:lumOff val="4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52" name="Rounded Rectangle 51"/>
          <p:cNvSpPr/>
          <p:nvPr userDrawn="1"/>
        </p:nvSpPr>
        <p:spPr>
          <a:xfrm>
            <a:off x="4815415" y="4549516"/>
            <a:ext cx="405696" cy="278600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Text Placeholder 7"/>
          <p:cNvSpPr>
            <a:spLocks noGrp="1"/>
          </p:cNvSpPr>
          <p:nvPr>
            <p:ph type="body" sz="quarter" idx="57" hasCustomPrompt="1"/>
          </p:nvPr>
        </p:nvSpPr>
        <p:spPr>
          <a:xfrm>
            <a:off x="5356580" y="5134498"/>
            <a:ext cx="25004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58" hasCustomPrompt="1"/>
          </p:nvPr>
        </p:nvSpPr>
        <p:spPr>
          <a:xfrm>
            <a:off x="5356580" y="5499631"/>
            <a:ext cx="2500489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</a:t>
            </a:r>
          </a:p>
        </p:txBody>
      </p:sp>
      <p:sp>
        <p:nvSpPr>
          <p:cNvPr id="55" name="Text Placeholder 7"/>
          <p:cNvSpPr>
            <a:spLocks noGrp="1"/>
          </p:cNvSpPr>
          <p:nvPr>
            <p:ph type="body" sz="quarter" idx="59" hasCustomPrompt="1"/>
          </p:nvPr>
        </p:nvSpPr>
        <p:spPr>
          <a:xfrm>
            <a:off x="5356580" y="4554056"/>
            <a:ext cx="2500489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accent2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56" name="Rounded Rectangle 55"/>
          <p:cNvSpPr/>
          <p:nvPr userDrawn="1"/>
        </p:nvSpPr>
        <p:spPr>
          <a:xfrm>
            <a:off x="8534400" y="4549514"/>
            <a:ext cx="405696" cy="278600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Text Placeholder 7"/>
          <p:cNvSpPr>
            <a:spLocks noGrp="1"/>
          </p:cNvSpPr>
          <p:nvPr>
            <p:ph type="body" sz="quarter" idx="61" hasCustomPrompt="1"/>
          </p:nvPr>
        </p:nvSpPr>
        <p:spPr>
          <a:xfrm>
            <a:off x="9075565" y="5134498"/>
            <a:ext cx="25004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62" hasCustomPrompt="1"/>
          </p:nvPr>
        </p:nvSpPr>
        <p:spPr>
          <a:xfrm>
            <a:off x="9075565" y="5499631"/>
            <a:ext cx="2500489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</a:t>
            </a:r>
          </a:p>
        </p:txBody>
      </p:sp>
      <p:sp>
        <p:nvSpPr>
          <p:cNvPr id="59" name="Text Placeholder 7"/>
          <p:cNvSpPr>
            <a:spLocks noGrp="1"/>
          </p:cNvSpPr>
          <p:nvPr>
            <p:ph type="body" sz="quarter" idx="63" hasCustomPrompt="1"/>
          </p:nvPr>
        </p:nvSpPr>
        <p:spPr>
          <a:xfrm>
            <a:off x="9075565" y="4554056"/>
            <a:ext cx="2500489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</p:spTree>
    <p:extLst>
      <p:ext uri="{BB962C8B-B14F-4D97-AF65-F5344CB8AC3E}">
        <p14:creationId xmlns:p14="http://schemas.microsoft.com/office/powerpoint/2010/main" val="75272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4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00"/>
                            </p:stCondLst>
                            <p:childTnLst>
                              <p:par>
                                <p:cTn id="6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900" decel="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4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500"/>
                            </p:stCondLst>
                            <p:childTnLst>
                              <p:par>
                                <p:cTn id="8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900" decel="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4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animBg="1"/>
      <p:bldP spid="4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animBg="1"/>
      <p:bldP spid="5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animBg="1"/>
      <p:bldP spid="5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ic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-406400" y="1715377"/>
            <a:ext cx="1879600" cy="78295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684392" y="1761099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805518" y="1544321"/>
            <a:ext cx="4121149" cy="44014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805519" y="2025112"/>
            <a:ext cx="412114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32" name="Rounded Rectangle 31"/>
          <p:cNvSpPr/>
          <p:nvPr userDrawn="1"/>
        </p:nvSpPr>
        <p:spPr>
          <a:xfrm>
            <a:off x="-406400" y="3193657"/>
            <a:ext cx="1879600" cy="78295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684392" y="3239379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1805518" y="3022601"/>
            <a:ext cx="4121149" cy="44014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1805519" y="3503390"/>
            <a:ext cx="412114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40" name="Rounded Rectangle 39"/>
          <p:cNvSpPr/>
          <p:nvPr userDrawn="1"/>
        </p:nvSpPr>
        <p:spPr>
          <a:xfrm>
            <a:off x="-406400" y="4671937"/>
            <a:ext cx="1879600" cy="78295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684392" y="4717659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1805518" y="4500881"/>
            <a:ext cx="4121149" cy="44014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1805519" y="4981672"/>
            <a:ext cx="412114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7" name="Rounded Rectangle 16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ounded Rectangle 17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Rounded Rectangle 18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189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conic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10706102" y="1852537"/>
            <a:ext cx="2027765" cy="78295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87243" y="1898259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421968" y="1681481"/>
            <a:ext cx="4121149" cy="44014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21971" y="2162272"/>
            <a:ext cx="412114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32" name="Rounded Rectangle 31"/>
          <p:cNvSpPr/>
          <p:nvPr userDrawn="1"/>
        </p:nvSpPr>
        <p:spPr>
          <a:xfrm>
            <a:off x="10706102" y="3330817"/>
            <a:ext cx="2027765" cy="78295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10787243" y="3376539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6421968" y="3159761"/>
            <a:ext cx="4121149" cy="44014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6421971" y="3640552"/>
            <a:ext cx="412114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40" name="Rounded Rectangle 39"/>
          <p:cNvSpPr/>
          <p:nvPr userDrawn="1"/>
        </p:nvSpPr>
        <p:spPr>
          <a:xfrm>
            <a:off x="10706102" y="4809097"/>
            <a:ext cx="2027765" cy="78295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10787243" y="4854819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6421968" y="4638041"/>
            <a:ext cx="4121149" cy="44014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6421971" y="5118832"/>
            <a:ext cx="412114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7" name="Rounded Rectangle 16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ounded Rectangle 17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Rounded Rectangle 18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371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5">
            <a:extLst>
              <a:ext uri="{FF2B5EF4-FFF2-40B4-BE49-F238E27FC236}">
                <a16:creationId xmlns:a16="http://schemas.microsoft.com/office/drawing/2014/main" id="{74A87E4A-B01F-4BC2-B340-8A24699EDB0F}"/>
              </a:ext>
            </a:extLst>
          </p:cNvPr>
          <p:cNvSpPr>
            <a:spLocks/>
          </p:cNvSpPr>
          <p:nvPr userDrawn="1"/>
        </p:nvSpPr>
        <p:spPr bwMode="auto">
          <a:xfrm>
            <a:off x="630692" y="1649412"/>
            <a:ext cx="1257300" cy="1257300"/>
          </a:xfrm>
          <a:custGeom>
            <a:avLst/>
            <a:gdLst>
              <a:gd name="T0" fmla="*/ 608 w 643"/>
              <a:gd name="T1" fmla="*/ 35 h 644"/>
              <a:gd name="T2" fmla="*/ 608 w 643"/>
              <a:gd name="T3" fmla="*/ 163 h 644"/>
              <a:gd name="T4" fmla="*/ 163 w 643"/>
              <a:gd name="T5" fmla="*/ 609 h 644"/>
              <a:gd name="T6" fmla="*/ 35 w 643"/>
              <a:gd name="T7" fmla="*/ 609 h 644"/>
              <a:gd name="T8" fmla="*/ 35 w 643"/>
              <a:gd name="T9" fmla="*/ 609 h 644"/>
              <a:gd name="T10" fmla="*/ 35 w 643"/>
              <a:gd name="T11" fmla="*/ 481 h 644"/>
              <a:gd name="T12" fmla="*/ 480 w 643"/>
              <a:gd name="T13" fmla="*/ 35 h 644"/>
              <a:gd name="T14" fmla="*/ 608 w 643"/>
              <a:gd name="T15" fmla="*/ 35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3" h="644">
                <a:moveTo>
                  <a:pt x="608" y="35"/>
                </a:moveTo>
                <a:cubicBezTo>
                  <a:pt x="643" y="71"/>
                  <a:pt x="643" y="128"/>
                  <a:pt x="608" y="163"/>
                </a:cubicBezTo>
                <a:cubicBezTo>
                  <a:pt x="163" y="609"/>
                  <a:pt x="163" y="609"/>
                  <a:pt x="163" y="609"/>
                </a:cubicBezTo>
                <a:cubicBezTo>
                  <a:pt x="127" y="644"/>
                  <a:pt x="70" y="644"/>
                  <a:pt x="35" y="609"/>
                </a:cubicBezTo>
                <a:cubicBezTo>
                  <a:pt x="35" y="609"/>
                  <a:pt x="35" y="609"/>
                  <a:pt x="35" y="609"/>
                </a:cubicBezTo>
                <a:cubicBezTo>
                  <a:pt x="0" y="573"/>
                  <a:pt x="0" y="516"/>
                  <a:pt x="35" y="481"/>
                </a:cubicBezTo>
                <a:cubicBezTo>
                  <a:pt x="480" y="35"/>
                  <a:pt x="480" y="35"/>
                  <a:pt x="480" y="35"/>
                </a:cubicBezTo>
                <a:cubicBezTo>
                  <a:pt x="516" y="0"/>
                  <a:pt x="573" y="0"/>
                  <a:pt x="608" y="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5E885489-9BD7-446D-9889-5F82F2820A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2124075"/>
            <a:ext cx="12192000" cy="28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3094446" y="2760886"/>
            <a:ext cx="7584213" cy="656792"/>
          </a:xfrm>
        </p:spPr>
        <p:txBody>
          <a:bodyPr anchor="b">
            <a:normAutofit/>
          </a:bodyPr>
          <a:lstStyle>
            <a:lvl1pPr>
              <a:defRPr sz="2400" b="1">
                <a:solidFill>
                  <a:schemeClr val="bg2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3094446" y="3547042"/>
            <a:ext cx="7584213" cy="1015623"/>
          </a:xfrm>
        </p:spPr>
        <p:txBody>
          <a:bodyPr anchor="t">
            <a:normAutofit/>
          </a:bodyPr>
          <a:lstStyle>
            <a:lvl1pPr marL="0" indent="0">
              <a:buNone/>
              <a:defRPr sz="1100">
                <a:solidFill>
                  <a:schemeClr val="bg2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Freeform 21">
            <a:extLst>
              <a:ext uri="{FF2B5EF4-FFF2-40B4-BE49-F238E27FC236}">
                <a16:creationId xmlns:a16="http://schemas.microsoft.com/office/drawing/2014/main" id="{2B53D691-F2F0-49F5-A5EC-68BA8E86BB44}"/>
              </a:ext>
            </a:extLst>
          </p:cNvPr>
          <p:cNvSpPr>
            <a:spLocks/>
          </p:cNvSpPr>
          <p:nvPr userDrawn="1"/>
        </p:nvSpPr>
        <p:spPr bwMode="auto">
          <a:xfrm>
            <a:off x="1997982" y="1797050"/>
            <a:ext cx="654050" cy="654050"/>
          </a:xfrm>
          <a:custGeom>
            <a:avLst/>
            <a:gdLst>
              <a:gd name="T0" fmla="*/ 328 w 335"/>
              <a:gd name="T1" fmla="*/ 56 h 335"/>
              <a:gd name="T2" fmla="*/ 299 w 335"/>
              <a:gd name="T3" fmla="*/ 57 h 335"/>
              <a:gd name="T4" fmla="*/ 274 w 335"/>
              <a:gd name="T5" fmla="*/ 57 h 335"/>
              <a:gd name="T6" fmla="*/ 274 w 335"/>
              <a:gd name="T7" fmla="*/ 82 h 335"/>
              <a:gd name="T8" fmla="*/ 273 w 335"/>
              <a:gd name="T9" fmla="*/ 110 h 335"/>
              <a:gd name="T10" fmla="*/ 245 w 335"/>
              <a:gd name="T11" fmla="*/ 111 h 335"/>
              <a:gd name="T12" fmla="*/ 220 w 335"/>
              <a:gd name="T13" fmla="*/ 111 h 335"/>
              <a:gd name="T14" fmla="*/ 220 w 335"/>
              <a:gd name="T15" fmla="*/ 136 h 335"/>
              <a:gd name="T16" fmla="*/ 219 w 335"/>
              <a:gd name="T17" fmla="*/ 165 h 335"/>
              <a:gd name="T18" fmla="*/ 190 w 335"/>
              <a:gd name="T19" fmla="*/ 166 h 335"/>
              <a:gd name="T20" fmla="*/ 166 w 335"/>
              <a:gd name="T21" fmla="*/ 166 h 335"/>
              <a:gd name="T22" fmla="*/ 166 w 335"/>
              <a:gd name="T23" fmla="*/ 190 h 335"/>
              <a:gd name="T24" fmla="*/ 165 w 335"/>
              <a:gd name="T25" fmla="*/ 219 h 335"/>
              <a:gd name="T26" fmla="*/ 136 w 335"/>
              <a:gd name="T27" fmla="*/ 220 h 335"/>
              <a:gd name="T28" fmla="*/ 111 w 335"/>
              <a:gd name="T29" fmla="*/ 220 h 335"/>
              <a:gd name="T30" fmla="*/ 111 w 335"/>
              <a:gd name="T31" fmla="*/ 245 h 335"/>
              <a:gd name="T32" fmla="*/ 110 w 335"/>
              <a:gd name="T33" fmla="*/ 273 h 335"/>
              <a:gd name="T34" fmla="*/ 82 w 335"/>
              <a:gd name="T35" fmla="*/ 274 h 335"/>
              <a:gd name="T36" fmla="*/ 57 w 335"/>
              <a:gd name="T37" fmla="*/ 274 h 335"/>
              <a:gd name="T38" fmla="*/ 57 w 335"/>
              <a:gd name="T39" fmla="*/ 299 h 335"/>
              <a:gd name="T40" fmla="*/ 56 w 335"/>
              <a:gd name="T41" fmla="*/ 328 h 335"/>
              <a:gd name="T42" fmla="*/ 27 w 335"/>
              <a:gd name="T43" fmla="*/ 329 h 335"/>
              <a:gd name="T44" fmla="*/ 3 w 335"/>
              <a:gd name="T45" fmla="*/ 329 h 335"/>
              <a:gd name="T46" fmla="*/ 0 w 335"/>
              <a:gd name="T47" fmla="*/ 326 h 335"/>
              <a:gd name="T48" fmla="*/ 28 w 335"/>
              <a:gd name="T49" fmla="*/ 325 h 335"/>
              <a:gd name="T50" fmla="*/ 53 w 335"/>
              <a:gd name="T51" fmla="*/ 325 h 335"/>
              <a:gd name="T52" fmla="*/ 53 w 335"/>
              <a:gd name="T53" fmla="*/ 300 h 335"/>
              <a:gd name="T54" fmla="*/ 54 w 335"/>
              <a:gd name="T55" fmla="*/ 272 h 335"/>
              <a:gd name="T56" fmla="*/ 83 w 335"/>
              <a:gd name="T57" fmla="*/ 271 h 335"/>
              <a:gd name="T58" fmla="*/ 107 w 335"/>
              <a:gd name="T59" fmla="*/ 271 h 335"/>
              <a:gd name="T60" fmla="*/ 108 w 335"/>
              <a:gd name="T61" fmla="*/ 246 h 335"/>
              <a:gd name="T62" fmla="*/ 109 w 335"/>
              <a:gd name="T63" fmla="*/ 217 h 335"/>
              <a:gd name="T64" fmla="*/ 137 w 335"/>
              <a:gd name="T65" fmla="*/ 216 h 335"/>
              <a:gd name="T66" fmla="*/ 162 w 335"/>
              <a:gd name="T67" fmla="*/ 216 h 335"/>
              <a:gd name="T68" fmla="*/ 162 w 335"/>
              <a:gd name="T69" fmla="*/ 192 h 335"/>
              <a:gd name="T70" fmla="*/ 163 w 335"/>
              <a:gd name="T71" fmla="*/ 163 h 335"/>
              <a:gd name="T72" fmla="*/ 192 w 335"/>
              <a:gd name="T73" fmla="*/ 162 h 335"/>
              <a:gd name="T74" fmla="*/ 216 w 335"/>
              <a:gd name="T75" fmla="*/ 162 h 335"/>
              <a:gd name="T76" fmla="*/ 216 w 335"/>
              <a:gd name="T77" fmla="*/ 137 h 335"/>
              <a:gd name="T78" fmla="*/ 217 w 335"/>
              <a:gd name="T79" fmla="*/ 109 h 335"/>
              <a:gd name="T80" fmla="*/ 246 w 335"/>
              <a:gd name="T81" fmla="*/ 107 h 335"/>
              <a:gd name="T82" fmla="*/ 271 w 335"/>
              <a:gd name="T83" fmla="*/ 107 h 335"/>
              <a:gd name="T84" fmla="*/ 271 w 335"/>
              <a:gd name="T85" fmla="*/ 83 h 335"/>
              <a:gd name="T86" fmla="*/ 272 w 335"/>
              <a:gd name="T87" fmla="*/ 54 h 335"/>
              <a:gd name="T88" fmla="*/ 300 w 335"/>
              <a:gd name="T89" fmla="*/ 53 h 335"/>
              <a:gd name="T90" fmla="*/ 325 w 335"/>
              <a:gd name="T91" fmla="*/ 53 h 335"/>
              <a:gd name="T92" fmla="*/ 325 w 335"/>
              <a:gd name="T93" fmla="*/ 28 h 335"/>
              <a:gd name="T94" fmla="*/ 326 w 335"/>
              <a:gd name="T95" fmla="*/ 0 h 335"/>
              <a:gd name="T96" fmla="*/ 329 w 335"/>
              <a:gd name="T97" fmla="*/ 3 h 335"/>
              <a:gd name="T98" fmla="*/ 329 w 335"/>
              <a:gd name="T99" fmla="*/ 27 h 335"/>
              <a:gd name="T100" fmla="*/ 328 w 335"/>
              <a:gd name="T101" fmla="*/ 56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35" h="335">
                <a:moveTo>
                  <a:pt x="328" y="56"/>
                </a:moveTo>
                <a:cubicBezTo>
                  <a:pt x="320" y="63"/>
                  <a:pt x="309" y="60"/>
                  <a:pt x="299" y="57"/>
                </a:cubicBezTo>
                <a:cubicBezTo>
                  <a:pt x="290" y="54"/>
                  <a:pt x="280" y="51"/>
                  <a:pt x="274" y="57"/>
                </a:cubicBezTo>
                <a:cubicBezTo>
                  <a:pt x="269" y="63"/>
                  <a:pt x="271" y="72"/>
                  <a:pt x="274" y="82"/>
                </a:cubicBezTo>
                <a:cubicBezTo>
                  <a:pt x="278" y="92"/>
                  <a:pt x="281" y="103"/>
                  <a:pt x="273" y="110"/>
                </a:cubicBezTo>
                <a:cubicBezTo>
                  <a:pt x="266" y="118"/>
                  <a:pt x="255" y="114"/>
                  <a:pt x="245" y="111"/>
                </a:cubicBezTo>
                <a:cubicBezTo>
                  <a:pt x="235" y="108"/>
                  <a:pt x="226" y="105"/>
                  <a:pt x="220" y="111"/>
                </a:cubicBezTo>
                <a:cubicBezTo>
                  <a:pt x="214" y="117"/>
                  <a:pt x="217" y="126"/>
                  <a:pt x="220" y="136"/>
                </a:cubicBezTo>
                <a:cubicBezTo>
                  <a:pt x="223" y="146"/>
                  <a:pt x="227" y="157"/>
                  <a:pt x="219" y="165"/>
                </a:cubicBezTo>
                <a:cubicBezTo>
                  <a:pt x="211" y="172"/>
                  <a:pt x="201" y="169"/>
                  <a:pt x="190" y="166"/>
                </a:cubicBezTo>
                <a:cubicBezTo>
                  <a:pt x="181" y="163"/>
                  <a:pt x="172" y="160"/>
                  <a:pt x="166" y="166"/>
                </a:cubicBezTo>
                <a:cubicBezTo>
                  <a:pt x="160" y="172"/>
                  <a:pt x="163" y="181"/>
                  <a:pt x="166" y="190"/>
                </a:cubicBezTo>
                <a:cubicBezTo>
                  <a:pt x="169" y="201"/>
                  <a:pt x="172" y="211"/>
                  <a:pt x="165" y="219"/>
                </a:cubicBezTo>
                <a:cubicBezTo>
                  <a:pt x="157" y="227"/>
                  <a:pt x="146" y="223"/>
                  <a:pt x="136" y="220"/>
                </a:cubicBezTo>
                <a:cubicBezTo>
                  <a:pt x="126" y="217"/>
                  <a:pt x="117" y="214"/>
                  <a:pt x="111" y="220"/>
                </a:cubicBezTo>
                <a:cubicBezTo>
                  <a:pt x="105" y="226"/>
                  <a:pt x="108" y="235"/>
                  <a:pt x="111" y="245"/>
                </a:cubicBezTo>
                <a:cubicBezTo>
                  <a:pt x="115" y="255"/>
                  <a:pt x="118" y="266"/>
                  <a:pt x="110" y="273"/>
                </a:cubicBezTo>
                <a:cubicBezTo>
                  <a:pt x="103" y="281"/>
                  <a:pt x="92" y="278"/>
                  <a:pt x="82" y="274"/>
                </a:cubicBezTo>
                <a:cubicBezTo>
                  <a:pt x="72" y="271"/>
                  <a:pt x="63" y="268"/>
                  <a:pt x="57" y="274"/>
                </a:cubicBezTo>
                <a:cubicBezTo>
                  <a:pt x="51" y="280"/>
                  <a:pt x="54" y="289"/>
                  <a:pt x="57" y="299"/>
                </a:cubicBezTo>
                <a:cubicBezTo>
                  <a:pt x="60" y="309"/>
                  <a:pt x="64" y="320"/>
                  <a:pt x="56" y="328"/>
                </a:cubicBezTo>
                <a:cubicBezTo>
                  <a:pt x="48" y="335"/>
                  <a:pt x="38" y="332"/>
                  <a:pt x="27" y="329"/>
                </a:cubicBezTo>
                <a:cubicBezTo>
                  <a:pt x="18" y="326"/>
                  <a:pt x="9" y="323"/>
                  <a:pt x="3" y="329"/>
                </a:cubicBezTo>
                <a:cubicBezTo>
                  <a:pt x="0" y="326"/>
                  <a:pt x="0" y="326"/>
                  <a:pt x="0" y="326"/>
                </a:cubicBezTo>
                <a:cubicBezTo>
                  <a:pt x="7" y="318"/>
                  <a:pt x="18" y="322"/>
                  <a:pt x="28" y="325"/>
                </a:cubicBezTo>
                <a:cubicBezTo>
                  <a:pt x="38" y="328"/>
                  <a:pt x="47" y="331"/>
                  <a:pt x="53" y="325"/>
                </a:cubicBezTo>
                <a:cubicBezTo>
                  <a:pt x="59" y="319"/>
                  <a:pt x="56" y="310"/>
                  <a:pt x="53" y="300"/>
                </a:cubicBezTo>
                <a:cubicBezTo>
                  <a:pt x="50" y="290"/>
                  <a:pt x="47" y="279"/>
                  <a:pt x="54" y="272"/>
                </a:cubicBezTo>
                <a:cubicBezTo>
                  <a:pt x="62" y="264"/>
                  <a:pt x="73" y="267"/>
                  <a:pt x="83" y="271"/>
                </a:cubicBezTo>
                <a:cubicBezTo>
                  <a:pt x="92" y="274"/>
                  <a:pt x="101" y="276"/>
                  <a:pt x="107" y="271"/>
                </a:cubicBezTo>
                <a:cubicBezTo>
                  <a:pt x="113" y="265"/>
                  <a:pt x="111" y="255"/>
                  <a:pt x="108" y="246"/>
                </a:cubicBezTo>
                <a:cubicBezTo>
                  <a:pt x="104" y="236"/>
                  <a:pt x="101" y="225"/>
                  <a:pt x="109" y="217"/>
                </a:cubicBezTo>
                <a:cubicBezTo>
                  <a:pt x="116" y="210"/>
                  <a:pt x="127" y="213"/>
                  <a:pt x="137" y="216"/>
                </a:cubicBezTo>
                <a:cubicBezTo>
                  <a:pt x="147" y="219"/>
                  <a:pt x="156" y="222"/>
                  <a:pt x="162" y="216"/>
                </a:cubicBezTo>
                <a:cubicBezTo>
                  <a:pt x="168" y="210"/>
                  <a:pt x="165" y="201"/>
                  <a:pt x="162" y="192"/>
                </a:cubicBezTo>
                <a:cubicBezTo>
                  <a:pt x="159" y="181"/>
                  <a:pt x="155" y="171"/>
                  <a:pt x="163" y="163"/>
                </a:cubicBezTo>
                <a:cubicBezTo>
                  <a:pt x="171" y="155"/>
                  <a:pt x="181" y="159"/>
                  <a:pt x="192" y="162"/>
                </a:cubicBezTo>
                <a:cubicBezTo>
                  <a:pt x="201" y="165"/>
                  <a:pt x="210" y="168"/>
                  <a:pt x="216" y="162"/>
                </a:cubicBezTo>
                <a:cubicBezTo>
                  <a:pt x="222" y="156"/>
                  <a:pt x="219" y="147"/>
                  <a:pt x="216" y="137"/>
                </a:cubicBezTo>
                <a:cubicBezTo>
                  <a:pt x="213" y="127"/>
                  <a:pt x="210" y="116"/>
                  <a:pt x="217" y="109"/>
                </a:cubicBezTo>
                <a:cubicBezTo>
                  <a:pt x="225" y="101"/>
                  <a:pt x="236" y="104"/>
                  <a:pt x="246" y="107"/>
                </a:cubicBezTo>
                <a:cubicBezTo>
                  <a:pt x="256" y="110"/>
                  <a:pt x="265" y="113"/>
                  <a:pt x="271" y="107"/>
                </a:cubicBezTo>
                <a:cubicBezTo>
                  <a:pt x="277" y="101"/>
                  <a:pt x="274" y="92"/>
                  <a:pt x="271" y="83"/>
                </a:cubicBezTo>
                <a:cubicBezTo>
                  <a:pt x="267" y="72"/>
                  <a:pt x="264" y="62"/>
                  <a:pt x="272" y="54"/>
                </a:cubicBezTo>
                <a:cubicBezTo>
                  <a:pt x="279" y="47"/>
                  <a:pt x="290" y="50"/>
                  <a:pt x="300" y="53"/>
                </a:cubicBezTo>
                <a:cubicBezTo>
                  <a:pt x="310" y="56"/>
                  <a:pt x="319" y="59"/>
                  <a:pt x="325" y="53"/>
                </a:cubicBezTo>
                <a:cubicBezTo>
                  <a:pt x="331" y="47"/>
                  <a:pt x="328" y="38"/>
                  <a:pt x="325" y="28"/>
                </a:cubicBezTo>
                <a:cubicBezTo>
                  <a:pt x="322" y="18"/>
                  <a:pt x="318" y="7"/>
                  <a:pt x="326" y="0"/>
                </a:cubicBezTo>
                <a:cubicBezTo>
                  <a:pt x="329" y="3"/>
                  <a:pt x="329" y="3"/>
                  <a:pt x="329" y="3"/>
                </a:cubicBezTo>
                <a:cubicBezTo>
                  <a:pt x="323" y="9"/>
                  <a:pt x="326" y="18"/>
                  <a:pt x="329" y="27"/>
                </a:cubicBezTo>
                <a:cubicBezTo>
                  <a:pt x="332" y="38"/>
                  <a:pt x="335" y="48"/>
                  <a:pt x="328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22">
            <a:extLst>
              <a:ext uri="{FF2B5EF4-FFF2-40B4-BE49-F238E27FC236}">
                <a16:creationId xmlns:a16="http://schemas.microsoft.com/office/drawing/2014/main" id="{08584396-C829-48F3-B33C-D10826D5833C}"/>
              </a:ext>
            </a:extLst>
          </p:cNvPr>
          <p:cNvSpPr>
            <a:spLocks/>
          </p:cNvSpPr>
          <p:nvPr userDrawn="1"/>
        </p:nvSpPr>
        <p:spPr bwMode="auto">
          <a:xfrm>
            <a:off x="9072562" y="5445579"/>
            <a:ext cx="657225" cy="654050"/>
          </a:xfrm>
          <a:custGeom>
            <a:avLst/>
            <a:gdLst>
              <a:gd name="T0" fmla="*/ 8 w 336"/>
              <a:gd name="T1" fmla="*/ 279 h 335"/>
              <a:gd name="T2" fmla="*/ 37 w 336"/>
              <a:gd name="T3" fmla="*/ 278 h 335"/>
              <a:gd name="T4" fmla="*/ 61 w 336"/>
              <a:gd name="T5" fmla="*/ 278 h 335"/>
              <a:gd name="T6" fmla="*/ 61 w 336"/>
              <a:gd name="T7" fmla="*/ 253 h 335"/>
              <a:gd name="T8" fmla="*/ 63 w 336"/>
              <a:gd name="T9" fmla="*/ 225 h 335"/>
              <a:gd name="T10" fmla="*/ 91 w 336"/>
              <a:gd name="T11" fmla="*/ 224 h 335"/>
              <a:gd name="T12" fmla="*/ 116 w 336"/>
              <a:gd name="T13" fmla="*/ 224 h 335"/>
              <a:gd name="T14" fmla="*/ 116 w 336"/>
              <a:gd name="T15" fmla="*/ 199 h 335"/>
              <a:gd name="T16" fmla="*/ 117 w 336"/>
              <a:gd name="T17" fmla="*/ 170 h 335"/>
              <a:gd name="T18" fmla="*/ 146 w 336"/>
              <a:gd name="T19" fmla="*/ 169 h 335"/>
              <a:gd name="T20" fmla="*/ 170 w 336"/>
              <a:gd name="T21" fmla="*/ 169 h 335"/>
              <a:gd name="T22" fmla="*/ 170 w 336"/>
              <a:gd name="T23" fmla="*/ 145 h 335"/>
              <a:gd name="T24" fmla="*/ 171 w 336"/>
              <a:gd name="T25" fmla="*/ 116 h 335"/>
              <a:gd name="T26" fmla="*/ 200 w 336"/>
              <a:gd name="T27" fmla="*/ 115 h 335"/>
              <a:gd name="T28" fmla="*/ 225 w 336"/>
              <a:gd name="T29" fmla="*/ 115 h 335"/>
              <a:gd name="T30" fmla="*/ 225 w 336"/>
              <a:gd name="T31" fmla="*/ 90 h 335"/>
              <a:gd name="T32" fmla="*/ 226 w 336"/>
              <a:gd name="T33" fmla="*/ 62 h 335"/>
              <a:gd name="T34" fmla="*/ 254 w 336"/>
              <a:gd name="T35" fmla="*/ 61 h 335"/>
              <a:gd name="T36" fmla="*/ 279 w 336"/>
              <a:gd name="T37" fmla="*/ 60 h 335"/>
              <a:gd name="T38" fmla="*/ 279 w 336"/>
              <a:gd name="T39" fmla="*/ 36 h 335"/>
              <a:gd name="T40" fmla="*/ 280 w 336"/>
              <a:gd name="T41" fmla="*/ 7 h 335"/>
              <a:gd name="T42" fmla="*/ 309 w 336"/>
              <a:gd name="T43" fmla="*/ 6 h 335"/>
              <a:gd name="T44" fmla="*/ 333 w 336"/>
              <a:gd name="T45" fmla="*/ 6 h 335"/>
              <a:gd name="T46" fmla="*/ 336 w 336"/>
              <a:gd name="T47" fmla="*/ 9 h 335"/>
              <a:gd name="T48" fmla="*/ 307 w 336"/>
              <a:gd name="T49" fmla="*/ 10 h 335"/>
              <a:gd name="T50" fmla="*/ 283 w 336"/>
              <a:gd name="T51" fmla="*/ 10 h 335"/>
              <a:gd name="T52" fmla="*/ 283 w 336"/>
              <a:gd name="T53" fmla="*/ 35 h 335"/>
              <a:gd name="T54" fmla="*/ 282 w 336"/>
              <a:gd name="T55" fmla="*/ 63 h 335"/>
              <a:gd name="T56" fmla="*/ 253 w 336"/>
              <a:gd name="T57" fmla="*/ 64 h 335"/>
              <a:gd name="T58" fmla="*/ 228 w 336"/>
              <a:gd name="T59" fmla="*/ 64 h 335"/>
              <a:gd name="T60" fmla="*/ 228 w 336"/>
              <a:gd name="T61" fmla="*/ 89 h 335"/>
              <a:gd name="T62" fmla="*/ 227 w 336"/>
              <a:gd name="T63" fmla="*/ 118 h 335"/>
              <a:gd name="T64" fmla="*/ 199 w 336"/>
              <a:gd name="T65" fmla="*/ 119 h 335"/>
              <a:gd name="T66" fmla="*/ 174 w 336"/>
              <a:gd name="T67" fmla="*/ 119 h 335"/>
              <a:gd name="T68" fmla="*/ 174 w 336"/>
              <a:gd name="T69" fmla="*/ 143 h 335"/>
              <a:gd name="T70" fmla="*/ 173 w 336"/>
              <a:gd name="T71" fmla="*/ 172 h 335"/>
              <a:gd name="T72" fmla="*/ 144 w 336"/>
              <a:gd name="T73" fmla="*/ 173 h 335"/>
              <a:gd name="T74" fmla="*/ 120 w 336"/>
              <a:gd name="T75" fmla="*/ 173 h 335"/>
              <a:gd name="T76" fmla="*/ 120 w 336"/>
              <a:gd name="T77" fmla="*/ 198 h 335"/>
              <a:gd name="T78" fmla="*/ 119 w 336"/>
              <a:gd name="T79" fmla="*/ 226 h 335"/>
              <a:gd name="T80" fmla="*/ 90 w 336"/>
              <a:gd name="T81" fmla="*/ 227 h 335"/>
              <a:gd name="T82" fmla="*/ 65 w 336"/>
              <a:gd name="T83" fmla="*/ 228 h 335"/>
              <a:gd name="T84" fmla="*/ 65 w 336"/>
              <a:gd name="T85" fmla="*/ 252 h 335"/>
              <a:gd name="T86" fmla="*/ 64 w 336"/>
              <a:gd name="T87" fmla="*/ 281 h 335"/>
              <a:gd name="T88" fmla="*/ 36 w 336"/>
              <a:gd name="T89" fmla="*/ 282 h 335"/>
              <a:gd name="T90" fmla="*/ 11 w 336"/>
              <a:gd name="T91" fmla="*/ 282 h 335"/>
              <a:gd name="T92" fmla="*/ 11 w 336"/>
              <a:gd name="T93" fmla="*/ 307 h 335"/>
              <a:gd name="T94" fmla="*/ 10 w 336"/>
              <a:gd name="T95" fmla="*/ 335 h 335"/>
              <a:gd name="T96" fmla="*/ 7 w 336"/>
              <a:gd name="T97" fmla="*/ 332 h 335"/>
              <a:gd name="T98" fmla="*/ 7 w 336"/>
              <a:gd name="T99" fmla="*/ 308 h 335"/>
              <a:gd name="T100" fmla="*/ 8 w 336"/>
              <a:gd name="T101" fmla="*/ 279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36" h="335">
                <a:moveTo>
                  <a:pt x="8" y="279"/>
                </a:moveTo>
                <a:cubicBezTo>
                  <a:pt x="16" y="271"/>
                  <a:pt x="26" y="275"/>
                  <a:pt x="37" y="278"/>
                </a:cubicBezTo>
                <a:cubicBezTo>
                  <a:pt x="46" y="281"/>
                  <a:pt x="55" y="284"/>
                  <a:pt x="61" y="278"/>
                </a:cubicBezTo>
                <a:cubicBezTo>
                  <a:pt x="67" y="272"/>
                  <a:pt x="64" y="263"/>
                  <a:pt x="61" y="253"/>
                </a:cubicBezTo>
                <a:cubicBezTo>
                  <a:pt x="58" y="243"/>
                  <a:pt x="55" y="232"/>
                  <a:pt x="63" y="225"/>
                </a:cubicBezTo>
                <a:cubicBezTo>
                  <a:pt x="70" y="217"/>
                  <a:pt x="81" y="220"/>
                  <a:pt x="91" y="224"/>
                </a:cubicBezTo>
                <a:cubicBezTo>
                  <a:pt x="101" y="227"/>
                  <a:pt x="110" y="230"/>
                  <a:pt x="116" y="224"/>
                </a:cubicBezTo>
                <a:cubicBezTo>
                  <a:pt x="122" y="218"/>
                  <a:pt x="119" y="209"/>
                  <a:pt x="116" y="199"/>
                </a:cubicBezTo>
                <a:cubicBezTo>
                  <a:pt x="113" y="189"/>
                  <a:pt x="109" y="178"/>
                  <a:pt x="117" y="170"/>
                </a:cubicBezTo>
                <a:cubicBezTo>
                  <a:pt x="125" y="163"/>
                  <a:pt x="135" y="166"/>
                  <a:pt x="146" y="169"/>
                </a:cubicBezTo>
                <a:cubicBezTo>
                  <a:pt x="155" y="172"/>
                  <a:pt x="164" y="175"/>
                  <a:pt x="170" y="169"/>
                </a:cubicBezTo>
                <a:cubicBezTo>
                  <a:pt x="176" y="163"/>
                  <a:pt x="173" y="154"/>
                  <a:pt x="170" y="145"/>
                </a:cubicBezTo>
                <a:cubicBezTo>
                  <a:pt x="167" y="134"/>
                  <a:pt x="164" y="124"/>
                  <a:pt x="171" y="116"/>
                </a:cubicBezTo>
                <a:cubicBezTo>
                  <a:pt x="179" y="108"/>
                  <a:pt x="190" y="112"/>
                  <a:pt x="200" y="115"/>
                </a:cubicBezTo>
                <a:cubicBezTo>
                  <a:pt x="209" y="118"/>
                  <a:pt x="219" y="121"/>
                  <a:pt x="225" y="115"/>
                </a:cubicBezTo>
                <a:cubicBezTo>
                  <a:pt x="230" y="109"/>
                  <a:pt x="228" y="100"/>
                  <a:pt x="225" y="90"/>
                </a:cubicBezTo>
                <a:cubicBezTo>
                  <a:pt x="221" y="80"/>
                  <a:pt x="218" y="69"/>
                  <a:pt x="226" y="62"/>
                </a:cubicBezTo>
                <a:cubicBezTo>
                  <a:pt x="233" y="54"/>
                  <a:pt x="244" y="57"/>
                  <a:pt x="254" y="61"/>
                </a:cubicBezTo>
                <a:cubicBezTo>
                  <a:pt x="264" y="64"/>
                  <a:pt x="273" y="66"/>
                  <a:pt x="279" y="60"/>
                </a:cubicBezTo>
                <a:cubicBezTo>
                  <a:pt x="285" y="55"/>
                  <a:pt x="282" y="45"/>
                  <a:pt x="279" y="36"/>
                </a:cubicBezTo>
                <a:cubicBezTo>
                  <a:pt x="276" y="26"/>
                  <a:pt x="272" y="15"/>
                  <a:pt x="280" y="7"/>
                </a:cubicBezTo>
                <a:cubicBezTo>
                  <a:pt x="288" y="0"/>
                  <a:pt x="298" y="3"/>
                  <a:pt x="309" y="6"/>
                </a:cubicBezTo>
                <a:cubicBezTo>
                  <a:pt x="318" y="9"/>
                  <a:pt x="327" y="12"/>
                  <a:pt x="333" y="6"/>
                </a:cubicBezTo>
                <a:cubicBezTo>
                  <a:pt x="336" y="9"/>
                  <a:pt x="336" y="9"/>
                  <a:pt x="336" y="9"/>
                </a:cubicBezTo>
                <a:cubicBezTo>
                  <a:pt x="328" y="17"/>
                  <a:pt x="318" y="13"/>
                  <a:pt x="307" y="10"/>
                </a:cubicBezTo>
                <a:cubicBezTo>
                  <a:pt x="298" y="7"/>
                  <a:pt x="289" y="4"/>
                  <a:pt x="283" y="10"/>
                </a:cubicBezTo>
                <a:cubicBezTo>
                  <a:pt x="277" y="16"/>
                  <a:pt x="280" y="25"/>
                  <a:pt x="283" y="35"/>
                </a:cubicBezTo>
                <a:cubicBezTo>
                  <a:pt x="286" y="45"/>
                  <a:pt x="289" y="56"/>
                  <a:pt x="282" y="63"/>
                </a:cubicBezTo>
                <a:cubicBezTo>
                  <a:pt x="274" y="71"/>
                  <a:pt x="263" y="68"/>
                  <a:pt x="253" y="64"/>
                </a:cubicBezTo>
                <a:cubicBezTo>
                  <a:pt x="243" y="61"/>
                  <a:pt x="234" y="58"/>
                  <a:pt x="228" y="64"/>
                </a:cubicBezTo>
                <a:cubicBezTo>
                  <a:pt x="222" y="70"/>
                  <a:pt x="225" y="79"/>
                  <a:pt x="228" y="89"/>
                </a:cubicBezTo>
                <a:cubicBezTo>
                  <a:pt x="232" y="99"/>
                  <a:pt x="235" y="110"/>
                  <a:pt x="227" y="118"/>
                </a:cubicBezTo>
                <a:cubicBezTo>
                  <a:pt x="220" y="125"/>
                  <a:pt x="209" y="122"/>
                  <a:pt x="199" y="119"/>
                </a:cubicBezTo>
                <a:cubicBezTo>
                  <a:pt x="189" y="116"/>
                  <a:pt x="180" y="113"/>
                  <a:pt x="174" y="119"/>
                </a:cubicBezTo>
                <a:cubicBezTo>
                  <a:pt x="168" y="125"/>
                  <a:pt x="171" y="134"/>
                  <a:pt x="174" y="143"/>
                </a:cubicBezTo>
                <a:cubicBezTo>
                  <a:pt x="177" y="154"/>
                  <a:pt x="181" y="164"/>
                  <a:pt x="173" y="172"/>
                </a:cubicBezTo>
                <a:cubicBezTo>
                  <a:pt x="165" y="180"/>
                  <a:pt x="155" y="176"/>
                  <a:pt x="144" y="173"/>
                </a:cubicBezTo>
                <a:cubicBezTo>
                  <a:pt x="135" y="170"/>
                  <a:pt x="126" y="167"/>
                  <a:pt x="120" y="173"/>
                </a:cubicBezTo>
                <a:cubicBezTo>
                  <a:pt x="114" y="179"/>
                  <a:pt x="117" y="188"/>
                  <a:pt x="120" y="198"/>
                </a:cubicBezTo>
                <a:cubicBezTo>
                  <a:pt x="123" y="208"/>
                  <a:pt x="126" y="219"/>
                  <a:pt x="119" y="226"/>
                </a:cubicBezTo>
                <a:cubicBezTo>
                  <a:pt x="111" y="234"/>
                  <a:pt x="100" y="231"/>
                  <a:pt x="90" y="227"/>
                </a:cubicBezTo>
                <a:cubicBezTo>
                  <a:pt x="80" y="224"/>
                  <a:pt x="71" y="222"/>
                  <a:pt x="65" y="228"/>
                </a:cubicBezTo>
                <a:cubicBezTo>
                  <a:pt x="59" y="233"/>
                  <a:pt x="62" y="243"/>
                  <a:pt x="65" y="252"/>
                </a:cubicBezTo>
                <a:cubicBezTo>
                  <a:pt x="68" y="262"/>
                  <a:pt x="72" y="273"/>
                  <a:pt x="64" y="281"/>
                </a:cubicBezTo>
                <a:cubicBezTo>
                  <a:pt x="57" y="288"/>
                  <a:pt x="46" y="285"/>
                  <a:pt x="36" y="282"/>
                </a:cubicBezTo>
                <a:cubicBezTo>
                  <a:pt x="26" y="279"/>
                  <a:pt x="17" y="276"/>
                  <a:pt x="11" y="282"/>
                </a:cubicBezTo>
                <a:cubicBezTo>
                  <a:pt x="5" y="288"/>
                  <a:pt x="8" y="297"/>
                  <a:pt x="11" y="307"/>
                </a:cubicBezTo>
                <a:cubicBezTo>
                  <a:pt x="14" y="317"/>
                  <a:pt x="17" y="328"/>
                  <a:pt x="10" y="335"/>
                </a:cubicBezTo>
                <a:cubicBezTo>
                  <a:pt x="7" y="332"/>
                  <a:pt x="7" y="332"/>
                  <a:pt x="7" y="332"/>
                </a:cubicBezTo>
                <a:cubicBezTo>
                  <a:pt x="13" y="326"/>
                  <a:pt x="10" y="317"/>
                  <a:pt x="7" y="308"/>
                </a:cubicBezTo>
                <a:cubicBezTo>
                  <a:pt x="4" y="297"/>
                  <a:pt x="0" y="287"/>
                  <a:pt x="8" y="2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AF940197-18E6-4C04-8B36-34A79B8755E9}"/>
              </a:ext>
            </a:extLst>
          </p:cNvPr>
          <p:cNvSpPr>
            <a:spLocks/>
          </p:cNvSpPr>
          <p:nvPr userDrawn="1"/>
        </p:nvSpPr>
        <p:spPr bwMode="auto">
          <a:xfrm>
            <a:off x="1982220" y="1624149"/>
            <a:ext cx="1489075" cy="1487488"/>
          </a:xfrm>
          <a:custGeom>
            <a:avLst/>
            <a:gdLst>
              <a:gd name="T0" fmla="*/ 726 w 762"/>
              <a:gd name="T1" fmla="*/ 36 h 762"/>
              <a:gd name="T2" fmla="*/ 726 w 762"/>
              <a:gd name="T3" fmla="*/ 163 h 762"/>
              <a:gd name="T4" fmla="*/ 163 w 762"/>
              <a:gd name="T5" fmla="*/ 727 h 762"/>
              <a:gd name="T6" fmla="*/ 35 w 762"/>
              <a:gd name="T7" fmla="*/ 727 h 762"/>
              <a:gd name="T8" fmla="*/ 35 w 762"/>
              <a:gd name="T9" fmla="*/ 727 h 762"/>
              <a:gd name="T10" fmla="*/ 35 w 762"/>
              <a:gd name="T11" fmla="*/ 599 h 762"/>
              <a:gd name="T12" fmla="*/ 599 w 762"/>
              <a:gd name="T13" fmla="*/ 36 h 762"/>
              <a:gd name="T14" fmla="*/ 726 w 762"/>
              <a:gd name="T15" fmla="*/ 36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2" h="762">
                <a:moveTo>
                  <a:pt x="726" y="36"/>
                </a:moveTo>
                <a:cubicBezTo>
                  <a:pt x="762" y="71"/>
                  <a:pt x="762" y="128"/>
                  <a:pt x="726" y="163"/>
                </a:cubicBezTo>
                <a:cubicBezTo>
                  <a:pt x="163" y="727"/>
                  <a:pt x="163" y="727"/>
                  <a:pt x="163" y="727"/>
                </a:cubicBezTo>
                <a:cubicBezTo>
                  <a:pt x="127" y="762"/>
                  <a:pt x="70" y="762"/>
                  <a:pt x="35" y="727"/>
                </a:cubicBezTo>
                <a:cubicBezTo>
                  <a:pt x="35" y="727"/>
                  <a:pt x="35" y="727"/>
                  <a:pt x="35" y="727"/>
                </a:cubicBezTo>
                <a:cubicBezTo>
                  <a:pt x="0" y="692"/>
                  <a:pt x="0" y="635"/>
                  <a:pt x="35" y="599"/>
                </a:cubicBezTo>
                <a:cubicBezTo>
                  <a:pt x="599" y="36"/>
                  <a:pt x="599" y="36"/>
                  <a:pt x="599" y="36"/>
                </a:cubicBezTo>
                <a:cubicBezTo>
                  <a:pt x="634" y="0"/>
                  <a:pt x="691" y="0"/>
                  <a:pt x="726" y="36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24">
            <a:extLst>
              <a:ext uri="{FF2B5EF4-FFF2-40B4-BE49-F238E27FC236}">
                <a16:creationId xmlns:a16="http://schemas.microsoft.com/office/drawing/2014/main" id="{E6D56BD4-8D6F-4FD6-8011-C645F2C8D445}"/>
              </a:ext>
            </a:extLst>
          </p:cNvPr>
          <p:cNvSpPr>
            <a:spLocks/>
          </p:cNvSpPr>
          <p:nvPr userDrawn="1"/>
        </p:nvSpPr>
        <p:spPr bwMode="auto">
          <a:xfrm>
            <a:off x="3686403" y="1411607"/>
            <a:ext cx="893763" cy="890588"/>
          </a:xfrm>
          <a:custGeom>
            <a:avLst/>
            <a:gdLst>
              <a:gd name="T0" fmla="*/ 422 w 457"/>
              <a:gd name="T1" fmla="*/ 35 h 456"/>
              <a:gd name="T2" fmla="*/ 422 w 457"/>
              <a:gd name="T3" fmla="*/ 162 h 456"/>
              <a:gd name="T4" fmla="*/ 163 w 457"/>
              <a:gd name="T5" fmla="*/ 421 h 456"/>
              <a:gd name="T6" fmla="*/ 35 w 457"/>
              <a:gd name="T7" fmla="*/ 421 h 456"/>
              <a:gd name="T8" fmla="*/ 35 w 457"/>
              <a:gd name="T9" fmla="*/ 421 h 456"/>
              <a:gd name="T10" fmla="*/ 35 w 457"/>
              <a:gd name="T11" fmla="*/ 294 h 456"/>
              <a:gd name="T12" fmla="*/ 294 w 457"/>
              <a:gd name="T13" fmla="*/ 35 h 456"/>
              <a:gd name="T14" fmla="*/ 422 w 457"/>
              <a:gd name="T15" fmla="*/ 35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7" h="456">
                <a:moveTo>
                  <a:pt x="422" y="35"/>
                </a:moveTo>
                <a:cubicBezTo>
                  <a:pt x="457" y="70"/>
                  <a:pt x="457" y="127"/>
                  <a:pt x="422" y="162"/>
                </a:cubicBezTo>
                <a:cubicBezTo>
                  <a:pt x="163" y="421"/>
                  <a:pt x="163" y="421"/>
                  <a:pt x="163" y="421"/>
                </a:cubicBezTo>
                <a:cubicBezTo>
                  <a:pt x="128" y="456"/>
                  <a:pt x="70" y="456"/>
                  <a:pt x="35" y="421"/>
                </a:cubicBezTo>
                <a:cubicBezTo>
                  <a:pt x="35" y="421"/>
                  <a:pt x="35" y="421"/>
                  <a:pt x="35" y="421"/>
                </a:cubicBezTo>
                <a:cubicBezTo>
                  <a:pt x="0" y="386"/>
                  <a:pt x="0" y="329"/>
                  <a:pt x="35" y="294"/>
                </a:cubicBezTo>
                <a:cubicBezTo>
                  <a:pt x="294" y="35"/>
                  <a:pt x="294" y="35"/>
                  <a:pt x="294" y="35"/>
                </a:cubicBezTo>
                <a:cubicBezTo>
                  <a:pt x="329" y="0"/>
                  <a:pt x="386" y="0"/>
                  <a:pt x="422" y="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26">
            <a:extLst>
              <a:ext uri="{FF2B5EF4-FFF2-40B4-BE49-F238E27FC236}">
                <a16:creationId xmlns:a16="http://schemas.microsoft.com/office/drawing/2014/main" id="{54F77CF0-1458-4140-9E61-44D7565420D0}"/>
              </a:ext>
            </a:extLst>
          </p:cNvPr>
          <p:cNvSpPr>
            <a:spLocks/>
          </p:cNvSpPr>
          <p:nvPr userDrawn="1"/>
        </p:nvSpPr>
        <p:spPr bwMode="auto">
          <a:xfrm>
            <a:off x="10263187" y="4295775"/>
            <a:ext cx="1257300" cy="1257300"/>
          </a:xfrm>
          <a:custGeom>
            <a:avLst/>
            <a:gdLst>
              <a:gd name="T0" fmla="*/ 608 w 643"/>
              <a:gd name="T1" fmla="*/ 35 h 644"/>
              <a:gd name="T2" fmla="*/ 608 w 643"/>
              <a:gd name="T3" fmla="*/ 163 h 644"/>
              <a:gd name="T4" fmla="*/ 162 w 643"/>
              <a:gd name="T5" fmla="*/ 609 h 644"/>
              <a:gd name="T6" fmla="*/ 35 w 643"/>
              <a:gd name="T7" fmla="*/ 609 h 644"/>
              <a:gd name="T8" fmla="*/ 35 w 643"/>
              <a:gd name="T9" fmla="*/ 609 h 644"/>
              <a:gd name="T10" fmla="*/ 35 w 643"/>
              <a:gd name="T11" fmla="*/ 481 h 644"/>
              <a:gd name="T12" fmla="*/ 480 w 643"/>
              <a:gd name="T13" fmla="*/ 35 h 644"/>
              <a:gd name="T14" fmla="*/ 608 w 643"/>
              <a:gd name="T15" fmla="*/ 35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3" h="644">
                <a:moveTo>
                  <a:pt x="608" y="35"/>
                </a:moveTo>
                <a:cubicBezTo>
                  <a:pt x="643" y="71"/>
                  <a:pt x="643" y="128"/>
                  <a:pt x="608" y="163"/>
                </a:cubicBezTo>
                <a:cubicBezTo>
                  <a:pt x="162" y="609"/>
                  <a:pt x="162" y="609"/>
                  <a:pt x="162" y="609"/>
                </a:cubicBezTo>
                <a:cubicBezTo>
                  <a:pt x="127" y="644"/>
                  <a:pt x="70" y="644"/>
                  <a:pt x="35" y="609"/>
                </a:cubicBezTo>
                <a:cubicBezTo>
                  <a:pt x="35" y="609"/>
                  <a:pt x="35" y="609"/>
                  <a:pt x="35" y="609"/>
                </a:cubicBezTo>
                <a:cubicBezTo>
                  <a:pt x="0" y="573"/>
                  <a:pt x="0" y="516"/>
                  <a:pt x="35" y="481"/>
                </a:cubicBezTo>
                <a:cubicBezTo>
                  <a:pt x="480" y="35"/>
                  <a:pt x="480" y="35"/>
                  <a:pt x="480" y="35"/>
                </a:cubicBezTo>
                <a:cubicBezTo>
                  <a:pt x="516" y="0"/>
                  <a:pt x="573" y="0"/>
                  <a:pt x="608" y="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27">
            <a:extLst>
              <a:ext uri="{FF2B5EF4-FFF2-40B4-BE49-F238E27FC236}">
                <a16:creationId xmlns:a16="http://schemas.microsoft.com/office/drawing/2014/main" id="{94F5964F-1AF9-4361-AF40-A99A57E074E2}"/>
              </a:ext>
            </a:extLst>
          </p:cNvPr>
          <p:cNvSpPr>
            <a:spLocks/>
          </p:cNvSpPr>
          <p:nvPr userDrawn="1"/>
        </p:nvSpPr>
        <p:spPr bwMode="auto">
          <a:xfrm>
            <a:off x="1878240" y="1219520"/>
            <a:ext cx="401638" cy="403225"/>
          </a:xfrm>
          <a:custGeom>
            <a:avLst/>
            <a:gdLst>
              <a:gd name="T0" fmla="*/ 169 w 206"/>
              <a:gd name="T1" fmla="*/ 36 h 206"/>
              <a:gd name="T2" fmla="*/ 169 w 206"/>
              <a:gd name="T3" fmla="*/ 169 h 206"/>
              <a:gd name="T4" fmla="*/ 36 w 206"/>
              <a:gd name="T5" fmla="*/ 169 h 206"/>
              <a:gd name="T6" fmla="*/ 36 w 206"/>
              <a:gd name="T7" fmla="*/ 36 h 206"/>
              <a:gd name="T8" fmla="*/ 169 w 206"/>
              <a:gd name="T9" fmla="*/ 3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6">
                <a:moveTo>
                  <a:pt x="169" y="36"/>
                </a:moveTo>
                <a:cubicBezTo>
                  <a:pt x="206" y="73"/>
                  <a:pt x="206" y="132"/>
                  <a:pt x="169" y="169"/>
                </a:cubicBezTo>
                <a:cubicBezTo>
                  <a:pt x="132" y="206"/>
                  <a:pt x="73" y="206"/>
                  <a:pt x="36" y="169"/>
                </a:cubicBezTo>
                <a:cubicBezTo>
                  <a:pt x="0" y="132"/>
                  <a:pt x="0" y="73"/>
                  <a:pt x="36" y="36"/>
                </a:cubicBezTo>
                <a:cubicBezTo>
                  <a:pt x="73" y="0"/>
                  <a:pt x="132" y="0"/>
                  <a:pt x="169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28">
            <a:extLst>
              <a:ext uri="{FF2B5EF4-FFF2-40B4-BE49-F238E27FC236}">
                <a16:creationId xmlns:a16="http://schemas.microsoft.com/office/drawing/2014/main" id="{20353C5A-4588-40B0-AD2F-12E283A09BB4}"/>
              </a:ext>
            </a:extLst>
          </p:cNvPr>
          <p:cNvSpPr>
            <a:spLocks/>
          </p:cNvSpPr>
          <p:nvPr userDrawn="1"/>
        </p:nvSpPr>
        <p:spPr bwMode="auto">
          <a:xfrm>
            <a:off x="3388745" y="1293949"/>
            <a:ext cx="401638" cy="401638"/>
          </a:xfrm>
          <a:custGeom>
            <a:avLst/>
            <a:gdLst>
              <a:gd name="T0" fmla="*/ 169 w 205"/>
              <a:gd name="T1" fmla="*/ 36 h 206"/>
              <a:gd name="T2" fmla="*/ 169 w 205"/>
              <a:gd name="T3" fmla="*/ 169 h 206"/>
              <a:gd name="T4" fmla="*/ 36 w 205"/>
              <a:gd name="T5" fmla="*/ 169 h 206"/>
              <a:gd name="T6" fmla="*/ 36 w 205"/>
              <a:gd name="T7" fmla="*/ 36 h 206"/>
              <a:gd name="T8" fmla="*/ 169 w 205"/>
              <a:gd name="T9" fmla="*/ 3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6">
                <a:moveTo>
                  <a:pt x="169" y="36"/>
                </a:moveTo>
                <a:cubicBezTo>
                  <a:pt x="205" y="73"/>
                  <a:pt x="205" y="132"/>
                  <a:pt x="169" y="169"/>
                </a:cubicBezTo>
                <a:cubicBezTo>
                  <a:pt x="132" y="206"/>
                  <a:pt x="73" y="206"/>
                  <a:pt x="36" y="169"/>
                </a:cubicBezTo>
                <a:cubicBezTo>
                  <a:pt x="0" y="132"/>
                  <a:pt x="0" y="73"/>
                  <a:pt x="36" y="36"/>
                </a:cubicBezTo>
                <a:cubicBezTo>
                  <a:pt x="73" y="0"/>
                  <a:pt x="132" y="0"/>
                  <a:pt x="169" y="36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29">
            <a:extLst>
              <a:ext uri="{FF2B5EF4-FFF2-40B4-BE49-F238E27FC236}">
                <a16:creationId xmlns:a16="http://schemas.microsoft.com/office/drawing/2014/main" id="{DC39E1E7-6B77-4D48-B3EA-2454E52CE088}"/>
              </a:ext>
            </a:extLst>
          </p:cNvPr>
          <p:cNvSpPr>
            <a:spLocks/>
          </p:cNvSpPr>
          <p:nvPr userDrawn="1"/>
        </p:nvSpPr>
        <p:spPr bwMode="auto">
          <a:xfrm>
            <a:off x="9907587" y="5491162"/>
            <a:ext cx="403225" cy="401638"/>
          </a:xfrm>
          <a:custGeom>
            <a:avLst/>
            <a:gdLst>
              <a:gd name="T0" fmla="*/ 169 w 206"/>
              <a:gd name="T1" fmla="*/ 36 h 206"/>
              <a:gd name="T2" fmla="*/ 169 w 206"/>
              <a:gd name="T3" fmla="*/ 169 h 206"/>
              <a:gd name="T4" fmla="*/ 36 w 206"/>
              <a:gd name="T5" fmla="*/ 169 h 206"/>
              <a:gd name="T6" fmla="*/ 36 w 206"/>
              <a:gd name="T7" fmla="*/ 36 h 206"/>
              <a:gd name="T8" fmla="*/ 169 w 206"/>
              <a:gd name="T9" fmla="*/ 3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6">
                <a:moveTo>
                  <a:pt x="169" y="36"/>
                </a:moveTo>
                <a:cubicBezTo>
                  <a:pt x="206" y="73"/>
                  <a:pt x="206" y="132"/>
                  <a:pt x="169" y="169"/>
                </a:cubicBezTo>
                <a:cubicBezTo>
                  <a:pt x="132" y="206"/>
                  <a:pt x="73" y="206"/>
                  <a:pt x="36" y="169"/>
                </a:cubicBezTo>
                <a:cubicBezTo>
                  <a:pt x="0" y="132"/>
                  <a:pt x="0" y="73"/>
                  <a:pt x="36" y="36"/>
                </a:cubicBezTo>
                <a:cubicBezTo>
                  <a:pt x="73" y="0"/>
                  <a:pt x="132" y="0"/>
                  <a:pt x="169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inf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al 52"/>
          <p:cNvSpPr>
            <a:spLocks noChangeAspect="1"/>
          </p:cNvSpPr>
          <p:nvPr userDrawn="1"/>
        </p:nvSpPr>
        <p:spPr>
          <a:xfrm>
            <a:off x="861369" y="1766844"/>
            <a:ext cx="3120004" cy="2808000"/>
          </a:xfrm>
          <a:prstGeom prst="ellipse">
            <a:avLst/>
          </a:prstGeom>
          <a:ln w="381000" cap="rnd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7" name="Rounded Rectangle 16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ounded Rectangle 17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Rounded Rectangle 18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8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964496" y="5151591"/>
            <a:ext cx="2941464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964501" y="5461324"/>
            <a:ext cx="2941463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</a:t>
            </a:r>
            <a:r>
              <a:rPr lang="en-US" dirty="0"/>
              <a:t>. </a:t>
            </a:r>
          </a:p>
        </p:txBody>
      </p:sp>
      <p:sp>
        <p:nvSpPr>
          <p:cNvPr id="21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1099962" y="1991361"/>
            <a:ext cx="2639997" cy="2375998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5" name="Oval 24"/>
          <p:cNvSpPr>
            <a:spLocks noChangeAspect="1"/>
          </p:cNvSpPr>
          <p:nvPr userDrawn="1"/>
        </p:nvSpPr>
        <p:spPr>
          <a:xfrm>
            <a:off x="4518970" y="1766844"/>
            <a:ext cx="3120004" cy="2808000"/>
          </a:xfrm>
          <a:prstGeom prst="ellipse">
            <a:avLst/>
          </a:prstGeom>
          <a:ln w="381000" cap="rnd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622088" y="5151591"/>
            <a:ext cx="2941464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622093" y="5461324"/>
            <a:ext cx="2941463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</a:t>
            </a:r>
            <a:r>
              <a:rPr lang="en-US" dirty="0"/>
              <a:t>. </a:t>
            </a:r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4757555" y="1991361"/>
            <a:ext cx="2639997" cy="2375998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4" name="Oval 33"/>
          <p:cNvSpPr>
            <a:spLocks noChangeAspect="1"/>
          </p:cNvSpPr>
          <p:nvPr userDrawn="1"/>
        </p:nvSpPr>
        <p:spPr>
          <a:xfrm>
            <a:off x="8199147" y="1766844"/>
            <a:ext cx="3120004" cy="2808000"/>
          </a:xfrm>
          <a:prstGeom prst="ellipse">
            <a:avLst/>
          </a:prstGeom>
          <a:ln w="381000" cap="rnd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8295917" y="5151591"/>
            <a:ext cx="2941464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8295922" y="5461324"/>
            <a:ext cx="2941463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</a:t>
            </a:r>
            <a:r>
              <a:rPr lang="en-US" dirty="0"/>
              <a:t>. </a:t>
            </a:r>
          </a:p>
        </p:txBody>
      </p:sp>
      <p:sp>
        <p:nvSpPr>
          <p:cNvPr id="37" name="Picture Placeholder 2"/>
          <p:cNvSpPr>
            <a:spLocks noGrp="1" noChangeAspect="1"/>
          </p:cNvSpPr>
          <p:nvPr>
            <p:ph type="pic" sz="quarter" idx="19"/>
          </p:nvPr>
        </p:nvSpPr>
        <p:spPr>
          <a:xfrm>
            <a:off x="8453962" y="1991361"/>
            <a:ext cx="2639997" cy="2375998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48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5" grpId="0" animBg="1"/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34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und bars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7" name="Rounded Rectangle 16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ounded Rectangle 17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Rounded Rectangle 18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8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964496" y="5151591"/>
            <a:ext cx="2941464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964501" y="5461324"/>
            <a:ext cx="2941463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</a:t>
            </a:r>
            <a:r>
              <a:rPr lang="en-US" dirty="0"/>
              <a:t>. </a:t>
            </a:r>
          </a:p>
        </p:txBody>
      </p:sp>
      <p:sp>
        <p:nvSpPr>
          <p:cNvPr id="44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622088" y="5151591"/>
            <a:ext cx="2941464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622093" y="5461324"/>
            <a:ext cx="2941463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</a:t>
            </a:r>
            <a:r>
              <a:rPr lang="en-US" dirty="0"/>
              <a:t>. </a:t>
            </a:r>
          </a:p>
        </p:txBody>
      </p:sp>
      <p:sp>
        <p:nvSpPr>
          <p:cNvPr id="49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8295917" y="5151591"/>
            <a:ext cx="2941464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8295922" y="5461324"/>
            <a:ext cx="2941463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</a:t>
            </a:r>
            <a:r>
              <a:rPr lang="en-US" dirty="0"/>
              <a:t>. 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603251" y="1767848"/>
            <a:ext cx="10972800" cy="2833612"/>
            <a:chOff x="452438" y="1473206"/>
            <a:chExt cx="8229600" cy="2361343"/>
          </a:xfrm>
        </p:grpSpPr>
        <p:sp>
          <p:nvSpPr>
            <p:cNvPr id="2" name="TextBox 1"/>
            <p:cNvSpPr txBox="1"/>
            <p:nvPr userDrawn="1"/>
          </p:nvSpPr>
          <p:spPr>
            <a:xfrm>
              <a:off x="452438" y="1473206"/>
              <a:ext cx="34769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/>
                  </a:solidFill>
                  <a:effectLst/>
                  <a:uLnTx/>
                  <a:uFillTx/>
                  <a:latin typeface="Lato Regular"/>
                  <a:ea typeface="+mn-ea"/>
                  <a:cs typeface="Lato Regular"/>
                </a:rPr>
                <a:t>100</a:t>
              </a:r>
            </a:p>
          </p:txBody>
        </p:sp>
        <p:cxnSp>
          <p:nvCxnSpPr>
            <p:cNvPr id="4" name="Straight Connector 3"/>
            <p:cNvCxnSpPr/>
            <p:nvPr userDrawn="1"/>
          </p:nvCxnSpPr>
          <p:spPr>
            <a:xfrm>
              <a:off x="906408" y="1645572"/>
              <a:ext cx="7775630" cy="13900"/>
            </a:xfrm>
            <a:prstGeom prst="line">
              <a:avLst/>
            </a:prstGeom>
            <a:ln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 userDrawn="1"/>
          </p:nvSpPr>
          <p:spPr>
            <a:xfrm>
              <a:off x="452438" y="3572939"/>
              <a:ext cx="2082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/>
                  </a:solidFill>
                  <a:effectLst/>
                  <a:uLnTx/>
                  <a:uFillTx/>
                  <a:latin typeface="Lato Regular"/>
                  <a:ea typeface="+mn-ea"/>
                  <a:cs typeface="Lato Regular"/>
                </a:rPr>
                <a:t>0</a:t>
              </a:r>
            </a:p>
          </p:txBody>
        </p:sp>
        <p:cxnSp>
          <p:nvCxnSpPr>
            <p:cNvPr id="25" name="Straight Connector 24"/>
            <p:cNvCxnSpPr/>
            <p:nvPr userDrawn="1"/>
          </p:nvCxnSpPr>
          <p:spPr>
            <a:xfrm>
              <a:off x="906408" y="3745305"/>
              <a:ext cx="7775630" cy="13900"/>
            </a:xfrm>
            <a:prstGeom prst="line">
              <a:avLst/>
            </a:prstGeom>
            <a:ln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 userDrawn="1"/>
          </p:nvSpPr>
          <p:spPr>
            <a:xfrm>
              <a:off x="452438" y="2540006"/>
              <a:ext cx="2779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/>
                  </a:solidFill>
                  <a:effectLst/>
                  <a:uLnTx/>
                  <a:uFillTx/>
                  <a:latin typeface="Lato Regular"/>
                  <a:ea typeface="+mn-ea"/>
                  <a:cs typeface="Lato Regular"/>
                </a:rPr>
                <a:t>50</a:t>
              </a:r>
            </a:p>
          </p:txBody>
        </p:sp>
        <p:cxnSp>
          <p:nvCxnSpPr>
            <p:cNvPr id="27" name="Straight Connector 26"/>
            <p:cNvCxnSpPr/>
            <p:nvPr userDrawn="1"/>
          </p:nvCxnSpPr>
          <p:spPr>
            <a:xfrm>
              <a:off x="906408" y="2712372"/>
              <a:ext cx="7775630" cy="13900"/>
            </a:xfrm>
            <a:prstGeom prst="line">
              <a:avLst/>
            </a:prstGeom>
            <a:ln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 userDrawn="1"/>
          </p:nvSpPr>
          <p:spPr>
            <a:xfrm>
              <a:off x="452438" y="2032006"/>
              <a:ext cx="2779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/>
                  </a:solidFill>
                  <a:effectLst/>
                  <a:uLnTx/>
                  <a:uFillTx/>
                  <a:latin typeface="Lato Regular"/>
                  <a:ea typeface="+mn-ea"/>
                  <a:cs typeface="Lato Regular"/>
                </a:rPr>
                <a:t>75</a:t>
              </a:r>
            </a:p>
          </p:txBody>
        </p:sp>
        <p:cxnSp>
          <p:nvCxnSpPr>
            <p:cNvPr id="31" name="Straight Connector 30"/>
            <p:cNvCxnSpPr/>
            <p:nvPr userDrawn="1"/>
          </p:nvCxnSpPr>
          <p:spPr>
            <a:xfrm>
              <a:off x="906408" y="2204372"/>
              <a:ext cx="7775630" cy="13900"/>
            </a:xfrm>
            <a:prstGeom prst="line">
              <a:avLst/>
            </a:prstGeom>
            <a:ln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 userDrawn="1"/>
          </p:nvSpPr>
          <p:spPr>
            <a:xfrm>
              <a:off x="452438" y="3064940"/>
              <a:ext cx="2779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/>
                  </a:solidFill>
                  <a:effectLst/>
                  <a:uLnTx/>
                  <a:uFillTx/>
                  <a:latin typeface="Lato Regular"/>
                  <a:ea typeface="+mn-ea"/>
                  <a:cs typeface="Lato Regular"/>
                </a:rPr>
                <a:t>25</a:t>
              </a:r>
            </a:p>
          </p:txBody>
        </p:sp>
        <p:cxnSp>
          <p:nvCxnSpPr>
            <p:cNvPr id="33" name="Straight Connector 32"/>
            <p:cNvCxnSpPr/>
            <p:nvPr userDrawn="1"/>
          </p:nvCxnSpPr>
          <p:spPr>
            <a:xfrm>
              <a:off x="906408" y="3237306"/>
              <a:ext cx="7775630" cy="13900"/>
            </a:xfrm>
            <a:prstGeom prst="line">
              <a:avLst/>
            </a:prstGeom>
            <a:ln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829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9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lumn with da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6331655" y="2145650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738048" y="1527880"/>
            <a:ext cx="196799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6331655" y="1898830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9215262" y="2145650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9621655" y="1527880"/>
            <a:ext cx="196799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9215262" y="1898830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69" hasCustomPrompt="1"/>
          </p:nvPr>
        </p:nvSpPr>
        <p:spPr>
          <a:xfrm>
            <a:off x="6331655" y="3762176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6738048" y="3144408"/>
            <a:ext cx="196799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71" hasCustomPrompt="1"/>
          </p:nvPr>
        </p:nvSpPr>
        <p:spPr>
          <a:xfrm>
            <a:off x="6331655" y="3515357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72" hasCustomPrompt="1"/>
          </p:nvPr>
        </p:nvSpPr>
        <p:spPr>
          <a:xfrm>
            <a:off x="9215262" y="3762176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9621655" y="3144408"/>
            <a:ext cx="196799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9215262" y="3515357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75" hasCustomPrompt="1"/>
          </p:nvPr>
        </p:nvSpPr>
        <p:spPr>
          <a:xfrm>
            <a:off x="6331655" y="5344250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76" hasCustomPrompt="1"/>
          </p:nvPr>
        </p:nvSpPr>
        <p:spPr>
          <a:xfrm>
            <a:off x="6738048" y="4746930"/>
            <a:ext cx="196799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6331655" y="5097430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78" hasCustomPrompt="1"/>
          </p:nvPr>
        </p:nvSpPr>
        <p:spPr>
          <a:xfrm>
            <a:off x="9215262" y="5344250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9621655" y="4746930"/>
            <a:ext cx="196799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9215262" y="5097430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34" name="Rounded Rectangle 33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Rounded Rectangle 34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ounded Rectangle 35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7" name="Oval 36"/>
          <p:cNvSpPr>
            <a:spLocks noChangeAspect="1"/>
          </p:cNvSpPr>
          <p:nvPr userDrawn="1"/>
        </p:nvSpPr>
        <p:spPr>
          <a:xfrm flipH="1">
            <a:off x="6331655" y="1568515"/>
            <a:ext cx="288000" cy="2592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Oval 37"/>
          <p:cNvSpPr>
            <a:spLocks noChangeAspect="1"/>
          </p:cNvSpPr>
          <p:nvPr userDrawn="1"/>
        </p:nvSpPr>
        <p:spPr>
          <a:xfrm flipH="1">
            <a:off x="9215261" y="1568515"/>
            <a:ext cx="288000" cy="259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Oval 38"/>
          <p:cNvSpPr>
            <a:spLocks noChangeAspect="1"/>
          </p:cNvSpPr>
          <p:nvPr userDrawn="1"/>
        </p:nvSpPr>
        <p:spPr>
          <a:xfrm flipH="1">
            <a:off x="6331655" y="3174886"/>
            <a:ext cx="288000" cy="2592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Oval 39"/>
          <p:cNvSpPr>
            <a:spLocks noChangeAspect="1"/>
          </p:cNvSpPr>
          <p:nvPr userDrawn="1"/>
        </p:nvSpPr>
        <p:spPr>
          <a:xfrm flipH="1">
            <a:off x="9215261" y="3174886"/>
            <a:ext cx="288000" cy="2592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Oval 40"/>
          <p:cNvSpPr>
            <a:spLocks noChangeAspect="1"/>
          </p:cNvSpPr>
          <p:nvPr userDrawn="1"/>
        </p:nvSpPr>
        <p:spPr>
          <a:xfrm flipH="1">
            <a:off x="6331655" y="4762168"/>
            <a:ext cx="288000" cy="2592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Oval 41"/>
          <p:cNvSpPr>
            <a:spLocks noChangeAspect="1"/>
          </p:cNvSpPr>
          <p:nvPr userDrawn="1"/>
        </p:nvSpPr>
        <p:spPr>
          <a:xfrm flipH="1">
            <a:off x="9215261" y="4762168"/>
            <a:ext cx="288000" cy="2592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744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4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4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4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2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2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500"/>
                            </p:stCondLst>
                            <p:childTnLst>
                              <p:par>
                                <p:cTn id="1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2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2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2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000"/>
                            </p:stCondLst>
                            <p:childTnLst>
                              <p:par>
                                <p:cTn id="1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2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2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ight column with da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603251" y="2145650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009644" y="1527880"/>
            <a:ext cx="196799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603251" y="1898830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9215262" y="2145650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9621655" y="1527880"/>
            <a:ext cx="196799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9215262" y="1898830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69" hasCustomPrompt="1"/>
          </p:nvPr>
        </p:nvSpPr>
        <p:spPr>
          <a:xfrm>
            <a:off x="603251" y="3762176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1009644" y="3144408"/>
            <a:ext cx="196799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71" hasCustomPrompt="1"/>
          </p:nvPr>
        </p:nvSpPr>
        <p:spPr>
          <a:xfrm>
            <a:off x="603251" y="3515357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72" hasCustomPrompt="1"/>
          </p:nvPr>
        </p:nvSpPr>
        <p:spPr>
          <a:xfrm>
            <a:off x="9215262" y="3762176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9621655" y="3144408"/>
            <a:ext cx="196799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9215262" y="3515357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75" hasCustomPrompt="1"/>
          </p:nvPr>
        </p:nvSpPr>
        <p:spPr>
          <a:xfrm>
            <a:off x="603251" y="5344250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76" hasCustomPrompt="1"/>
          </p:nvPr>
        </p:nvSpPr>
        <p:spPr>
          <a:xfrm>
            <a:off x="1009644" y="4746930"/>
            <a:ext cx="196799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603251" y="5097430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34" name="Rounded Rectangle 33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Rounded Rectangle 34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ounded Rectangle 35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" name="Group 2"/>
          <p:cNvGrpSpPr/>
          <p:nvPr userDrawn="1"/>
        </p:nvGrpSpPr>
        <p:grpSpPr>
          <a:xfrm>
            <a:off x="3882071" y="1568515"/>
            <a:ext cx="3953299" cy="4873008"/>
            <a:chOff x="-1393297" y="-1336778"/>
            <a:chExt cx="6142038" cy="8412162"/>
          </a:xfrm>
        </p:grpSpPr>
        <p:grpSp>
          <p:nvGrpSpPr>
            <p:cNvPr id="2" name="Group 1"/>
            <p:cNvGrpSpPr/>
            <p:nvPr userDrawn="1"/>
          </p:nvGrpSpPr>
          <p:grpSpPr>
            <a:xfrm>
              <a:off x="-1393297" y="-1336778"/>
              <a:ext cx="6142038" cy="8412162"/>
              <a:chOff x="-1393297" y="-1336778"/>
              <a:chExt cx="6142038" cy="8412162"/>
            </a:xfrm>
          </p:grpSpPr>
          <p:sp>
            <p:nvSpPr>
              <p:cNvPr id="43" name="AutoShape 1"/>
              <p:cNvSpPr/>
              <p:nvPr userDrawn="1"/>
            </p:nvSpPr>
            <p:spPr bwMode="auto">
              <a:xfrm>
                <a:off x="-1385359" y="3649559"/>
                <a:ext cx="6134100" cy="3425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" y="0"/>
                    </a:moveTo>
                    <a:cubicBezTo>
                      <a:pt x="1" y="44"/>
                      <a:pt x="0" y="88"/>
                      <a:pt x="0" y="132"/>
                    </a:cubicBezTo>
                    <a:lnTo>
                      <a:pt x="0" y="2252"/>
                    </a:lnTo>
                    <a:cubicBezTo>
                      <a:pt x="0" y="12937"/>
                      <a:pt x="4834" y="21599"/>
                      <a:pt x="10799" y="21599"/>
                    </a:cubicBezTo>
                    <a:cubicBezTo>
                      <a:pt x="16763" y="21599"/>
                      <a:pt x="21599" y="12937"/>
                      <a:pt x="21599" y="2252"/>
                    </a:cubicBezTo>
                    <a:lnTo>
                      <a:pt x="21599" y="132"/>
                    </a:lnTo>
                    <a:cubicBezTo>
                      <a:pt x="21599" y="88"/>
                      <a:pt x="21598" y="44"/>
                      <a:pt x="21598" y="0"/>
                    </a:cubicBezTo>
                    <a:lnTo>
                      <a:pt x="18198" y="0"/>
                    </a:lnTo>
                    <a:lnTo>
                      <a:pt x="18198" y="2520"/>
                    </a:lnTo>
                    <a:cubicBezTo>
                      <a:pt x="18198" y="9811"/>
                      <a:pt x="14900" y="15722"/>
                      <a:pt x="10830" y="15722"/>
                    </a:cubicBezTo>
                    <a:cubicBezTo>
                      <a:pt x="6759" y="15722"/>
                      <a:pt x="3460" y="9811"/>
                      <a:pt x="3460" y="2520"/>
                    </a:cubicBezTo>
                    <a:lnTo>
                      <a:pt x="346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txBody>
              <a:bodyPr lIns="0" tIns="0" rIns="0" bIns="0" anchor="ctr"/>
              <a:lstStyle/>
              <a:p>
                <a:pPr marL="0" marR="0" lvl="0" indent="0" algn="l" defTabSz="48539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672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+mn-ea"/>
                  <a:cs typeface="Gill Sans" charset="0"/>
                  <a:sym typeface="Gill Sans" charset="0"/>
                </a:endParaRPr>
              </a:p>
            </p:txBody>
          </p:sp>
          <p:sp>
            <p:nvSpPr>
              <p:cNvPr id="44" name="AutoShape 17"/>
              <p:cNvSpPr/>
              <p:nvPr userDrawn="1"/>
            </p:nvSpPr>
            <p:spPr bwMode="auto">
              <a:xfrm>
                <a:off x="2408766" y="-789091"/>
                <a:ext cx="993775" cy="5443538"/>
              </a:xfrm>
              <a:prstGeom prst="roundRect">
                <a:avLst>
                  <a:gd name="adj" fmla="val 49824"/>
                </a:avLst>
              </a:prstGeom>
              <a:solidFill>
                <a:schemeClr val="accent4"/>
              </a:solidFill>
              <a:ln>
                <a:noFill/>
              </a:ln>
              <a:effectLst/>
            </p:spPr>
            <p:txBody>
              <a:bodyPr lIns="0" tIns="0" rIns="0" bIns="0" anchor="ctr"/>
              <a:lstStyle/>
              <a:p>
                <a:pPr marL="0" marR="0" lvl="0" indent="0" algn="l" defTabSz="48539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672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+mn-ea"/>
                  <a:cs typeface="Gill Sans" charset="0"/>
                  <a:sym typeface="Gill Sans" charset="0"/>
                </a:endParaRPr>
              </a:p>
            </p:txBody>
          </p:sp>
          <p:sp>
            <p:nvSpPr>
              <p:cNvPr id="46" name="AutoShape 20"/>
              <p:cNvSpPr/>
              <p:nvPr userDrawn="1"/>
            </p:nvSpPr>
            <p:spPr bwMode="auto">
              <a:xfrm>
                <a:off x="-161397" y="-654153"/>
                <a:ext cx="993775" cy="5308600"/>
              </a:xfrm>
              <a:prstGeom prst="roundRect">
                <a:avLst>
                  <a:gd name="adj" fmla="val 49824"/>
                </a:avLst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lIns="0" tIns="0" rIns="0" bIns="0" anchor="ctr"/>
              <a:lstStyle/>
              <a:p>
                <a:pPr marL="0" marR="0" lvl="0" indent="0" algn="l" defTabSz="48539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672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+mn-ea"/>
                  <a:cs typeface="Gill Sans" charset="0"/>
                  <a:sym typeface="Gill Sans" charset="0"/>
                </a:endParaRPr>
              </a:p>
            </p:txBody>
          </p:sp>
          <p:sp>
            <p:nvSpPr>
              <p:cNvPr id="48" name="AutoShape 24"/>
              <p:cNvSpPr/>
              <p:nvPr userDrawn="1"/>
            </p:nvSpPr>
            <p:spPr bwMode="auto">
              <a:xfrm>
                <a:off x="1070503" y="-1336778"/>
                <a:ext cx="993775" cy="6003925"/>
              </a:xfrm>
              <a:prstGeom prst="roundRect">
                <a:avLst>
                  <a:gd name="adj" fmla="val 49824"/>
                </a:avLst>
              </a:prstGeom>
              <a:solidFill>
                <a:schemeClr val="accent3"/>
              </a:solidFill>
              <a:ln>
                <a:noFill/>
              </a:ln>
              <a:effectLst/>
            </p:spPr>
            <p:txBody>
              <a:bodyPr lIns="0" tIns="0" rIns="0" bIns="0" anchor="ctr"/>
              <a:lstStyle/>
              <a:p>
                <a:pPr marL="0" marR="0" lvl="0" indent="0" algn="l" defTabSz="48539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672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+mn-ea"/>
                  <a:cs typeface="Gill Sans" charset="0"/>
                  <a:sym typeface="Gill Sans" charset="0"/>
                </a:endParaRPr>
              </a:p>
            </p:txBody>
          </p:sp>
          <p:sp>
            <p:nvSpPr>
              <p:cNvPr id="50" name="AutoShape 27"/>
              <p:cNvSpPr/>
              <p:nvPr userDrawn="1"/>
            </p:nvSpPr>
            <p:spPr bwMode="auto">
              <a:xfrm>
                <a:off x="-1393297" y="2030309"/>
                <a:ext cx="993775" cy="2624138"/>
              </a:xfrm>
              <a:prstGeom prst="roundRect">
                <a:avLst>
                  <a:gd name="adj" fmla="val 49824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txBody>
              <a:bodyPr lIns="0" tIns="0" rIns="0" bIns="0" anchor="ctr"/>
              <a:lstStyle/>
              <a:p>
                <a:pPr marL="0" marR="0" lvl="0" indent="0" algn="l" defTabSz="48539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672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+mn-ea"/>
                  <a:cs typeface="Gill Sans" charset="0"/>
                  <a:sym typeface="Gill Sans" charset="0"/>
                </a:endParaRPr>
              </a:p>
            </p:txBody>
          </p:sp>
          <p:sp>
            <p:nvSpPr>
              <p:cNvPr id="52" name="AutoShape 30"/>
              <p:cNvSpPr/>
              <p:nvPr userDrawn="1"/>
            </p:nvSpPr>
            <p:spPr bwMode="auto">
              <a:xfrm>
                <a:off x="3772428" y="561872"/>
                <a:ext cx="968375" cy="4060825"/>
              </a:xfrm>
              <a:prstGeom prst="roundRect">
                <a:avLst>
                  <a:gd name="adj" fmla="val 48509"/>
                </a:avLst>
              </a:prstGeom>
              <a:solidFill>
                <a:schemeClr val="accent5"/>
              </a:solidFill>
              <a:ln>
                <a:noFill/>
              </a:ln>
              <a:effectLst/>
            </p:spPr>
            <p:txBody>
              <a:bodyPr lIns="0" tIns="0" rIns="0" bIns="0" anchor="ctr"/>
              <a:lstStyle/>
              <a:p>
                <a:pPr marL="0" marR="0" lvl="0" indent="0" algn="l" defTabSz="48539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672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+mn-ea"/>
                  <a:cs typeface="Gill Sans" charset="0"/>
                  <a:sym typeface="Gill Sans" charset="0"/>
                </a:endParaRPr>
              </a:p>
            </p:txBody>
          </p:sp>
        </p:grpSp>
        <p:sp>
          <p:nvSpPr>
            <p:cNvPr id="45" name="AutoShape 18"/>
            <p:cNvSpPr/>
            <p:nvPr userDrawn="1"/>
          </p:nvSpPr>
          <p:spPr bwMode="auto">
            <a:xfrm>
              <a:off x="2415116" y="1404214"/>
              <a:ext cx="969962" cy="968375"/>
            </a:xfrm>
            <a:prstGeom prst="roundRect">
              <a:avLst>
                <a:gd name="adj" fmla="val 49819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25400" dir="5400000" algn="ctr" rotWithShape="0">
                <a:srgbClr val="000000">
                  <a:alpha val="50000"/>
                </a:srgbClr>
              </a:outerShdw>
            </a:effectLst>
          </p:spPr>
          <p:txBody>
            <a:bodyPr lIns="0" tIns="0" rIns="0" bIns="0" anchor="ctr"/>
            <a:lstStyle/>
            <a:p>
              <a:pPr marL="0" marR="0" lvl="0" indent="0" algn="l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672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47" name="AutoShape 21"/>
            <p:cNvSpPr/>
            <p:nvPr userDrawn="1"/>
          </p:nvSpPr>
          <p:spPr bwMode="auto">
            <a:xfrm>
              <a:off x="-159809" y="1404214"/>
              <a:ext cx="968375" cy="968375"/>
            </a:xfrm>
            <a:prstGeom prst="roundRect">
              <a:avLst>
                <a:gd name="adj" fmla="val 49819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25400" dir="5400000" algn="ctr" rotWithShape="0">
                <a:srgbClr val="000000">
                  <a:alpha val="50000"/>
                </a:srgbClr>
              </a:outerShdw>
            </a:effectLst>
          </p:spPr>
          <p:txBody>
            <a:bodyPr lIns="0" tIns="0" rIns="0" bIns="0" anchor="ctr"/>
            <a:lstStyle/>
            <a:p>
              <a:pPr marL="0" marR="0" lvl="0" indent="0" algn="l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672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49" name="AutoShape 25"/>
            <p:cNvSpPr/>
            <p:nvPr userDrawn="1"/>
          </p:nvSpPr>
          <p:spPr bwMode="auto">
            <a:xfrm>
              <a:off x="1072091" y="388214"/>
              <a:ext cx="968375" cy="968375"/>
            </a:xfrm>
            <a:prstGeom prst="roundRect">
              <a:avLst>
                <a:gd name="adj" fmla="val 49819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25400" dir="5400000" algn="ctr" rotWithShape="0">
                <a:srgbClr val="000000">
                  <a:alpha val="50000"/>
                </a:srgbClr>
              </a:outerShdw>
            </a:effectLst>
          </p:spPr>
          <p:txBody>
            <a:bodyPr lIns="0" tIns="0" rIns="0" bIns="0" anchor="ctr"/>
            <a:lstStyle/>
            <a:p>
              <a:pPr marL="0" marR="0" lvl="0" indent="0" algn="l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672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51" name="AutoShape 28"/>
            <p:cNvSpPr/>
            <p:nvPr userDrawn="1"/>
          </p:nvSpPr>
          <p:spPr bwMode="auto">
            <a:xfrm>
              <a:off x="-1379009" y="2420214"/>
              <a:ext cx="968375" cy="968375"/>
            </a:xfrm>
            <a:prstGeom prst="roundRect">
              <a:avLst>
                <a:gd name="adj" fmla="val 4981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25400" dir="5400000" algn="ctr" rotWithShape="0">
                <a:srgbClr val="000000">
                  <a:alpha val="50000"/>
                </a:srgbClr>
              </a:outerShdw>
            </a:effectLst>
          </p:spPr>
          <p:txBody>
            <a:bodyPr lIns="0" tIns="0" rIns="0" bIns="0" anchor="ctr"/>
            <a:lstStyle/>
            <a:p>
              <a:pPr marL="0" marR="0" lvl="0" indent="0" algn="l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672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53" name="AutoShape 31"/>
            <p:cNvSpPr/>
            <p:nvPr userDrawn="1"/>
          </p:nvSpPr>
          <p:spPr bwMode="auto">
            <a:xfrm>
              <a:off x="3772428" y="2401784"/>
              <a:ext cx="968375" cy="968375"/>
            </a:xfrm>
            <a:prstGeom prst="roundRect">
              <a:avLst>
                <a:gd name="adj" fmla="val 49819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25400" dir="5400000" algn="ctr" rotWithShape="0">
                <a:srgbClr val="000000">
                  <a:alpha val="50000"/>
                </a:srgbClr>
              </a:outerShdw>
            </a:effectLst>
          </p:spPr>
          <p:txBody>
            <a:bodyPr lIns="0" tIns="0" rIns="0" bIns="0" anchor="ctr"/>
            <a:lstStyle/>
            <a:p>
              <a:pPr marL="0" marR="0" lvl="0" indent="0" algn="l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672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</p:grpSp>
      <p:sp>
        <p:nvSpPr>
          <p:cNvPr id="54" name="Text Placeholder 7"/>
          <p:cNvSpPr>
            <a:spLocks noGrp="1" noChangeAspect="1"/>
          </p:cNvSpPr>
          <p:nvPr>
            <p:ph type="body" sz="quarter" idx="81" hasCustomPrompt="1"/>
          </p:nvPr>
        </p:nvSpPr>
        <p:spPr>
          <a:xfrm>
            <a:off x="3917827" y="3734194"/>
            <a:ext cx="556876" cy="5615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Lato Black"/>
                <a:cs typeface="Lato Black"/>
              </a:defRPr>
            </a:lvl1pPr>
          </a:lstStyle>
          <a:p>
            <a:pPr lvl="0"/>
            <a:r>
              <a:rPr lang="es-ES_tradnl" dirty="0"/>
              <a:t>01</a:t>
            </a:r>
          </a:p>
        </p:txBody>
      </p:sp>
      <p:sp>
        <p:nvSpPr>
          <p:cNvPr id="55" name="Text Placeholder 7"/>
          <p:cNvSpPr>
            <a:spLocks noGrp="1" noChangeAspect="1"/>
          </p:cNvSpPr>
          <p:nvPr>
            <p:ph type="body" sz="quarter" idx="47" hasCustomPrompt="1"/>
          </p:nvPr>
        </p:nvSpPr>
        <p:spPr>
          <a:xfrm>
            <a:off x="4697095" y="3159647"/>
            <a:ext cx="556876" cy="5615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Lato Black"/>
                <a:cs typeface="Lato Black"/>
              </a:defRPr>
            </a:lvl1pPr>
          </a:lstStyle>
          <a:p>
            <a:pPr lvl="0"/>
            <a:r>
              <a:rPr lang="es-ES_tradnl" dirty="0"/>
              <a:t>02</a:t>
            </a:r>
          </a:p>
        </p:txBody>
      </p:sp>
      <p:sp>
        <p:nvSpPr>
          <p:cNvPr id="56" name="Text Placeholder 7"/>
          <p:cNvSpPr>
            <a:spLocks noGrp="1" noChangeAspect="1"/>
          </p:cNvSpPr>
          <p:nvPr>
            <p:ph type="body" sz="quarter" idx="48" hasCustomPrompt="1"/>
          </p:nvPr>
        </p:nvSpPr>
        <p:spPr>
          <a:xfrm>
            <a:off x="5500482" y="2567771"/>
            <a:ext cx="556876" cy="5615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Lato Black"/>
                <a:cs typeface="Lato Black"/>
              </a:defRPr>
            </a:lvl1pPr>
          </a:lstStyle>
          <a:p>
            <a:pPr lvl="0"/>
            <a:r>
              <a:rPr lang="es-ES_tradnl" dirty="0"/>
              <a:t>03</a:t>
            </a:r>
          </a:p>
        </p:txBody>
      </p:sp>
      <p:sp>
        <p:nvSpPr>
          <p:cNvPr id="57" name="Text Placeholder 7"/>
          <p:cNvSpPr>
            <a:spLocks noGrp="1" noChangeAspect="1"/>
          </p:cNvSpPr>
          <p:nvPr>
            <p:ph type="body" sz="quarter" idx="49" hasCustomPrompt="1"/>
          </p:nvPr>
        </p:nvSpPr>
        <p:spPr>
          <a:xfrm>
            <a:off x="6361221" y="3137655"/>
            <a:ext cx="556876" cy="5615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Lato Black"/>
                <a:cs typeface="Lato Black"/>
              </a:defRPr>
            </a:lvl1pPr>
          </a:lstStyle>
          <a:p>
            <a:pPr lvl="0"/>
            <a:r>
              <a:rPr lang="es-ES_tradnl" dirty="0"/>
              <a:t>04</a:t>
            </a:r>
          </a:p>
        </p:txBody>
      </p:sp>
      <p:sp>
        <p:nvSpPr>
          <p:cNvPr id="58" name="Text Placeholder 7"/>
          <p:cNvSpPr>
            <a:spLocks noGrp="1" noChangeAspect="1"/>
          </p:cNvSpPr>
          <p:nvPr>
            <p:ph type="body" sz="quarter" idx="50" hasCustomPrompt="1"/>
          </p:nvPr>
        </p:nvSpPr>
        <p:spPr>
          <a:xfrm>
            <a:off x="7245102" y="3733557"/>
            <a:ext cx="556876" cy="5615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Lato Black"/>
                <a:cs typeface="Lato Black"/>
              </a:defRPr>
            </a:lvl1pPr>
          </a:lstStyle>
          <a:p>
            <a:pPr lvl="0"/>
            <a:r>
              <a:rPr lang="es-ES_tradnl" dirty="0"/>
              <a:t>05</a:t>
            </a:r>
          </a:p>
        </p:txBody>
      </p:sp>
      <p:sp>
        <p:nvSpPr>
          <p:cNvPr id="59" name="Text Placeholder 7"/>
          <p:cNvSpPr>
            <a:spLocks noGrp="1"/>
          </p:cNvSpPr>
          <p:nvPr>
            <p:ph type="body" sz="quarter" idx="82" hasCustomPrompt="1"/>
          </p:nvPr>
        </p:nvSpPr>
        <p:spPr>
          <a:xfrm>
            <a:off x="603254" y="1527880"/>
            <a:ext cx="406393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accent1">
                    <a:lumMod val="60000"/>
                    <a:lumOff val="4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01</a:t>
            </a:r>
          </a:p>
        </p:txBody>
      </p:sp>
      <p:sp>
        <p:nvSpPr>
          <p:cNvPr id="60" name="Text Placeholder 7"/>
          <p:cNvSpPr>
            <a:spLocks noGrp="1"/>
          </p:cNvSpPr>
          <p:nvPr>
            <p:ph type="body" sz="quarter" idx="83" hasCustomPrompt="1"/>
          </p:nvPr>
        </p:nvSpPr>
        <p:spPr>
          <a:xfrm>
            <a:off x="9215265" y="1527880"/>
            <a:ext cx="406393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accent2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02</a:t>
            </a:r>
          </a:p>
        </p:txBody>
      </p:sp>
      <p:sp>
        <p:nvSpPr>
          <p:cNvPr id="61" name="Text Placeholder 7"/>
          <p:cNvSpPr>
            <a:spLocks noGrp="1"/>
          </p:cNvSpPr>
          <p:nvPr>
            <p:ph type="body" sz="quarter" idx="84" hasCustomPrompt="1"/>
          </p:nvPr>
        </p:nvSpPr>
        <p:spPr>
          <a:xfrm>
            <a:off x="603254" y="3144408"/>
            <a:ext cx="406393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03</a:t>
            </a:r>
          </a:p>
        </p:txBody>
      </p:sp>
      <p:sp>
        <p:nvSpPr>
          <p:cNvPr id="62" name="Text Placeholder 7"/>
          <p:cNvSpPr>
            <a:spLocks noGrp="1"/>
          </p:cNvSpPr>
          <p:nvPr>
            <p:ph type="body" sz="quarter" idx="85" hasCustomPrompt="1"/>
          </p:nvPr>
        </p:nvSpPr>
        <p:spPr>
          <a:xfrm>
            <a:off x="9215265" y="3144408"/>
            <a:ext cx="406393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accent4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04</a:t>
            </a:r>
          </a:p>
        </p:txBody>
      </p:sp>
      <p:sp>
        <p:nvSpPr>
          <p:cNvPr id="63" name="Text Placeholder 7"/>
          <p:cNvSpPr>
            <a:spLocks noGrp="1"/>
          </p:cNvSpPr>
          <p:nvPr>
            <p:ph type="body" sz="quarter" idx="86" hasCustomPrompt="1"/>
          </p:nvPr>
        </p:nvSpPr>
        <p:spPr>
          <a:xfrm>
            <a:off x="603254" y="4746930"/>
            <a:ext cx="406393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accent5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26854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4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4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4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4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4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4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4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4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4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4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4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4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4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4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4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4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4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4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4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4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4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4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4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4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4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500"/>
                            </p:stCondLst>
                            <p:childTnLst>
                              <p:par>
                                <p:cTn id="146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000"/>
                            </p:stCondLst>
                            <p:childTnLst>
                              <p:par>
                                <p:cTn id="152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2500"/>
                            </p:stCondLst>
                            <p:childTnLst>
                              <p:par>
                                <p:cTn id="158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1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1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1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1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1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content Clea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591965" y="5655212"/>
            <a:ext cx="10973505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569384" y="5200833"/>
            <a:ext cx="10996083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Rounded Rectangle 10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3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857384" y="4274774"/>
            <a:ext cx="2399995" cy="21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4" name="Oval 13"/>
          <p:cNvSpPr>
            <a:spLocks noChangeAspect="1"/>
          </p:cNvSpPr>
          <p:nvPr userDrawn="1"/>
        </p:nvSpPr>
        <p:spPr>
          <a:xfrm flipH="1">
            <a:off x="569384" y="4289746"/>
            <a:ext cx="240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78" hasCustomPrompt="1"/>
          </p:nvPr>
        </p:nvSpPr>
        <p:spPr>
          <a:xfrm>
            <a:off x="857384" y="4640534"/>
            <a:ext cx="2399995" cy="21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6" name="Oval 15"/>
          <p:cNvSpPr>
            <a:spLocks noChangeAspect="1"/>
          </p:cNvSpPr>
          <p:nvPr userDrawn="1"/>
        </p:nvSpPr>
        <p:spPr>
          <a:xfrm flipH="1">
            <a:off x="569384" y="4655506"/>
            <a:ext cx="240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3630045" y="4274774"/>
            <a:ext cx="2399995" cy="21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Oval 17"/>
          <p:cNvSpPr>
            <a:spLocks noChangeAspect="1"/>
          </p:cNvSpPr>
          <p:nvPr userDrawn="1"/>
        </p:nvSpPr>
        <p:spPr>
          <a:xfrm flipH="1">
            <a:off x="3342045" y="4289746"/>
            <a:ext cx="240000" cy="216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3630045" y="4640534"/>
            <a:ext cx="2399995" cy="21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Oval 19"/>
          <p:cNvSpPr>
            <a:spLocks noChangeAspect="1"/>
          </p:cNvSpPr>
          <p:nvPr userDrawn="1"/>
        </p:nvSpPr>
        <p:spPr>
          <a:xfrm flipH="1">
            <a:off x="3342045" y="4655506"/>
            <a:ext cx="240000" cy="2160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81" hasCustomPrompt="1"/>
          </p:nvPr>
        </p:nvSpPr>
        <p:spPr>
          <a:xfrm>
            <a:off x="6318040" y="4274774"/>
            <a:ext cx="2399995" cy="21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Oval 21"/>
          <p:cNvSpPr>
            <a:spLocks noChangeAspect="1"/>
          </p:cNvSpPr>
          <p:nvPr userDrawn="1"/>
        </p:nvSpPr>
        <p:spPr>
          <a:xfrm flipH="1">
            <a:off x="6030040" y="4289746"/>
            <a:ext cx="240000" cy="216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82" hasCustomPrompt="1"/>
          </p:nvPr>
        </p:nvSpPr>
        <p:spPr>
          <a:xfrm>
            <a:off x="6318040" y="4640534"/>
            <a:ext cx="2399995" cy="21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4" name="Oval 23"/>
          <p:cNvSpPr>
            <a:spLocks noChangeAspect="1"/>
          </p:cNvSpPr>
          <p:nvPr userDrawn="1"/>
        </p:nvSpPr>
        <p:spPr>
          <a:xfrm flipH="1">
            <a:off x="6030040" y="4655506"/>
            <a:ext cx="240000" cy="216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83" hasCustomPrompt="1"/>
          </p:nvPr>
        </p:nvSpPr>
        <p:spPr>
          <a:xfrm>
            <a:off x="9006035" y="4274774"/>
            <a:ext cx="2399995" cy="21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6" name="Oval 25"/>
          <p:cNvSpPr>
            <a:spLocks noChangeAspect="1"/>
          </p:cNvSpPr>
          <p:nvPr userDrawn="1"/>
        </p:nvSpPr>
        <p:spPr>
          <a:xfrm flipH="1">
            <a:off x="8718035" y="4289746"/>
            <a:ext cx="240000" cy="216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84" hasCustomPrompt="1"/>
          </p:nvPr>
        </p:nvSpPr>
        <p:spPr>
          <a:xfrm>
            <a:off x="9006035" y="4640534"/>
            <a:ext cx="2399995" cy="21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8" name="Oval 27"/>
          <p:cNvSpPr>
            <a:spLocks noChangeAspect="1"/>
          </p:cNvSpPr>
          <p:nvPr userDrawn="1"/>
        </p:nvSpPr>
        <p:spPr>
          <a:xfrm flipH="1">
            <a:off x="8718035" y="4655506"/>
            <a:ext cx="240000" cy="216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848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000"/>
                            </p:stCondLst>
                            <p:childTnLst>
                              <p:par>
                                <p:cTn id="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000"/>
                            </p:stCondLst>
                            <p:childTnLst>
                              <p:par>
                                <p:cTn id="1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/>
      <p:bldP spid="1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dark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7" name="Rounded Rectangle 6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Rounded Rectangle 7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Rounded Rectangle 8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307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slides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iluete-map.png"/>
          <p:cNvPicPr>
            <a:picLocks noChangeAspect="1"/>
          </p:cNvPicPr>
          <p:nvPr userDrawn="1"/>
        </p:nvPicPr>
        <p:blipFill>
          <a:blip r:embed="rId2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3251" y="1143410"/>
            <a:ext cx="10972800" cy="5402555"/>
          </a:xfrm>
          <a:prstGeom prst="rect">
            <a:avLst/>
          </a:prstGeom>
        </p:spPr>
      </p:pic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7" name="Rounded Rectangle 6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Rounded Rectangle 7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Rounded Rectangle 8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816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Clea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5" name="Rounded Rectangle 4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Rounded Rectangle 6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Rounded Rectangle 8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246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content 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603252" y="1467760"/>
            <a:ext cx="39315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603254" y="1949956"/>
            <a:ext cx="3931577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623715" y="2280931"/>
            <a:ext cx="3910188" cy="2152280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485394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fringillascipit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623714" y="5427908"/>
            <a:ext cx="3910188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23714" y="4769500"/>
            <a:ext cx="3910188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623714" y="5181089"/>
            <a:ext cx="3910188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3" name="Rounded Rectangle 12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ounded Rectangle 13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52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4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Clea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591965" y="5563772"/>
            <a:ext cx="10973505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569384" y="5109393"/>
            <a:ext cx="10996083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Rounded Rectangle 10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9741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da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591963" y="5482494"/>
            <a:ext cx="521052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569384" y="4664085"/>
            <a:ext cx="5233107" cy="45437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2015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603251" y="5151355"/>
            <a:ext cx="519924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6365523" y="5482494"/>
            <a:ext cx="521052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6342944" y="4664085"/>
            <a:ext cx="5233107" cy="45437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2016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6376811" y="5151355"/>
            <a:ext cx="519924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7" name="Rounded Rectangle 16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ounded Rectangle 17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Rounded Rectangle 18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791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4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 columns resul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551748" y="4795537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551748" y="4137128"/>
            <a:ext cx="2360789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50%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551748" y="4548718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3351388" y="4795537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3351388" y="4137128"/>
            <a:ext cx="2360789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50%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3351388" y="4548718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69" hasCustomPrompt="1"/>
          </p:nvPr>
        </p:nvSpPr>
        <p:spPr>
          <a:xfrm>
            <a:off x="6286494" y="4795537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6286494" y="4137128"/>
            <a:ext cx="2360789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50%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71" hasCustomPrompt="1"/>
          </p:nvPr>
        </p:nvSpPr>
        <p:spPr>
          <a:xfrm>
            <a:off x="6286494" y="4548718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72" hasCustomPrompt="1"/>
          </p:nvPr>
        </p:nvSpPr>
        <p:spPr>
          <a:xfrm>
            <a:off x="9192684" y="4795537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9192684" y="4137128"/>
            <a:ext cx="2360789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50%</a:t>
            </a:r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9192684" y="4548718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9" name="Rounded Rectangle 18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Rounded Rectangle 19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ounded Rectangle 20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422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4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603251" y="1369621"/>
            <a:ext cx="10972800" cy="3507180"/>
          </a:xfrm>
          <a:custGeom>
            <a:avLst/>
            <a:gdLst/>
            <a:ahLst/>
            <a:cxnLst/>
            <a:rect l="l" t="t" r="r" b="b"/>
            <a:pathLst>
              <a:path w="8229600" h="2922650">
                <a:moveTo>
                  <a:pt x="1461325" y="0"/>
                </a:moveTo>
                <a:lnTo>
                  <a:pt x="6768275" y="0"/>
                </a:lnTo>
                <a:cubicBezTo>
                  <a:pt x="7575343" y="0"/>
                  <a:pt x="8229600" y="654257"/>
                  <a:pt x="8229600" y="1461325"/>
                </a:cubicBezTo>
                <a:cubicBezTo>
                  <a:pt x="8229600" y="2268393"/>
                  <a:pt x="7575343" y="2922650"/>
                  <a:pt x="6768275" y="2922650"/>
                </a:cubicBezTo>
                <a:lnTo>
                  <a:pt x="1461325" y="2922650"/>
                </a:lnTo>
                <a:cubicBezTo>
                  <a:pt x="654257" y="2922650"/>
                  <a:pt x="0" y="2268393"/>
                  <a:pt x="0" y="1461325"/>
                </a:cubicBezTo>
                <a:cubicBezTo>
                  <a:pt x="0" y="654257"/>
                  <a:pt x="654257" y="0"/>
                  <a:pt x="1461325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3" name="Rounded Rectangle 12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ounded Rectangle 13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8" name="Text Placeholder 2"/>
          <p:cNvSpPr>
            <a:spLocks noGrp="1"/>
          </p:cNvSpPr>
          <p:nvPr>
            <p:ph type="body" sz="quarter" idx="75" hasCustomPrompt="1"/>
          </p:nvPr>
        </p:nvSpPr>
        <p:spPr>
          <a:xfrm>
            <a:off x="591965" y="5563772"/>
            <a:ext cx="10973505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76" hasCustomPrompt="1"/>
          </p:nvPr>
        </p:nvSpPr>
        <p:spPr>
          <a:xfrm>
            <a:off x="569384" y="5109393"/>
            <a:ext cx="10996083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0358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603251" y="1473207"/>
            <a:ext cx="5204883" cy="3447167"/>
          </a:xfrm>
          <a:custGeom>
            <a:avLst/>
            <a:gdLst/>
            <a:ahLst/>
            <a:cxnLst/>
            <a:rect l="l" t="t" r="r" b="b"/>
            <a:pathLst>
              <a:path w="3903662" h="2872639">
                <a:moveTo>
                  <a:pt x="522813" y="0"/>
                </a:moveTo>
                <a:lnTo>
                  <a:pt x="3380849" y="0"/>
                </a:lnTo>
                <a:cubicBezTo>
                  <a:pt x="3669591" y="0"/>
                  <a:pt x="3903662" y="234071"/>
                  <a:pt x="3903662" y="522813"/>
                </a:cubicBezTo>
                <a:lnTo>
                  <a:pt x="3903662" y="2872639"/>
                </a:lnTo>
                <a:lnTo>
                  <a:pt x="0" y="2872639"/>
                </a:lnTo>
                <a:lnTo>
                  <a:pt x="0" y="522813"/>
                </a:lnTo>
                <a:cubicBezTo>
                  <a:pt x="0" y="234071"/>
                  <a:pt x="234071" y="0"/>
                  <a:pt x="522813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603251" y="4920371"/>
            <a:ext cx="5204883" cy="1310640"/>
          </a:xfrm>
          <a:custGeom>
            <a:avLst/>
            <a:gdLst/>
            <a:ahLst/>
            <a:cxnLst/>
            <a:rect l="l" t="t" r="r" b="b"/>
            <a:pathLst>
              <a:path w="3903662" h="1092200">
                <a:moveTo>
                  <a:pt x="0" y="0"/>
                </a:moveTo>
                <a:lnTo>
                  <a:pt x="3903662" y="0"/>
                </a:lnTo>
                <a:lnTo>
                  <a:pt x="3903662" y="595030"/>
                </a:lnTo>
                <a:cubicBezTo>
                  <a:pt x="3903662" y="869609"/>
                  <a:pt x="3681071" y="1092200"/>
                  <a:pt x="3406492" y="1092200"/>
                </a:cubicBezTo>
                <a:lnTo>
                  <a:pt x="497170" y="1092200"/>
                </a:lnTo>
                <a:cubicBezTo>
                  <a:pt x="222591" y="1092200"/>
                  <a:pt x="0" y="869609"/>
                  <a:pt x="0" y="59503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3" name="Rounded Rectangle 12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ounded Rectangle 13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8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948267" y="5140217"/>
            <a:ext cx="4622800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948267" y="5434998"/>
            <a:ext cx="4622800" cy="61313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46" name="Picture Placeholder 2"/>
          <p:cNvSpPr>
            <a:spLocks noGrp="1"/>
          </p:cNvSpPr>
          <p:nvPr>
            <p:ph type="pic" sz="quarter" idx="66"/>
          </p:nvPr>
        </p:nvSpPr>
        <p:spPr>
          <a:xfrm>
            <a:off x="6371168" y="1473207"/>
            <a:ext cx="5204883" cy="3447167"/>
          </a:xfrm>
          <a:custGeom>
            <a:avLst/>
            <a:gdLst/>
            <a:ahLst/>
            <a:cxnLst/>
            <a:rect l="l" t="t" r="r" b="b"/>
            <a:pathLst>
              <a:path w="3903662" h="2872639">
                <a:moveTo>
                  <a:pt x="522813" y="0"/>
                </a:moveTo>
                <a:lnTo>
                  <a:pt x="3380849" y="0"/>
                </a:lnTo>
                <a:cubicBezTo>
                  <a:pt x="3669591" y="0"/>
                  <a:pt x="3903662" y="234071"/>
                  <a:pt x="3903662" y="522813"/>
                </a:cubicBezTo>
                <a:lnTo>
                  <a:pt x="3903662" y="2872639"/>
                </a:lnTo>
                <a:lnTo>
                  <a:pt x="0" y="2872639"/>
                </a:lnTo>
                <a:lnTo>
                  <a:pt x="0" y="522813"/>
                </a:lnTo>
                <a:cubicBezTo>
                  <a:pt x="0" y="234071"/>
                  <a:pt x="234071" y="0"/>
                  <a:pt x="522813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7" name="Rounded Rectangle 16"/>
          <p:cNvSpPr/>
          <p:nvPr userDrawn="1"/>
        </p:nvSpPr>
        <p:spPr>
          <a:xfrm>
            <a:off x="6371168" y="4920371"/>
            <a:ext cx="5204883" cy="1310640"/>
          </a:xfrm>
          <a:custGeom>
            <a:avLst/>
            <a:gdLst/>
            <a:ahLst/>
            <a:cxnLst/>
            <a:rect l="l" t="t" r="r" b="b"/>
            <a:pathLst>
              <a:path w="3903662" h="1092200">
                <a:moveTo>
                  <a:pt x="0" y="0"/>
                </a:moveTo>
                <a:lnTo>
                  <a:pt x="3903662" y="0"/>
                </a:lnTo>
                <a:lnTo>
                  <a:pt x="3903662" y="595030"/>
                </a:lnTo>
                <a:cubicBezTo>
                  <a:pt x="3903662" y="869609"/>
                  <a:pt x="3681071" y="1092200"/>
                  <a:pt x="3406492" y="1092200"/>
                </a:cubicBezTo>
                <a:lnTo>
                  <a:pt x="497170" y="1092200"/>
                </a:lnTo>
                <a:cubicBezTo>
                  <a:pt x="222591" y="1092200"/>
                  <a:pt x="0" y="869609"/>
                  <a:pt x="0" y="59503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6716184" y="5140217"/>
            <a:ext cx="4622800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68" hasCustomPrompt="1"/>
          </p:nvPr>
        </p:nvSpPr>
        <p:spPr>
          <a:xfrm>
            <a:off x="6716184" y="5434998"/>
            <a:ext cx="4622800" cy="61313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205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7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/>
      <p:bldP spid="47" grpId="0" animBg="1"/>
      <p:bldP spid="4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with resul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6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603251" y="4802511"/>
            <a:ext cx="326026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23" name="Rounded Rectangle 22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Rounded Rectangle 23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Rounded Rectangle 25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7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603251" y="1579886"/>
            <a:ext cx="3260269" cy="2108197"/>
          </a:xfrm>
          <a:custGeom>
            <a:avLst/>
            <a:gdLst/>
            <a:ahLst/>
            <a:cxnLst/>
            <a:rect l="l" t="t" r="r" b="b"/>
            <a:pathLst>
              <a:path w="2445202" h="1756831">
                <a:moveTo>
                  <a:pt x="327483" y="0"/>
                </a:moveTo>
                <a:lnTo>
                  <a:pt x="2117719" y="0"/>
                </a:lnTo>
                <a:cubicBezTo>
                  <a:pt x="2298583" y="0"/>
                  <a:pt x="2445202" y="146619"/>
                  <a:pt x="2445202" y="327483"/>
                </a:cubicBezTo>
                <a:lnTo>
                  <a:pt x="2445202" y="1756831"/>
                </a:lnTo>
                <a:lnTo>
                  <a:pt x="0" y="1756831"/>
                </a:lnTo>
                <a:lnTo>
                  <a:pt x="0" y="327483"/>
                </a:lnTo>
                <a:cubicBezTo>
                  <a:pt x="0" y="146619"/>
                  <a:pt x="146619" y="0"/>
                  <a:pt x="327483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9" name="Rounded Rectangle 28"/>
          <p:cNvSpPr/>
          <p:nvPr userDrawn="1"/>
        </p:nvSpPr>
        <p:spPr>
          <a:xfrm>
            <a:off x="603251" y="3703322"/>
            <a:ext cx="3260269" cy="777238"/>
          </a:xfrm>
          <a:custGeom>
            <a:avLst/>
            <a:gdLst/>
            <a:ahLst/>
            <a:cxnLst/>
            <a:rect l="l" t="t" r="r" b="b"/>
            <a:pathLst>
              <a:path w="2445202" h="647698">
                <a:moveTo>
                  <a:pt x="0" y="0"/>
                </a:moveTo>
                <a:lnTo>
                  <a:pt x="2445202" y="0"/>
                </a:lnTo>
                <a:lnTo>
                  <a:pt x="2445202" y="289024"/>
                </a:lnTo>
                <a:cubicBezTo>
                  <a:pt x="2445202" y="487114"/>
                  <a:pt x="2284618" y="647698"/>
                  <a:pt x="2086528" y="647698"/>
                </a:cubicBezTo>
                <a:lnTo>
                  <a:pt x="358674" y="647698"/>
                </a:lnTo>
                <a:cubicBezTo>
                  <a:pt x="160584" y="647698"/>
                  <a:pt x="0" y="487114"/>
                  <a:pt x="0" y="2890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868539" y="3794764"/>
            <a:ext cx="648408" cy="560681"/>
          </a:xfrm>
          <a:prstGeom prst="rect">
            <a:avLst/>
          </a:prstGeom>
        </p:spPr>
        <p:txBody>
          <a:bodyPr vert="horz" lIns="0" tIns="103884" rIns="0" bIns="103884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567748" y="3778347"/>
            <a:ext cx="225918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1567748" y="4153138"/>
            <a:ext cx="2259187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2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4345518" y="4802511"/>
            <a:ext cx="326026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67"/>
          </p:nvPr>
        </p:nvSpPr>
        <p:spPr>
          <a:xfrm>
            <a:off x="4345518" y="1579886"/>
            <a:ext cx="3260269" cy="2108197"/>
          </a:xfrm>
          <a:custGeom>
            <a:avLst/>
            <a:gdLst/>
            <a:ahLst/>
            <a:cxnLst/>
            <a:rect l="l" t="t" r="r" b="b"/>
            <a:pathLst>
              <a:path w="2445202" h="1756831">
                <a:moveTo>
                  <a:pt x="327483" y="0"/>
                </a:moveTo>
                <a:lnTo>
                  <a:pt x="2117719" y="0"/>
                </a:lnTo>
                <a:cubicBezTo>
                  <a:pt x="2298583" y="0"/>
                  <a:pt x="2445202" y="146619"/>
                  <a:pt x="2445202" y="327483"/>
                </a:cubicBezTo>
                <a:lnTo>
                  <a:pt x="2445202" y="1756831"/>
                </a:lnTo>
                <a:lnTo>
                  <a:pt x="0" y="1756831"/>
                </a:lnTo>
                <a:lnTo>
                  <a:pt x="0" y="327483"/>
                </a:lnTo>
                <a:cubicBezTo>
                  <a:pt x="0" y="146619"/>
                  <a:pt x="146619" y="0"/>
                  <a:pt x="327483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3" name="Rounded Rectangle 28"/>
          <p:cNvSpPr/>
          <p:nvPr userDrawn="1"/>
        </p:nvSpPr>
        <p:spPr>
          <a:xfrm>
            <a:off x="4345518" y="3703322"/>
            <a:ext cx="3260269" cy="777238"/>
          </a:xfrm>
          <a:custGeom>
            <a:avLst/>
            <a:gdLst/>
            <a:ahLst/>
            <a:cxnLst/>
            <a:rect l="l" t="t" r="r" b="b"/>
            <a:pathLst>
              <a:path w="2445202" h="647698">
                <a:moveTo>
                  <a:pt x="0" y="0"/>
                </a:moveTo>
                <a:lnTo>
                  <a:pt x="2445202" y="0"/>
                </a:lnTo>
                <a:lnTo>
                  <a:pt x="2445202" y="289024"/>
                </a:lnTo>
                <a:cubicBezTo>
                  <a:pt x="2445202" y="487114"/>
                  <a:pt x="2284618" y="647698"/>
                  <a:pt x="2086528" y="647698"/>
                </a:cubicBezTo>
                <a:lnTo>
                  <a:pt x="358674" y="647698"/>
                </a:lnTo>
                <a:cubicBezTo>
                  <a:pt x="160584" y="647698"/>
                  <a:pt x="0" y="487114"/>
                  <a:pt x="0" y="28902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4610805" y="3794764"/>
            <a:ext cx="648408" cy="560681"/>
          </a:xfrm>
          <a:prstGeom prst="rect">
            <a:avLst/>
          </a:prstGeom>
        </p:spPr>
        <p:txBody>
          <a:bodyPr vert="horz" lIns="0" tIns="103884" rIns="0" bIns="103884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69" hasCustomPrompt="1"/>
          </p:nvPr>
        </p:nvSpPr>
        <p:spPr>
          <a:xfrm>
            <a:off x="5310014" y="3778347"/>
            <a:ext cx="225918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5310014" y="4153138"/>
            <a:ext cx="2259187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71" hasCustomPrompt="1"/>
          </p:nvPr>
        </p:nvSpPr>
        <p:spPr>
          <a:xfrm>
            <a:off x="8315782" y="4802511"/>
            <a:ext cx="326026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72"/>
          </p:nvPr>
        </p:nvSpPr>
        <p:spPr>
          <a:xfrm>
            <a:off x="8315782" y="1579886"/>
            <a:ext cx="3260269" cy="2108197"/>
          </a:xfrm>
          <a:custGeom>
            <a:avLst/>
            <a:gdLst/>
            <a:ahLst/>
            <a:cxnLst/>
            <a:rect l="l" t="t" r="r" b="b"/>
            <a:pathLst>
              <a:path w="2445202" h="1756831">
                <a:moveTo>
                  <a:pt x="327483" y="0"/>
                </a:moveTo>
                <a:lnTo>
                  <a:pt x="2117719" y="0"/>
                </a:lnTo>
                <a:cubicBezTo>
                  <a:pt x="2298583" y="0"/>
                  <a:pt x="2445202" y="146619"/>
                  <a:pt x="2445202" y="327483"/>
                </a:cubicBezTo>
                <a:lnTo>
                  <a:pt x="2445202" y="1756831"/>
                </a:lnTo>
                <a:lnTo>
                  <a:pt x="0" y="1756831"/>
                </a:lnTo>
                <a:lnTo>
                  <a:pt x="0" y="327483"/>
                </a:lnTo>
                <a:cubicBezTo>
                  <a:pt x="0" y="146619"/>
                  <a:pt x="146619" y="0"/>
                  <a:pt x="327483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9" name="Rounded Rectangle 28"/>
          <p:cNvSpPr/>
          <p:nvPr userDrawn="1"/>
        </p:nvSpPr>
        <p:spPr>
          <a:xfrm>
            <a:off x="8315782" y="3703322"/>
            <a:ext cx="3260269" cy="777238"/>
          </a:xfrm>
          <a:custGeom>
            <a:avLst/>
            <a:gdLst/>
            <a:ahLst/>
            <a:cxnLst/>
            <a:rect l="l" t="t" r="r" b="b"/>
            <a:pathLst>
              <a:path w="2445202" h="647698">
                <a:moveTo>
                  <a:pt x="0" y="0"/>
                </a:moveTo>
                <a:lnTo>
                  <a:pt x="2445202" y="0"/>
                </a:lnTo>
                <a:lnTo>
                  <a:pt x="2445202" y="289024"/>
                </a:lnTo>
                <a:cubicBezTo>
                  <a:pt x="2445202" y="487114"/>
                  <a:pt x="2284618" y="647698"/>
                  <a:pt x="2086528" y="647698"/>
                </a:cubicBezTo>
                <a:lnTo>
                  <a:pt x="358674" y="647698"/>
                </a:lnTo>
                <a:cubicBezTo>
                  <a:pt x="160584" y="647698"/>
                  <a:pt x="0" y="487114"/>
                  <a:pt x="0" y="28902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8581069" y="3794764"/>
            <a:ext cx="648408" cy="560681"/>
          </a:xfrm>
          <a:prstGeom prst="rect">
            <a:avLst/>
          </a:prstGeom>
        </p:spPr>
        <p:txBody>
          <a:bodyPr vert="horz" lIns="0" tIns="103884" rIns="0" bIns="103884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9280279" y="3778347"/>
            <a:ext cx="225918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75" hasCustomPrompt="1"/>
          </p:nvPr>
        </p:nvSpPr>
        <p:spPr>
          <a:xfrm>
            <a:off x="9280279" y="4153138"/>
            <a:ext cx="2259187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4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5349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4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3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9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4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500"/>
                            </p:stCondLst>
                            <p:childTnLst>
                              <p:par>
                                <p:cTn id="9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3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3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9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000"/>
                            </p:stCondLst>
                            <p:childTnLst>
                              <p:par>
                                <p:cTn id="10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90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9" grpId="0" animBg="1"/>
      <p:bldP spid="7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33" grpId="0" animBg="1"/>
      <p:bldP spid="3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/>
      <p:bldP spid="39" grpId="0" animBg="1"/>
      <p:bldP spid="4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images with resul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6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603251" y="5442591"/>
            <a:ext cx="3525147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23" name="Rounded Rectangle 22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Rounded Rectangle 23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Rounded Rectangle 25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9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868539" y="4815844"/>
            <a:ext cx="648408" cy="560681"/>
          </a:xfrm>
          <a:prstGeom prst="rect">
            <a:avLst/>
          </a:prstGeom>
        </p:spPr>
        <p:txBody>
          <a:bodyPr vert="horz" lIns="0" tIns="103884" rIns="0" bIns="103884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567748" y="4799427"/>
            <a:ext cx="225918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1567748" y="5174218"/>
            <a:ext cx="2259187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4345517" y="5442591"/>
            <a:ext cx="3525147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4610805" y="4815844"/>
            <a:ext cx="648408" cy="560681"/>
          </a:xfrm>
          <a:prstGeom prst="rect">
            <a:avLst/>
          </a:prstGeom>
        </p:spPr>
        <p:txBody>
          <a:bodyPr vert="horz" lIns="0" tIns="103884" rIns="0" bIns="103884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69" hasCustomPrompt="1"/>
          </p:nvPr>
        </p:nvSpPr>
        <p:spPr>
          <a:xfrm>
            <a:off x="5310014" y="4799427"/>
            <a:ext cx="225918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5310014" y="5174218"/>
            <a:ext cx="2259187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71" hasCustomPrompt="1"/>
          </p:nvPr>
        </p:nvSpPr>
        <p:spPr>
          <a:xfrm>
            <a:off x="8050904" y="5442591"/>
            <a:ext cx="3525147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8327069" y="4815844"/>
            <a:ext cx="648408" cy="560681"/>
          </a:xfrm>
          <a:prstGeom prst="rect">
            <a:avLst/>
          </a:prstGeom>
        </p:spPr>
        <p:txBody>
          <a:bodyPr vert="horz" lIns="0" tIns="103884" rIns="0" bIns="103884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9026279" y="4799427"/>
            <a:ext cx="225918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75" hasCustomPrompt="1"/>
          </p:nvPr>
        </p:nvSpPr>
        <p:spPr>
          <a:xfrm>
            <a:off x="9026279" y="5174218"/>
            <a:ext cx="2259187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8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03251" y="1303484"/>
            <a:ext cx="3525147" cy="3172632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sz="quarter" idx="76"/>
          </p:nvPr>
        </p:nvSpPr>
        <p:spPr>
          <a:xfrm>
            <a:off x="4345517" y="1303484"/>
            <a:ext cx="3525147" cy="3172632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3" name="Picture Placeholder 2"/>
          <p:cNvSpPr>
            <a:spLocks noGrp="1" noChangeAspect="1"/>
          </p:cNvSpPr>
          <p:nvPr>
            <p:ph type="pic" sz="quarter" idx="77"/>
          </p:nvPr>
        </p:nvSpPr>
        <p:spPr>
          <a:xfrm>
            <a:off x="8050904" y="1303484"/>
            <a:ext cx="3525147" cy="3172632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82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4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3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0"/>
                            </p:stCondLst>
                            <p:childTnLst>
                              <p:par>
                                <p:cTn id="82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000"/>
                            </p:stCondLst>
                            <p:childTnLst>
                              <p:par>
                                <p:cTn id="88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  <p:bldP spid="30" grpId="0"/>
      <p:bldP spid="43" grpId="0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721784" y="1394011"/>
            <a:ext cx="4967816" cy="1530161"/>
          </a:xfrm>
          <a:custGeom>
            <a:avLst/>
            <a:gdLst/>
            <a:ahLst/>
            <a:cxnLst/>
            <a:rect l="l" t="t" r="r" b="b"/>
            <a:pathLst>
              <a:path w="3725862" h="1275134">
                <a:moveTo>
                  <a:pt x="360890" y="0"/>
                </a:moveTo>
                <a:lnTo>
                  <a:pt x="3364972" y="0"/>
                </a:lnTo>
                <a:cubicBezTo>
                  <a:pt x="3564286" y="0"/>
                  <a:pt x="3725862" y="161576"/>
                  <a:pt x="3725862" y="360890"/>
                </a:cubicBezTo>
                <a:lnTo>
                  <a:pt x="3725862" y="1275134"/>
                </a:lnTo>
                <a:lnTo>
                  <a:pt x="0" y="1275134"/>
                </a:lnTo>
                <a:lnTo>
                  <a:pt x="0" y="360890"/>
                </a:lnTo>
                <a:cubicBezTo>
                  <a:pt x="0" y="161576"/>
                  <a:pt x="161576" y="0"/>
                  <a:pt x="36089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3" name="Rounded Rectangle 12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ounded Rectangle 13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8" name="Rounded Rectangle 18"/>
          <p:cNvSpPr/>
          <p:nvPr userDrawn="1"/>
        </p:nvSpPr>
        <p:spPr>
          <a:xfrm>
            <a:off x="721784" y="2929889"/>
            <a:ext cx="4967816" cy="723899"/>
          </a:xfrm>
          <a:custGeom>
            <a:avLst/>
            <a:gdLst/>
            <a:ahLst/>
            <a:cxnLst/>
            <a:rect l="l" t="t" r="r" b="b"/>
            <a:pathLst>
              <a:path w="3725862" h="603249">
                <a:moveTo>
                  <a:pt x="0" y="0"/>
                </a:moveTo>
                <a:lnTo>
                  <a:pt x="3725862" y="0"/>
                </a:lnTo>
                <a:lnTo>
                  <a:pt x="3725862" y="280197"/>
                </a:lnTo>
                <a:cubicBezTo>
                  <a:pt x="3725862" y="458614"/>
                  <a:pt x="3581227" y="603249"/>
                  <a:pt x="3402810" y="603249"/>
                </a:cubicBezTo>
                <a:lnTo>
                  <a:pt x="323052" y="603249"/>
                </a:lnTo>
                <a:cubicBezTo>
                  <a:pt x="144635" y="603249"/>
                  <a:pt x="0" y="458614"/>
                  <a:pt x="0" y="28019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1066800" y="2991377"/>
            <a:ext cx="4419600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1066800" y="3286158"/>
            <a:ext cx="4419600" cy="30667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43" name="Picture Placeholder 2"/>
          <p:cNvSpPr>
            <a:spLocks noGrp="1"/>
          </p:cNvSpPr>
          <p:nvPr>
            <p:ph type="pic" sz="quarter" idx="66"/>
          </p:nvPr>
        </p:nvSpPr>
        <p:spPr>
          <a:xfrm>
            <a:off x="6608235" y="1394011"/>
            <a:ext cx="4967816" cy="1530161"/>
          </a:xfrm>
          <a:custGeom>
            <a:avLst/>
            <a:gdLst/>
            <a:ahLst/>
            <a:cxnLst/>
            <a:rect l="l" t="t" r="r" b="b"/>
            <a:pathLst>
              <a:path w="3725862" h="1275134">
                <a:moveTo>
                  <a:pt x="360890" y="0"/>
                </a:moveTo>
                <a:lnTo>
                  <a:pt x="3364972" y="0"/>
                </a:lnTo>
                <a:cubicBezTo>
                  <a:pt x="3564286" y="0"/>
                  <a:pt x="3725862" y="161576"/>
                  <a:pt x="3725862" y="360890"/>
                </a:cubicBezTo>
                <a:lnTo>
                  <a:pt x="3725862" y="1275134"/>
                </a:lnTo>
                <a:lnTo>
                  <a:pt x="0" y="1275134"/>
                </a:lnTo>
                <a:lnTo>
                  <a:pt x="0" y="360890"/>
                </a:lnTo>
                <a:cubicBezTo>
                  <a:pt x="0" y="161576"/>
                  <a:pt x="161576" y="0"/>
                  <a:pt x="36089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4" name="Rounded Rectangle 18"/>
          <p:cNvSpPr/>
          <p:nvPr userDrawn="1"/>
        </p:nvSpPr>
        <p:spPr>
          <a:xfrm>
            <a:off x="6608235" y="2929889"/>
            <a:ext cx="4967816" cy="723899"/>
          </a:xfrm>
          <a:custGeom>
            <a:avLst/>
            <a:gdLst/>
            <a:ahLst/>
            <a:cxnLst/>
            <a:rect l="l" t="t" r="r" b="b"/>
            <a:pathLst>
              <a:path w="3725862" h="603249">
                <a:moveTo>
                  <a:pt x="0" y="0"/>
                </a:moveTo>
                <a:lnTo>
                  <a:pt x="3725862" y="0"/>
                </a:lnTo>
                <a:lnTo>
                  <a:pt x="3725862" y="280197"/>
                </a:lnTo>
                <a:cubicBezTo>
                  <a:pt x="3725862" y="458614"/>
                  <a:pt x="3581227" y="603249"/>
                  <a:pt x="3402810" y="603249"/>
                </a:cubicBezTo>
                <a:lnTo>
                  <a:pt x="323052" y="603249"/>
                </a:lnTo>
                <a:cubicBezTo>
                  <a:pt x="144635" y="603249"/>
                  <a:pt x="0" y="458614"/>
                  <a:pt x="0" y="28019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6953251" y="2991377"/>
            <a:ext cx="4419600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68" hasCustomPrompt="1"/>
          </p:nvPr>
        </p:nvSpPr>
        <p:spPr>
          <a:xfrm>
            <a:off x="6953251" y="3286158"/>
            <a:ext cx="4419600" cy="30667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51" name="Picture Placeholder 2"/>
          <p:cNvSpPr>
            <a:spLocks noGrp="1"/>
          </p:cNvSpPr>
          <p:nvPr>
            <p:ph type="pic" sz="quarter" idx="69"/>
          </p:nvPr>
        </p:nvSpPr>
        <p:spPr>
          <a:xfrm>
            <a:off x="721784" y="4061011"/>
            <a:ext cx="4967816" cy="1530161"/>
          </a:xfrm>
          <a:custGeom>
            <a:avLst/>
            <a:gdLst/>
            <a:ahLst/>
            <a:cxnLst/>
            <a:rect l="l" t="t" r="r" b="b"/>
            <a:pathLst>
              <a:path w="3725862" h="1275134">
                <a:moveTo>
                  <a:pt x="360890" y="0"/>
                </a:moveTo>
                <a:lnTo>
                  <a:pt x="3364972" y="0"/>
                </a:lnTo>
                <a:cubicBezTo>
                  <a:pt x="3564286" y="0"/>
                  <a:pt x="3725862" y="161576"/>
                  <a:pt x="3725862" y="360890"/>
                </a:cubicBezTo>
                <a:lnTo>
                  <a:pt x="3725862" y="1275134"/>
                </a:lnTo>
                <a:lnTo>
                  <a:pt x="0" y="1275134"/>
                </a:lnTo>
                <a:lnTo>
                  <a:pt x="0" y="360890"/>
                </a:lnTo>
                <a:cubicBezTo>
                  <a:pt x="0" y="161576"/>
                  <a:pt x="161576" y="0"/>
                  <a:pt x="36089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2" name="Rounded Rectangle 18"/>
          <p:cNvSpPr/>
          <p:nvPr userDrawn="1"/>
        </p:nvSpPr>
        <p:spPr>
          <a:xfrm>
            <a:off x="721784" y="5596889"/>
            <a:ext cx="4967816" cy="723899"/>
          </a:xfrm>
          <a:custGeom>
            <a:avLst/>
            <a:gdLst/>
            <a:ahLst/>
            <a:cxnLst/>
            <a:rect l="l" t="t" r="r" b="b"/>
            <a:pathLst>
              <a:path w="3725862" h="603249">
                <a:moveTo>
                  <a:pt x="0" y="0"/>
                </a:moveTo>
                <a:lnTo>
                  <a:pt x="3725862" y="0"/>
                </a:lnTo>
                <a:lnTo>
                  <a:pt x="3725862" y="280197"/>
                </a:lnTo>
                <a:cubicBezTo>
                  <a:pt x="3725862" y="458614"/>
                  <a:pt x="3581227" y="603249"/>
                  <a:pt x="3402810" y="603249"/>
                </a:cubicBezTo>
                <a:lnTo>
                  <a:pt x="323052" y="603249"/>
                </a:lnTo>
                <a:cubicBezTo>
                  <a:pt x="144635" y="603249"/>
                  <a:pt x="0" y="458614"/>
                  <a:pt x="0" y="28019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1066800" y="5658377"/>
            <a:ext cx="4419600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71" hasCustomPrompt="1"/>
          </p:nvPr>
        </p:nvSpPr>
        <p:spPr>
          <a:xfrm>
            <a:off x="1066800" y="5953158"/>
            <a:ext cx="4419600" cy="30667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55" name="Picture Placeholder 2"/>
          <p:cNvSpPr>
            <a:spLocks noGrp="1"/>
          </p:cNvSpPr>
          <p:nvPr>
            <p:ph type="pic" sz="quarter" idx="72"/>
          </p:nvPr>
        </p:nvSpPr>
        <p:spPr>
          <a:xfrm>
            <a:off x="6608235" y="4061011"/>
            <a:ext cx="4967816" cy="1530161"/>
          </a:xfrm>
          <a:custGeom>
            <a:avLst/>
            <a:gdLst/>
            <a:ahLst/>
            <a:cxnLst/>
            <a:rect l="l" t="t" r="r" b="b"/>
            <a:pathLst>
              <a:path w="3725862" h="1275134">
                <a:moveTo>
                  <a:pt x="360890" y="0"/>
                </a:moveTo>
                <a:lnTo>
                  <a:pt x="3364972" y="0"/>
                </a:lnTo>
                <a:cubicBezTo>
                  <a:pt x="3564286" y="0"/>
                  <a:pt x="3725862" y="161576"/>
                  <a:pt x="3725862" y="360890"/>
                </a:cubicBezTo>
                <a:lnTo>
                  <a:pt x="3725862" y="1275134"/>
                </a:lnTo>
                <a:lnTo>
                  <a:pt x="0" y="1275134"/>
                </a:lnTo>
                <a:lnTo>
                  <a:pt x="0" y="360890"/>
                </a:lnTo>
                <a:cubicBezTo>
                  <a:pt x="0" y="161576"/>
                  <a:pt x="161576" y="0"/>
                  <a:pt x="36089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6" name="Rounded Rectangle 18"/>
          <p:cNvSpPr/>
          <p:nvPr userDrawn="1"/>
        </p:nvSpPr>
        <p:spPr>
          <a:xfrm>
            <a:off x="6608235" y="5596889"/>
            <a:ext cx="4967816" cy="723899"/>
          </a:xfrm>
          <a:custGeom>
            <a:avLst/>
            <a:gdLst/>
            <a:ahLst/>
            <a:cxnLst/>
            <a:rect l="l" t="t" r="r" b="b"/>
            <a:pathLst>
              <a:path w="3725862" h="603249">
                <a:moveTo>
                  <a:pt x="0" y="0"/>
                </a:moveTo>
                <a:lnTo>
                  <a:pt x="3725862" y="0"/>
                </a:lnTo>
                <a:lnTo>
                  <a:pt x="3725862" y="280197"/>
                </a:lnTo>
                <a:cubicBezTo>
                  <a:pt x="3725862" y="458614"/>
                  <a:pt x="3581227" y="603249"/>
                  <a:pt x="3402810" y="603249"/>
                </a:cubicBezTo>
                <a:lnTo>
                  <a:pt x="323052" y="603249"/>
                </a:lnTo>
                <a:cubicBezTo>
                  <a:pt x="144635" y="603249"/>
                  <a:pt x="0" y="458614"/>
                  <a:pt x="0" y="28019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6953251" y="5658377"/>
            <a:ext cx="4419600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74" hasCustomPrompt="1"/>
          </p:nvPr>
        </p:nvSpPr>
        <p:spPr>
          <a:xfrm>
            <a:off x="6953251" y="5953158"/>
            <a:ext cx="4419600" cy="30667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7120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4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4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/>
      <p:bldP spid="44" grpId="0" animBg="1"/>
      <p:bldP spid="4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/>
      <p:bldP spid="52" grpId="0" animBg="1"/>
      <p:bldP spid="5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/>
      <p:bldP spid="56" grpId="0" animBg="1"/>
      <p:bldP spid="5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ircle imag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3" name="Rounded Rectangle 12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ounded Rectangle 13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1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603254" y="4267391"/>
            <a:ext cx="2497151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603254" y="4562173"/>
            <a:ext cx="2497151" cy="151858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25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03254" y="1877692"/>
            <a:ext cx="2497151" cy="2247436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3448053" y="4267391"/>
            <a:ext cx="2497151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67" hasCustomPrompt="1"/>
          </p:nvPr>
        </p:nvSpPr>
        <p:spPr>
          <a:xfrm>
            <a:off x="3448053" y="4562173"/>
            <a:ext cx="2497151" cy="151858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37" name="Picture Placeholder 2"/>
          <p:cNvSpPr>
            <a:spLocks noGrp="1" noChangeAspect="1"/>
          </p:cNvSpPr>
          <p:nvPr>
            <p:ph type="pic" sz="quarter" idx="68"/>
          </p:nvPr>
        </p:nvSpPr>
        <p:spPr>
          <a:xfrm>
            <a:off x="3448053" y="1877692"/>
            <a:ext cx="2497151" cy="2247436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69" hasCustomPrompt="1"/>
          </p:nvPr>
        </p:nvSpPr>
        <p:spPr>
          <a:xfrm>
            <a:off x="6225121" y="4267391"/>
            <a:ext cx="2497151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70" hasCustomPrompt="1"/>
          </p:nvPr>
        </p:nvSpPr>
        <p:spPr>
          <a:xfrm>
            <a:off x="6225121" y="4562173"/>
            <a:ext cx="2497151" cy="151858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46" name="Picture Placeholder 2"/>
          <p:cNvSpPr>
            <a:spLocks noGrp="1" noChangeAspect="1"/>
          </p:cNvSpPr>
          <p:nvPr>
            <p:ph type="pic" sz="quarter" idx="71"/>
          </p:nvPr>
        </p:nvSpPr>
        <p:spPr>
          <a:xfrm>
            <a:off x="6225121" y="1877692"/>
            <a:ext cx="2497151" cy="2247436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9078903" y="4267391"/>
            <a:ext cx="2497151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73" hasCustomPrompt="1"/>
          </p:nvPr>
        </p:nvSpPr>
        <p:spPr>
          <a:xfrm>
            <a:off x="9078903" y="4562173"/>
            <a:ext cx="2497151" cy="151858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49" name="Picture Placeholder 2"/>
          <p:cNvSpPr>
            <a:spLocks noGrp="1" noChangeAspect="1"/>
          </p:cNvSpPr>
          <p:nvPr>
            <p:ph type="pic" sz="quarter" idx="74"/>
          </p:nvPr>
        </p:nvSpPr>
        <p:spPr>
          <a:xfrm>
            <a:off x="9078903" y="1877692"/>
            <a:ext cx="2497151" cy="2247436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1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/>
      <p:bldP spid="3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/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ircle images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3" name="Rounded Rectangle 12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ounded Rectangle 13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1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2838451" y="1813942"/>
            <a:ext cx="2986616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2838451" y="2108723"/>
            <a:ext cx="2986616" cy="151858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25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03252" y="1801491"/>
            <a:ext cx="2028477" cy="1825630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8589435" y="1813942"/>
            <a:ext cx="2986616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67" hasCustomPrompt="1"/>
          </p:nvPr>
        </p:nvSpPr>
        <p:spPr>
          <a:xfrm>
            <a:off x="8589435" y="2108723"/>
            <a:ext cx="2986616" cy="151858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sz="quarter" idx="68"/>
          </p:nvPr>
        </p:nvSpPr>
        <p:spPr>
          <a:xfrm>
            <a:off x="6354236" y="1801491"/>
            <a:ext cx="2028477" cy="1825630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69" hasCustomPrompt="1"/>
          </p:nvPr>
        </p:nvSpPr>
        <p:spPr>
          <a:xfrm>
            <a:off x="2838451" y="3993262"/>
            <a:ext cx="2986616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70" hasCustomPrompt="1"/>
          </p:nvPr>
        </p:nvSpPr>
        <p:spPr>
          <a:xfrm>
            <a:off x="2838451" y="4288043"/>
            <a:ext cx="2986616" cy="151858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sz="quarter" idx="71"/>
          </p:nvPr>
        </p:nvSpPr>
        <p:spPr>
          <a:xfrm>
            <a:off x="603252" y="3980811"/>
            <a:ext cx="2028477" cy="1825630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8589435" y="3993262"/>
            <a:ext cx="2986616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73" hasCustomPrompt="1"/>
          </p:nvPr>
        </p:nvSpPr>
        <p:spPr>
          <a:xfrm>
            <a:off x="8589435" y="4288043"/>
            <a:ext cx="2986616" cy="151858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sz="quarter" idx="74"/>
          </p:nvPr>
        </p:nvSpPr>
        <p:spPr>
          <a:xfrm>
            <a:off x="6354236" y="3980811"/>
            <a:ext cx="2028477" cy="1825630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67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/>
      <p:bldP spid="2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circle imag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3" name="Rounded Rectangle 12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ounded Rectangle 13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1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603252" y="3383781"/>
            <a:ext cx="2038349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5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575738" y="1374772"/>
            <a:ext cx="2111999" cy="1900799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3617386" y="3383781"/>
            <a:ext cx="2038349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sz="quarter" idx="68"/>
          </p:nvPr>
        </p:nvSpPr>
        <p:spPr>
          <a:xfrm>
            <a:off x="3589871" y="1374772"/>
            <a:ext cx="2111999" cy="1900799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69" hasCustomPrompt="1"/>
          </p:nvPr>
        </p:nvSpPr>
        <p:spPr>
          <a:xfrm>
            <a:off x="6546852" y="3383781"/>
            <a:ext cx="2038349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3" name="Picture Placeholder 2"/>
          <p:cNvSpPr>
            <a:spLocks noGrp="1" noChangeAspect="1"/>
          </p:cNvSpPr>
          <p:nvPr>
            <p:ph type="pic" sz="quarter" idx="71"/>
          </p:nvPr>
        </p:nvSpPr>
        <p:spPr>
          <a:xfrm>
            <a:off x="6519338" y="1374772"/>
            <a:ext cx="2111999" cy="1900799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4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9537702" y="3383781"/>
            <a:ext cx="2038349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6" name="Picture Placeholder 2"/>
          <p:cNvSpPr>
            <a:spLocks noGrp="1" noChangeAspect="1"/>
          </p:cNvSpPr>
          <p:nvPr>
            <p:ph type="pic" sz="quarter" idx="74"/>
          </p:nvPr>
        </p:nvSpPr>
        <p:spPr>
          <a:xfrm>
            <a:off x="9510187" y="1374772"/>
            <a:ext cx="2111999" cy="1900799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9" name="Text Placeholder 7"/>
          <p:cNvSpPr>
            <a:spLocks noGrp="1"/>
          </p:cNvSpPr>
          <p:nvPr>
            <p:ph type="body" sz="quarter" idx="75" hasCustomPrompt="1"/>
          </p:nvPr>
        </p:nvSpPr>
        <p:spPr>
          <a:xfrm>
            <a:off x="603252" y="6005061"/>
            <a:ext cx="2038349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0" name="Picture Placeholder 2"/>
          <p:cNvSpPr>
            <a:spLocks noGrp="1" noChangeAspect="1"/>
          </p:cNvSpPr>
          <p:nvPr>
            <p:ph type="pic" sz="quarter" idx="76"/>
          </p:nvPr>
        </p:nvSpPr>
        <p:spPr>
          <a:xfrm>
            <a:off x="524938" y="3996052"/>
            <a:ext cx="2111999" cy="1900799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61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3617386" y="6005061"/>
            <a:ext cx="2038349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2" name="Picture Placeholder 2"/>
          <p:cNvSpPr>
            <a:spLocks noGrp="1" noChangeAspect="1"/>
          </p:cNvSpPr>
          <p:nvPr>
            <p:ph type="pic" sz="quarter" idx="78"/>
          </p:nvPr>
        </p:nvSpPr>
        <p:spPr>
          <a:xfrm>
            <a:off x="3539071" y="3996052"/>
            <a:ext cx="2111999" cy="1900799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63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6546852" y="6005061"/>
            <a:ext cx="2038349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4" name="Picture Placeholder 2"/>
          <p:cNvSpPr>
            <a:spLocks noGrp="1" noChangeAspect="1"/>
          </p:cNvSpPr>
          <p:nvPr>
            <p:ph type="pic" sz="quarter" idx="80"/>
          </p:nvPr>
        </p:nvSpPr>
        <p:spPr>
          <a:xfrm>
            <a:off x="6468538" y="3996052"/>
            <a:ext cx="2111999" cy="1900799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65" name="Text Placeholder 7"/>
          <p:cNvSpPr>
            <a:spLocks noGrp="1"/>
          </p:cNvSpPr>
          <p:nvPr>
            <p:ph type="body" sz="quarter" idx="81" hasCustomPrompt="1"/>
          </p:nvPr>
        </p:nvSpPr>
        <p:spPr>
          <a:xfrm>
            <a:off x="9537702" y="6005061"/>
            <a:ext cx="2038349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6" name="Picture Placeholder 2"/>
          <p:cNvSpPr>
            <a:spLocks noGrp="1" noChangeAspect="1"/>
          </p:cNvSpPr>
          <p:nvPr>
            <p:ph type="pic" sz="quarter" idx="82"/>
          </p:nvPr>
        </p:nvSpPr>
        <p:spPr>
          <a:xfrm>
            <a:off x="9459387" y="3996052"/>
            <a:ext cx="2111999" cy="1900799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04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000"/>
                            </p:stCondLst>
                            <p:childTnLst>
                              <p:par>
                                <p:cTn id="7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00"/>
                            </p:stCondLst>
                            <p:childTnLst>
                              <p:par>
                                <p:cTn id="90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000"/>
                            </p:stCondLst>
                            <p:childTnLst>
                              <p:par>
                                <p:cTn id="10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/>
      <p:bldP spid="3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/>
      <p:bldP spid="3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/>
      <p:bldP spid="4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/>
      <p:bldP spid="5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/>
      <p:bldP spid="6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/>
      <p:bldP spid="6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/>
      <p:bldP spid="6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mages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632886" y="1356361"/>
            <a:ext cx="1940981" cy="3249925"/>
          </a:xfrm>
          <a:custGeom>
            <a:avLst/>
            <a:gdLst/>
            <a:ahLst/>
            <a:cxnLst/>
            <a:rect l="l" t="t" r="r" b="b"/>
            <a:pathLst>
              <a:path w="1455736" h="2708271">
                <a:moveTo>
                  <a:pt x="268845" y="0"/>
                </a:moveTo>
                <a:lnTo>
                  <a:pt x="1186891" y="0"/>
                </a:lnTo>
                <a:cubicBezTo>
                  <a:pt x="1335370" y="0"/>
                  <a:pt x="1455736" y="120366"/>
                  <a:pt x="1455736" y="268845"/>
                </a:cubicBezTo>
                <a:lnTo>
                  <a:pt x="1455736" y="2642626"/>
                </a:lnTo>
                <a:cubicBezTo>
                  <a:pt x="1455736" y="2661186"/>
                  <a:pt x="1453855" y="2679307"/>
                  <a:pt x="1450274" y="2696808"/>
                </a:cubicBezTo>
                <a:lnTo>
                  <a:pt x="1446716" y="2708271"/>
                </a:lnTo>
                <a:lnTo>
                  <a:pt x="9020" y="2708271"/>
                </a:lnTo>
                <a:lnTo>
                  <a:pt x="5462" y="2696808"/>
                </a:lnTo>
                <a:cubicBezTo>
                  <a:pt x="1881" y="2679307"/>
                  <a:pt x="0" y="2661186"/>
                  <a:pt x="0" y="2642626"/>
                </a:cubicBezTo>
                <a:lnTo>
                  <a:pt x="0" y="268845"/>
                </a:lnTo>
                <a:cubicBezTo>
                  <a:pt x="0" y="120366"/>
                  <a:pt x="120366" y="0"/>
                  <a:pt x="268845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7" name="Rounded Rectangle 16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ounded Rectangle 17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Rounded Rectangle 18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1" name="Rounded Rectangle 30"/>
          <p:cNvSpPr/>
          <p:nvPr userDrawn="1"/>
        </p:nvSpPr>
        <p:spPr>
          <a:xfrm>
            <a:off x="622447" y="4606285"/>
            <a:ext cx="1938573" cy="243840"/>
          </a:xfrm>
          <a:custGeom>
            <a:avLst/>
            <a:gdLst/>
            <a:ahLst/>
            <a:cxnLst/>
            <a:rect l="l" t="t" r="r" b="b"/>
            <a:pathLst>
              <a:path w="1453930" h="203200">
                <a:moveTo>
                  <a:pt x="0" y="0"/>
                </a:moveTo>
                <a:lnTo>
                  <a:pt x="1453930" y="0"/>
                </a:lnTo>
                <a:lnTo>
                  <a:pt x="1442258" y="37601"/>
                </a:lnTo>
                <a:cubicBezTo>
                  <a:pt x="1401097" y="134917"/>
                  <a:pt x="1304736" y="203200"/>
                  <a:pt x="1192427" y="203200"/>
                </a:cubicBezTo>
                <a:lnTo>
                  <a:pt x="261503" y="203200"/>
                </a:lnTo>
                <a:cubicBezTo>
                  <a:pt x="149194" y="203200"/>
                  <a:pt x="52834" y="134917"/>
                  <a:pt x="11672" y="376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65"/>
          </p:nvPr>
        </p:nvSpPr>
        <p:spPr>
          <a:xfrm>
            <a:off x="2800352" y="1356361"/>
            <a:ext cx="1940981" cy="3249925"/>
          </a:xfrm>
          <a:custGeom>
            <a:avLst/>
            <a:gdLst/>
            <a:ahLst/>
            <a:cxnLst/>
            <a:rect l="l" t="t" r="r" b="b"/>
            <a:pathLst>
              <a:path w="1455736" h="2708271">
                <a:moveTo>
                  <a:pt x="268845" y="0"/>
                </a:moveTo>
                <a:lnTo>
                  <a:pt x="1186891" y="0"/>
                </a:lnTo>
                <a:cubicBezTo>
                  <a:pt x="1335370" y="0"/>
                  <a:pt x="1455736" y="120366"/>
                  <a:pt x="1455736" y="268845"/>
                </a:cubicBezTo>
                <a:lnTo>
                  <a:pt x="1455736" y="2642626"/>
                </a:lnTo>
                <a:cubicBezTo>
                  <a:pt x="1455736" y="2661186"/>
                  <a:pt x="1453855" y="2679307"/>
                  <a:pt x="1450274" y="2696808"/>
                </a:cubicBezTo>
                <a:lnTo>
                  <a:pt x="1446716" y="2708271"/>
                </a:lnTo>
                <a:lnTo>
                  <a:pt x="9020" y="2708271"/>
                </a:lnTo>
                <a:lnTo>
                  <a:pt x="5462" y="2696808"/>
                </a:lnTo>
                <a:cubicBezTo>
                  <a:pt x="1881" y="2679307"/>
                  <a:pt x="0" y="2661186"/>
                  <a:pt x="0" y="2642626"/>
                </a:cubicBezTo>
                <a:lnTo>
                  <a:pt x="0" y="268845"/>
                </a:lnTo>
                <a:cubicBezTo>
                  <a:pt x="0" y="120366"/>
                  <a:pt x="120366" y="0"/>
                  <a:pt x="268845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7" name="Rounded Rectangle 30"/>
          <p:cNvSpPr/>
          <p:nvPr userDrawn="1"/>
        </p:nvSpPr>
        <p:spPr>
          <a:xfrm>
            <a:off x="2789914" y="4606285"/>
            <a:ext cx="1938573" cy="243840"/>
          </a:xfrm>
          <a:custGeom>
            <a:avLst/>
            <a:gdLst/>
            <a:ahLst/>
            <a:cxnLst/>
            <a:rect l="l" t="t" r="r" b="b"/>
            <a:pathLst>
              <a:path w="1453930" h="203200">
                <a:moveTo>
                  <a:pt x="0" y="0"/>
                </a:moveTo>
                <a:lnTo>
                  <a:pt x="1453930" y="0"/>
                </a:lnTo>
                <a:lnTo>
                  <a:pt x="1442258" y="37601"/>
                </a:lnTo>
                <a:cubicBezTo>
                  <a:pt x="1401097" y="134917"/>
                  <a:pt x="1304736" y="203200"/>
                  <a:pt x="1192427" y="203200"/>
                </a:cubicBezTo>
                <a:lnTo>
                  <a:pt x="261503" y="203200"/>
                </a:lnTo>
                <a:cubicBezTo>
                  <a:pt x="149194" y="203200"/>
                  <a:pt x="52834" y="134917"/>
                  <a:pt x="11672" y="3760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66"/>
          </p:nvPr>
        </p:nvSpPr>
        <p:spPr>
          <a:xfrm>
            <a:off x="5065332" y="1356361"/>
            <a:ext cx="1940981" cy="3249925"/>
          </a:xfrm>
          <a:custGeom>
            <a:avLst/>
            <a:gdLst/>
            <a:ahLst/>
            <a:cxnLst/>
            <a:rect l="l" t="t" r="r" b="b"/>
            <a:pathLst>
              <a:path w="1455736" h="2708271">
                <a:moveTo>
                  <a:pt x="268845" y="0"/>
                </a:moveTo>
                <a:lnTo>
                  <a:pt x="1186891" y="0"/>
                </a:lnTo>
                <a:cubicBezTo>
                  <a:pt x="1335370" y="0"/>
                  <a:pt x="1455736" y="120366"/>
                  <a:pt x="1455736" y="268845"/>
                </a:cubicBezTo>
                <a:lnTo>
                  <a:pt x="1455736" y="2642626"/>
                </a:lnTo>
                <a:cubicBezTo>
                  <a:pt x="1455736" y="2661186"/>
                  <a:pt x="1453855" y="2679307"/>
                  <a:pt x="1450274" y="2696808"/>
                </a:cubicBezTo>
                <a:lnTo>
                  <a:pt x="1446716" y="2708271"/>
                </a:lnTo>
                <a:lnTo>
                  <a:pt x="9020" y="2708271"/>
                </a:lnTo>
                <a:lnTo>
                  <a:pt x="5462" y="2696808"/>
                </a:lnTo>
                <a:cubicBezTo>
                  <a:pt x="1881" y="2679307"/>
                  <a:pt x="0" y="2661186"/>
                  <a:pt x="0" y="2642626"/>
                </a:cubicBezTo>
                <a:lnTo>
                  <a:pt x="0" y="268845"/>
                </a:lnTo>
                <a:cubicBezTo>
                  <a:pt x="0" y="120366"/>
                  <a:pt x="120366" y="0"/>
                  <a:pt x="268845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9" name="Rounded Rectangle 30"/>
          <p:cNvSpPr/>
          <p:nvPr userDrawn="1"/>
        </p:nvSpPr>
        <p:spPr>
          <a:xfrm>
            <a:off x="5054894" y="4606285"/>
            <a:ext cx="1938573" cy="243840"/>
          </a:xfrm>
          <a:custGeom>
            <a:avLst/>
            <a:gdLst/>
            <a:ahLst/>
            <a:cxnLst/>
            <a:rect l="l" t="t" r="r" b="b"/>
            <a:pathLst>
              <a:path w="1453930" h="203200">
                <a:moveTo>
                  <a:pt x="0" y="0"/>
                </a:moveTo>
                <a:lnTo>
                  <a:pt x="1453930" y="0"/>
                </a:lnTo>
                <a:lnTo>
                  <a:pt x="1442258" y="37601"/>
                </a:lnTo>
                <a:cubicBezTo>
                  <a:pt x="1401097" y="134917"/>
                  <a:pt x="1304736" y="203200"/>
                  <a:pt x="1192427" y="203200"/>
                </a:cubicBezTo>
                <a:lnTo>
                  <a:pt x="261503" y="203200"/>
                </a:lnTo>
                <a:cubicBezTo>
                  <a:pt x="149194" y="203200"/>
                  <a:pt x="52834" y="134917"/>
                  <a:pt x="11672" y="376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Picture Placeholder 2"/>
          <p:cNvSpPr>
            <a:spLocks noGrp="1"/>
          </p:cNvSpPr>
          <p:nvPr>
            <p:ph type="pic" sz="quarter" idx="67"/>
          </p:nvPr>
        </p:nvSpPr>
        <p:spPr>
          <a:xfrm>
            <a:off x="7351332" y="1356361"/>
            <a:ext cx="1940981" cy="3249925"/>
          </a:xfrm>
          <a:custGeom>
            <a:avLst/>
            <a:gdLst/>
            <a:ahLst/>
            <a:cxnLst/>
            <a:rect l="l" t="t" r="r" b="b"/>
            <a:pathLst>
              <a:path w="1455736" h="2708271">
                <a:moveTo>
                  <a:pt x="268845" y="0"/>
                </a:moveTo>
                <a:lnTo>
                  <a:pt x="1186891" y="0"/>
                </a:lnTo>
                <a:cubicBezTo>
                  <a:pt x="1335370" y="0"/>
                  <a:pt x="1455736" y="120366"/>
                  <a:pt x="1455736" y="268845"/>
                </a:cubicBezTo>
                <a:lnTo>
                  <a:pt x="1455736" y="2642626"/>
                </a:lnTo>
                <a:cubicBezTo>
                  <a:pt x="1455736" y="2661186"/>
                  <a:pt x="1453855" y="2679307"/>
                  <a:pt x="1450274" y="2696808"/>
                </a:cubicBezTo>
                <a:lnTo>
                  <a:pt x="1446716" y="2708271"/>
                </a:lnTo>
                <a:lnTo>
                  <a:pt x="9020" y="2708271"/>
                </a:lnTo>
                <a:lnTo>
                  <a:pt x="5462" y="2696808"/>
                </a:lnTo>
                <a:cubicBezTo>
                  <a:pt x="1881" y="2679307"/>
                  <a:pt x="0" y="2661186"/>
                  <a:pt x="0" y="2642626"/>
                </a:cubicBezTo>
                <a:lnTo>
                  <a:pt x="0" y="268845"/>
                </a:lnTo>
                <a:cubicBezTo>
                  <a:pt x="0" y="120366"/>
                  <a:pt x="120366" y="0"/>
                  <a:pt x="268845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1" name="Rounded Rectangle 30"/>
          <p:cNvSpPr/>
          <p:nvPr userDrawn="1"/>
        </p:nvSpPr>
        <p:spPr>
          <a:xfrm>
            <a:off x="7340894" y="4606285"/>
            <a:ext cx="1938573" cy="243840"/>
          </a:xfrm>
          <a:custGeom>
            <a:avLst/>
            <a:gdLst/>
            <a:ahLst/>
            <a:cxnLst/>
            <a:rect l="l" t="t" r="r" b="b"/>
            <a:pathLst>
              <a:path w="1453930" h="203200">
                <a:moveTo>
                  <a:pt x="0" y="0"/>
                </a:moveTo>
                <a:lnTo>
                  <a:pt x="1453930" y="0"/>
                </a:lnTo>
                <a:lnTo>
                  <a:pt x="1442258" y="37601"/>
                </a:lnTo>
                <a:cubicBezTo>
                  <a:pt x="1401097" y="134917"/>
                  <a:pt x="1304736" y="203200"/>
                  <a:pt x="1192427" y="203200"/>
                </a:cubicBezTo>
                <a:lnTo>
                  <a:pt x="261503" y="203200"/>
                </a:lnTo>
                <a:cubicBezTo>
                  <a:pt x="149194" y="203200"/>
                  <a:pt x="52834" y="134917"/>
                  <a:pt x="11672" y="3760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Picture Placeholder 2"/>
          <p:cNvSpPr>
            <a:spLocks noGrp="1"/>
          </p:cNvSpPr>
          <p:nvPr>
            <p:ph type="pic" sz="quarter" idx="68"/>
          </p:nvPr>
        </p:nvSpPr>
        <p:spPr>
          <a:xfrm>
            <a:off x="9624486" y="1356361"/>
            <a:ext cx="1940981" cy="3249925"/>
          </a:xfrm>
          <a:custGeom>
            <a:avLst/>
            <a:gdLst/>
            <a:ahLst/>
            <a:cxnLst/>
            <a:rect l="l" t="t" r="r" b="b"/>
            <a:pathLst>
              <a:path w="1455736" h="2708271">
                <a:moveTo>
                  <a:pt x="268845" y="0"/>
                </a:moveTo>
                <a:lnTo>
                  <a:pt x="1186891" y="0"/>
                </a:lnTo>
                <a:cubicBezTo>
                  <a:pt x="1335370" y="0"/>
                  <a:pt x="1455736" y="120366"/>
                  <a:pt x="1455736" y="268845"/>
                </a:cubicBezTo>
                <a:lnTo>
                  <a:pt x="1455736" y="2642626"/>
                </a:lnTo>
                <a:cubicBezTo>
                  <a:pt x="1455736" y="2661186"/>
                  <a:pt x="1453855" y="2679307"/>
                  <a:pt x="1450274" y="2696808"/>
                </a:cubicBezTo>
                <a:lnTo>
                  <a:pt x="1446716" y="2708271"/>
                </a:lnTo>
                <a:lnTo>
                  <a:pt x="9020" y="2708271"/>
                </a:lnTo>
                <a:lnTo>
                  <a:pt x="5462" y="2696808"/>
                </a:lnTo>
                <a:cubicBezTo>
                  <a:pt x="1881" y="2679307"/>
                  <a:pt x="0" y="2661186"/>
                  <a:pt x="0" y="2642626"/>
                </a:cubicBezTo>
                <a:lnTo>
                  <a:pt x="0" y="268845"/>
                </a:lnTo>
                <a:cubicBezTo>
                  <a:pt x="0" y="120366"/>
                  <a:pt x="120366" y="0"/>
                  <a:pt x="268845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3" name="Rounded Rectangle 30"/>
          <p:cNvSpPr/>
          <p:nvPr userDrawn="1"/>
        </p:nvSpPr>
        <p:spPr>
          <a:xfrm>
            <a:off x="9614047" y="4606285"/>
            <a:ext cx="1938573" cy="243840"/>
          </a:xfrm>
          <a:custGeom>
            <a:avLst/>
            <a:gdLst/>
            <a:ahLst/>
            <a:cxnLst/>
            <a:rect l="l" t="t" r="r" b="b"/>
            <a:pathLst>
              <a:path w="1453930" h="203200">
                <a:moveTo>
                  <a:pt x="0" y="0"/>
                </a:moveTo>
                <a:lnTo>
                  <a:pt x="1453930" y="0"/>
                </a:lnTo>
                <a:lnTo>
                  <a:pt x="1442258" y="37601"/>
                </a:lnTo>
                <a:cubicBezTo>
                  <a:pt x="1401097" y="134917"/>
                  <a:pt x="1304736" y="203200"/>
                  <a:pt x="1192427" y="203200"/>
                </a:cubicBezTo>
                <a:lnTo>
                  <a:pt x="261503" y="203200"/>
                </a:lnTo>
                <a:cubicBezTo>
                  <a:pt x="149194" y="203200"/>
                  <a:pt x="52834" y="134917"/>
                  <a:pt x="11672" y="376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591965" y="5563772"/>
            <a:ext cx="10973505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569384" y="5109393"/>
            <a:ext cx="10996083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74980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4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/>
      <p:bldP spid="31" grpId="0" animBg="1"/>
      <p:bldP spid="36" grpId="0"/>
      <p:bldP spid="37" grpId="0" animBg="1"/>
      <p:bldP spid="38" grpId="0"/>
      <p:bldP spid="39" grpId="0" animBg="1"/>
      <p:bldP spid="40" grpId="0"/>
      <p:bldP spid="41" grpId="0" animBg="1"/>
      <p:bldP spid="42" grpId="0"/>
      <p:bldP spid="43" grpId="0" animBg="1"/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03251" y="1394298"/>
            <a:ext cx="10972800" cy="4574704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nisi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ligula.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a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ex.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,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in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in </a:t>
            </a:r>
            <a:r>
              <a:rPr lang="en-US" dirty="0" err="1"/>
              <a:t>nunc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id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Nam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lacus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, a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ac,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dui.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magna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in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ac.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et </a:t>
            </a:r>
            <a:r>
              <a:rPr lang="en-US" dirty="0" err="1"/>
              <a:t>suscipit</a:t>
            </a:r>
            <a:r>
              <a:rPr lang="en-US" dirty="0"/>
              <a:t> id, </a:t>
            </a:r>
            <a:r>
              <a:rPr lang="en-US" dirty="0" err="1"/>
              <a:t>rutrum</a:t>
            </a:r>
            <a:r>
              <a:rPr lang="en-US" dirty="0"/>
              <a:t> at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dui, </a:t>
            </a:r>
            <a:r>
              <a:rPr lang="en-US" dirty="0" err="1"/>
              <a:t>vel</a:t>
            </a:r>
            <a:r>
              <a:rPr lang="en-US" dirty="0"/>
              <a:t> tempus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in </a:t>
            </a:r>
            <a:r>
              <a:rPr lang="en-US" dirty="0" err="1"/>
              <a:t>sapien</a:t>
            </a:r>
            <a:r>
              <a:rPr lang="en-US" dirty="0"/>
              <a:t> at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et in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non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in </a:t>
            </a:r>
            <a:r>
              <a:rPr lang="en-US" dirty="0" err="1"/>
              <a:t>lorem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quam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Donec</a:t>
            </a:r>
            <a:r>
              <a:rPr lang="en-US" dirty="0"/>
              <a:t> ligula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,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vitae.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ante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Interdum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ante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lacus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at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dolor </a:t>
            </a:r>
            <a:r>
              <a:rPr lang="en-US" dirty="0" err="1"/>
              <a:t>sapien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aliquam</a:t>
            </a:r>
            <a:r>
              <a:rPr lang="en-US" dirty="0"/>
              <a:t> magna.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in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ante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vitae </a:t>
            </a:r>
            <a:r>
              <a:rPr lang="en-US" dirty="0" err="1"/>
              <a:t>rutrum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pharetra</a:t>
            </a:r>
            <a:r>
              <a:rPr lang="en-US" dirty="0"/>
              <a:t> non.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sem.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Rounded Rectangle 10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568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03251" y="1368898"/>
            <a:ext cx="10972800" cy="4889664"/>
          </a:xfrm>
          <a:prstGeom prst="rect">
            <a:avLst/>
          </a:prstGeom>
        </p:spPr>
        <p:txBody>
          <a:bodyPr vert="horz" lIns="95057" tIns="47529" rIns="95057" bIns="47529" numCol="2" spcCol="280728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nisi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ligula.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a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ex.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,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in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in </a:t>
            </a:r>
            <a:r>
              <a:rPr lang="en-US" dirty="0" err="1"/>
              <a:t>nunc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id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Nam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lacus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, a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ac,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dui.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magna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in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ac.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et </a:t>
            </a:r>
            <a:r>
              <a:rPr lang="en-US" dirty="0" err="1"/>
              <a:t>suscipit</a:t>
            </a:r>
            <a:r>
              <a:rPr lang="en-US" dirty="0"/>
              <a:t> id, </a:t>
            </a:r>
            <a:r>
              <a:rPr lang="en-US" dirty="0" err="1"/>
              <a:t>rutrum</a:t>
            </a:r>
            <a:r>
              <a:rPr lang="en-US" dirty="0"/>
              <a:t> at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dui, </a:t>
            </a:r>
            <a:r>
              <a:rPr lang="en-US" dirty="0" err="1"/>
              <a:t>vel</a:t>
            </a:r>
            <a:r>
              <a:rPr lang="en-US" dirty="0"/>
              <a:t> tempus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in </a:t>
            </a:r>
            <a:r>
              <a:rPr lang="en-US" dirty="0" err="1"/>
              <a:t>sapien</a:t>
            </a:r>
            <a:r>
              <a:rPr lang="en-US" dirty="0"/>
              <a:t> at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et in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non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in </a:t>
            </a:r>
            <a:r>
              <a:rPr lang="en-US" dirty="0" err="1"/>
              <a:t>lorem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quam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Donec</a:t>
            </a:r>
            <a:r>
              <a:rPr lang="en-US" dirty="0"/>
              <a:t> ligula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,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vitae.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ante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Interdum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ante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lacus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at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dolor </a:t>
            </a:r>
            <a:r>
              <a:rPr lang="en-US" dirty="0" err="1"/>
              <a:t>sapien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aliquam</a:t>
            </a:r>
            <a:r>
              <a:rPr lang="en-US" dirty="0"/>
              <a:t> magna.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in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ante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vitae </a:t>
            </a:r>
            <a:r>
              <a:rPr lang="en-US" dirty="0" err="1"/>
              <a:t>rutrum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pharetra</a:t>
            </a:r>
            <a:r>
              <a:rPr lang="en-US" dirty="0"/>
              <a:t> non.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sem.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Rounded Rectangle 10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184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03251" y="1406998"/>
            <a:ext cx="10972800" cy="4912524"/>
          </a:xfrm>
          <a:prstGeom prst="rect">
            <a:avLst/>
          </a:prstGeom>
        </p:spPr>
        <p:txBody>
          <a:bodyPr vert="horz" lIns="95057" tIns="47529" rIns="95057" bIns="47529" numCol="3" spcCol="280728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nisi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ligula.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a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ex.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,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in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in </a:t>
            </a:r>
            <a:r>
              <a:rPr lang="en-US" dirty="0" err="1"/>
              <a:t>nunc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id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Nam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lacus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, a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ac,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dui.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magna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in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ac.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et </a:t>
            </a:r>
            <a:r>
              <a:rPr lang="en-US" dirty="0" err="1"/>
              <a:t>suscipit</a:t>
            </a:r>
            <a:r>
              <a:rPr lang="en-US" dirty="0"/>
              <a:t> id, </a:t>
            </a:r>
            <a:r>
              <a:rPr lang="en-US" dirty="0" err="1"/>
              <a:t>rutrum</a:t>
            </a:r>
            <a:r>
              <a:rPr lang="en-US" dirty="0"/>
              <a:t> at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dui, </a:t>
            </a:r>
            <a:r>
              <a:rPr lang="en-US" dirty="0" err="1"/>
              <a:t>vel</a:t>
            </a:r>
            <a:r>
              <a:rPr lang="en-US" dirty="0"/>
              <a:t> tempus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in </a:t>
            </a:r>
            <a:r>
              <a:rPr lang="en-US" dirty="0" err="1"/>
              <a:t>sapien</a:t>
            </a:r>
            <a:r>
              <a:rPr lang="en-US" dirty="0"/>
              <a:t> at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et in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non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in </a:t>
            </a:r>
            <a:r>
              <a:rPr lang="en-US" dirty="0" err="1"/>
              <a:t>lorem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quam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ligula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,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vitae.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ante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Interdum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ante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lacus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at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dolor </a:t>
            </a:r>
            <a:r>
              <a:rPr lang="en-US" dirty="0" err="1"/>
              <a:t>sapien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aliquam</a:t>
            </a:r>
            <a:r>
              <a:rPr lang="en-US" dirty="0"/>
              <a:t> magna.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in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ante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vitae </a:t>
            </a:r>
            <a:r>
              <a:rPr lang="en-US" dirty="0" err="1"/>
              <a:t>rutrum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pharetra</a:t>
            </a:r>
            <a:r>
              <a:rPr lang="en-US" dirty="0"/>
              <a:t> non.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sem.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7" name="Rounded Rectangle 6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Rounded Rectangle 10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985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973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4601613" y="-1231872"/>
            <a:ext cx="10634887" cy="7035124"/>
          </a:xfrm>
          <a:custGeom>
            <a:avLst/>
            <a:gdLst/>
            <a:ahLst/>
            <a:cxnLst/>
            <a:rect l="l" t="t" r="r" b="b"/>
            <a:pathLst>
              <a:path w="7976165" h="5862603">
                <a:moveTo>
                  <a:pt x="7653935" y="2067213"/>
                </a:moveTo>
                <a:cubicBezTo>
                  <a:pt x="7770559" y="2067213"/>
                  <a:pt x="7887183" y="2111704"/>
                  <a:pt x="7976165" y="2200685"/>
                </a:cubicBezTo>
                <a:cubicBezTo>
                  <a:pt x="8154128" y="2378648"/>
                  <a:pt x="8154128" y="2667183"/>
                  <a:pt x="7976165" y="2845147"/>
                </a:cubicBezTo>
                <a:lnTo>
                  <a:pt x="5069879" y="5751433"/>
                </a:lnTo>
                <a:cubicBezTo>
                  <a:pt x="4891915" y="5929396"/>
                  <a:pt x="4603380" y="5929396"/>
                  <a:pt x="4425417" y="5751433"/>
                </a:cubicBezTo>
                <a:cubicBezTo>
                  <a:pt x="4247454" y="5573470"/>
                  <a:pt x="4247454" y="5284935"/>
                  <a:pt x="4425417" y="5106972"/>
                </a:cubicBezTo>
                <a:lnTo>
                  <a:pt x="7331703" y="2200685"/>
                </a:lnTo>
                <a:cubicBezTo>
                  <a:pt x="7420685" y="2111704"/>
                  <a:pt x="7537310" y="2067213"/>
                  <a:pt x="7653935" y="2067213"/>
                </a:cubicBezTo>
                <a:close/>
                <a:moveTo>
                  <a:pt x="6544741" y="1630098"/>
                </a:moveTo>
                <a:cubicBezTo>
                  <a:pt x="6661367" y="1630098"/>
                  <a:pt x="6777990" y="1674589"/>
                  <a:pt x="6866973" y="1763570"/>
                </a:cubicBezTo>
                <a:cubicBezTo>
                  <a:pt x="7044936" y="1941533"/>
                  <a:pt x="7044936" y="2230068"/>
                  <a:pt x="6866973" y="2408032"/>
                </a:cubicBezTo>
                <a:lnTo>
                  <a:pt x="3495076" y="5779929"/>
                </a:lnTo>
                <a:cubicBezTo>
                  <a:pt x="3317112" y="5957892"/>
                  <a:pt x="3028578" y="5957892"/>
                  <a:pt x="2850614" y="5779929"/>
                </a:cubicBezTo>
                <a:cubicBezTo>
                  <a:pt x="2672651" y="5601966"/>
                  <a:pt x="2672651" y="5313431"/>
                  <a:pt x="2850614" y="5135467"/>
                </a:cubicBezTo>
                <a:lnTo>
                  <a:pt x="6222511" y="1763571"/>
                </a:lnTo>
                <a:cubicBezTo>
                  <a:pt x="6311493" y="1674589"/>
                  <a:pt x="6428118" y="1630098"/>
                  <a:pt x="6544741" y="1630098"/>
                </a:cubicBezTo>
                <a:close/>
                <a:moveTo>
                  <a:pt x="6609833" y="11903"/>
                </a:moveTo>
                <a:cubicBezTo>
                  <a:pt x="6726458" y="11903"/>
                  <a:pt x="6843082" y="56394"/>
                  <a:pt x="6932064" y="145375"/>
                </a:cubicBezTo>
                <a:cubicBezTo>
                  <a:pt x="7110027" y="323338"/>
                  <a:pt x="7110027" y="611873"/>
                  <a:pt x="6932064" y="789837"/>
                </a:cubicBezTo>
                <a:lnTo>
                  <a:pt x="1992770" y="5729131"/>
                </a:lnTo>
                <a:cubicBezTo>
                  <a:pt x="1814807" y="5907094"/>
                  <a:pt x="1526272" y="5907094"/>
                  <a:pt x="1348308" y="5729130"/>
                </a:cubicBezTo>
                <a:cubicBezTo>
                  <a:pt x="1170346" y="5551168"/>
                  <a:pt x="1170346" y="5262633"/>
                  <a:pt x="1348309" y="5084670"/>
                </a:cubicBezTo>
                <a:lnTo>
                  <a:pt x="6287603" y="145375"/>
                </a:lnTo>
                <a:cubicBezTo>
                  <a:pt x="6376584" y="56394"/>
                  <a:pt x="6493209" y="11903"/>
                  <a:pt x="6609833" y="11903"/>
                </a:cubicBezTo>
                <a:close/>
                <a:moveTo>
                  <a:pt x="5515050" y="0"/>
                </a:moveTo>
                <a:cubicBezTo>
                  <a:pt x="5581109" y="1"/>
                  <a:pt x="5647168" y="25201"/>
                  <a:pt x="5697568" y="75602"/>
                </a:cubicBezTo>
                <a:cubicBezTo>
                  <a:pt x="5798370" y="176403"/>
                  <a:pt x="5798370" y="339835"/>
                  <a:pt x="5697568" y="440637"/>
                </a:cubicBezTo>
                <a:lnTo>
                  <a:pt x="365035" y="5773170"/>
                </a:lnTo>
                <a:cubicBezTo>
                  <a:pt x="264233" y="5873972"/>
                  <a:pt x="100801" y="5873972"/>
                  <a:pt x="0" y="5773170"/>
                </a:cubicBezTo>
                <a:cubicBezTo>
                  <a:pt x="-100802" y="5672369"/>
                  <a:pt x="-100802" y="5508937"/>
                  <a:pt x="0" y="5408135"/>
                </a:cubicBezTo>
                <a:lnTo>
                  <a:pt x="5332533" y="75602"/>
                </a:lnTo>
                <a:cubicBezTo>
                  <a:pt x="5382934" y="25200"/>
                  <a:pt x="5448992" y="0"/>
                  <a:pt x="551505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9" name="Rounded Rectangle 18"/>
          <p:cNvSpPr/>
          <p:nvPr userDrawn="1"/>
        </p:nvSpPr>
        <p:spPr>
          <a:xfrm rot="18900000">
            <a:off x="5793654" y="296271"/>
            <a:ext cx="6294300" cy="65382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973" y="1958629"/>
            <a:ext cx="4511964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200" b="1">
                <a:solidFill>
                  <a:schemeClr val="bg1"/>
                </a:solidFill>
                <a:latin typeface="Lato Hairline"/>
                <a:cs typeface="Lato Hairline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38973" y="2542427"/>
            <a:ext cx="4511964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Break </a:t>
            </a:r>
            <a:r>
              <a:rPr lang="es-ES_tradnl" dirty="0" err="1"/>
              <a:t>Section</a:t>
            </a:r>
            <a:r>
              <a:rPr lang="es-ES_tradnl" dirty="0"/>
              <a:t> </a:t>
            </a:r>
            <a:r>
              <a:rPr lang="es-ES_tradnl" dirty="0" err="1"/>
              <a:t>Subtitle</a:t>
            </a:r>
            <a:endParaRPr lang="es-ES_tradnl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859434" y="2975003"/>
            <a:ext cx="4488039" cy="15368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201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ree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-3304233" y="563719"/>
            <a:ext cx="9242753" cy="7509636"/>
          </a:xfrm>
          <a:custGeom>
            <a:avLst/>
            <a:gdLst/>
            <a:ahLst/>
            <a:cxnLst/>
            <a:rect l="l" t="t" r="r" b="b"/>
            <a:pathLst>
              <a:path w="6932065" h="6258030">
                <a:moveTo>
                  <a:pt x="6544742" y="2108199"/>
                </a:moveTo>
                <a:cubicBezTo>
                  <a:pt x="6661367" y="2108199"/>
                  <a:pt x="6777992" y="2152691"/>
                  <a:pt x="6866974" y="2241671"/>
                </a:cubicBezTo>
                <a:cubicBezTo>
                  <a:pt x="7044937" y="2419635"/>
                  <a:pt x="7044937" y="2708170"/>
                  <a:pt x="6866974" y="2886133"/>
                </a:cubicBezTo>
                <a:lnTo>
                  <a:pt x="3495076" y="6258030"/>
                </a:lnTo>
                <a:cubicBezTo>
                  <a:pt x="3317113" y="6435994"/>
                  <a:pt x="3028578" y="6435994"/>
                  <a:pt x="2850615" y="6258030"/>
                </a:cubicBezTo>
                <a:cubicBezTo>
                  <a:pt x="2672652" y="6080067"/>
                  <a:pt x="2672652" y="5791532"/>
                  <a:pt x="2850615" y="5613569"/>
                </a:cubicBezTo>
                <a:lnTo>
                  <a:pt x="6222513" y="2241671"/>
                </a:lnTo>
                <a:cubicBezTo>
                  <a:pt x="6311494" y="2152690"/>
                  <a:pt x="6428118" y="2108199"/>
                  <a:pt x="6544742" y="2108199"/>
                </a:cubicBezTo>
                <a:close/>
                <a:moveTo>
                  <a:pt x="6609834" y="490004"/>
                </a:moveTo>
                <a:cubicBezTo>
                  <a:pt x="6726459" y="490004"/>
                  <a:pt x="6843084" y="534495"/>
                  <a:pt x="6932065" y="623477"/>
                </a:cubicBezTo>
                <a:cubicBezTo>
                  <a:pt x="7110028" y="801440"/>
                  <a:pt x="7110028" y="1089975"/>
                  <a:pt x="6932065" y="1267938"/>
                </a:cubicBezTo>
                <a:lnTo>
                  <a:pt x="1992770" y="6207232"/>
                </a:lnTo>
                <a:cubicBezTo>
                  <a:pt x="1814808" y="6385196"/>
                  <a:pt x="1526273" y="6385196"/>
                  <a:pt x="1348309" y="6207232"/>
                </a:cubicBezTo>
                <a:cubicBezTo>
                  <a:pt x="1170346" y="6029269"/>
                  <a:pt x="1170346" y="5740734"/>
                  <a:pt x="1348309" y="5562771"/>
                </a:cubicBezTo>
                <a:lnTo>
                  <a:pt x="6287604" y="623477"/>
                </a:lnTo>
                <a:cubicBezTo>
                  <a:pt x="6376585" y="534495"/>
                  <a:pt x="6493210" y="490004"/>
                  <a:pt x="6609834" y="490004"/>
                </a:cubicBezTo>
                <a:close/>
                <a:moveTo>
                  <a:pt x="5515052" y="478102"/>
                </a:moveTo>
                <a:cubicBezTo>
                  <a:pt x="5581110" y="478102"/>
                  <a:pt x="5647169" y="503302"/>
                  <a:pt x="5697569" y="553703"/>
                </a:cubicBezTo>
                <a:cubicBezTo>
                  <a:pt x="5798371" y="654505"/>
                  <a:pt x="5798371" y="817936"/>
                  <a:pt x="5697569" y="918738"/>
                </a:cubicBezTo>
                <a:lnTo>
                  <a:pt x="365036" y="6251272"/>
                </a:lnTo>
                <a:cubicBezTo>
                  <a:pt x="264234" y="6352073"/>
                  <a:pt x="100802" y="6352073"/>
                  <a:pt x="0" y="6251272"/>
                </a:cubicBezTo>
                <a:cubicBezTo>
                  <a:pt x="-100801" y="6150469"/>
                  <a:pt x="-100801" y="5987038"/>
                  <a:pt x="0" y="5886236"/>
                </a:cubicBezTo>
                <a:lnTo>
                  <a:pt x="5332534" y="553702"/>
                </a:lnTo>
                <a:cubicBezTo>
                  <a:pt x="5382935" y="503302"/>
                  <a:pt x="5448993" y="478101"/>
                  <a:pt x="5515052" y="478102"/>
                </a:cubicBezTo>
                <a:close/>
                <a:moveTo>
                  <a:pt x="4500043" y="0"/>
                </a:moveTo>
                <a:cubicBezTo>
                  <a:pt x="4616667" y="0"/>
                  <a:pt x="4733292" y="44491"/>
                  <a:pt x="4822273" y="133473"/>
                </a:cubicBezTo>
                <a:cubicBezTo>
                  <a:pt x="5000237" y="311436"/>
                  <a:pt x="5000237" y="599971"/>
                  <a:pt x="4822273" y="777934"/>
                </a:cubicBezTo>
                <a:lnTo>
                  <a:pt x="1450376" y="4149832"/>
                </a:lnTo>
                <a:cubicBezTo>
                  <a:pt x="1272413" y="4327795"/>
                  <a:pt x="983878" y="4327795"/>
                  <a:pt x="805915" y="4149832"/>
                </a:cubicBezTo>
                <a:cubicBezTo>
                  <a:pt x="627951" y="3971869"/>
                  <a:pt x="627951" y="3683333"/>
                  <a:pt x="805915" y="3505370"/>
                </a:cubicBezTo>
                <a:lnTo>
                  <a:pt x="4177812" y="133473"/>
                </a:lnTo>
                <a:cubicBezTo>
                  <a:pt x="4266794" y="44491"/>
                  <a:pt x="4383418" y="0"/>
                  <a:pt x="4500043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Rounded Rectangle 7"/>
          <p:cNvSpPr/>
          <p:nvPr userDrawn="1"/>
        </p:nvSpPr>
        <p:spPr>
          <a:xfrm rot="18900000">
            <a:off x="137919" y="6788509"/>
            <a:ext cx="6294300" cy="65382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782573" y="2543223"/>
            <a:ext cx="4511964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200" b="1">
                <a:solidFill>
                  <a:schemeClr val="bg1"/>
                </a:solidFill>
                <a:latin typeface="Lato Hairline"/>
                <a:cs typeface="Lato Hairline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782573" y="3127020"/>
            <a:ext cx="4511964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Break </a:t>
            </a:r>
            <a:r>
              <a:rPr lang="es-ES_tradnl" dirty="0" err="1"/>
              <a:t>Section</a:t>
            </a:r>
            <a:r>
              <a:rPr lang="es-ES_tradnl" dirty="0"/>
              <a:t> </a:t>
            </a:r>
            <a:r>
              <a:rPr lang="es-ES_tradnl" dirty="0" err="1"/>
              <a:t>Subtitle</a:t>
            </a:r>
            <a:endParaRPr lang="es-ES_tradnl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803034" y="3559596"/>
            <a:ext cx="4488039" cy="15368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448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hree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-1610899" y="-1708902"/>
            <a:ext cx="9242753" cy="7509636"/>
          </a:xfrm>
          <a:custGeom>
            <a:avLst/>
            <a:gdLst/>
            <a:ahLst/>
            <a:cxnLst/>
            <a:rect l="l" t="t" r="r" b="b"/>
            <a:pathLst>
              <a:path w="6932065" h="6258030">
                <a:moveTo>
                  <a:pt x="6544742" y="2108199"/>
                </a:moveTo>
                <a:cubicBezTo>
                  <a:pt x="6661367" y="2108199"/>
                  <a:pt x="6777992" y="2152691"/>
                  <a:pt x="6866974" y="2241671"/>
                </a:cubicBezTo>
                <a:cubicBezTo>
                  <a:pt x="7044937" y="2419635"/>
                  <a:pt x="7044937" y="2708170"/>
                  <a:pt x="6866974" y="2886133"/>
                </a:cubicBezTo>
                <a:lnTo>
                  <a:pt x="3495076" y="6258030"/>
                </a:lnTo>
                <a:cubicBezTo>
                  <a:pt x="3317113" y="6435994"/>
                  <a:pt x="3028578" y="6435994"/>
                  <a:pt x="2850615" y="6258030"/>
                </a:cubicBezTo>
                <a:cubicBezTo>
                  <a:pt x="2672652" y="6080067"/>
                  <a:pt x="2672652" y="5791532"/>
                  <a:pt x="2850615" y="5613569"/>
                </a:cubicBezTo>
                <a:lnTo>
                  <a:pt x="6222513" y="2241671"/>
                </a:lnTo>
                <a:cubicBezTo>
                  <a:pt x="6311494" y="2152690"/>
                  <a:pt x="6428118" y="2108199"/>
                  <a:pt x="6544742" y="2108199"/>
                </a:cubicBezTo>
                <a:close/>
                <a:moveTo>
                  <a:pt x="6609834" y="490004"/>
                </a:moveTo>
                <a:cubicBezTo>
                  <a:pt x="6726459" y="490004"/>
                  <a:pt x="6843084" y="534495"/>
                  <a:pt x="6932065" y="623477"/>
                </a:cubicBezTo>
                <a:cubicBezTo>
                  <a:pt x="7110028" y="801440"/>
                  <a:pt x="7110028" y="1089975"/>
                  <a:pt x="6932065" y="1267938"/>
                </a:cubicBezTo>
                <a:lnTo>
                  <a:pt x="1992770" y="6207232"/>
                </a:lnTo>
                <a:cubicBezTo>
                  <a:pt x="1814808" y="6385196"/>
                  <a:pt x="1526273" y="6385196"/>
                  <a:pt x="1348309" y="6207232"/>
                </a:cubicBezTo>
                <a:cubicBezTo>
                  <a:pt x="1170346" y="6029269"/>
                  <a:pt x="1170346" y="5740734"/>
                  <a:pt x="1348309" y="5562771"/>
                </a:cubicBezTo>
                <a:lnTo>
                  <a:pt x="6287604" y="623477"/>
                </a:lnTo>
                <a:cubicBezTo>
                  <a:pt x="6376585" y="534495"/>
                  <a:pt x="6493210" y="490004"/>
                  <a:pt x="6609834" y="490004"/>
                </a:cubicBezTo>
                <a:close/>
                <a:moveTo>
                  <a:pt x="5515052" y="478102"/>
                </a:moveTo>
                <a:cubicBezTo>
                  <a:pt x="5581110" y="478102"/>
                  <a:pt x="5647169" y="503302"/>
                  <a:pt x="5697569" y="553703"/>
                </a:cubicBezTo>
                <a:cubicBezTo>
                  <a:pt x="5798371" y="654505"/>
                  <a:pt x="5798371" y="817936"/>
                  <a:pt x="5697569" y="918738"/>
                </a:cubicBezTo>
                <a:lnTo>
                  <a:pt x="365036" y="6251272"/>
                </a:lnTo>
                <a:cubicBezTo>
                  <a:pt x="264234" y="6352073"/>
                  <a:pt x="100802" y="6352073"/>
                  <a:pt x="0" y="6251272"/>
                </a:cubicBezTo>
                <a:cubicBezTo>
                  <a:pt x="-100801" y="6150469"/>
                  <a:pt x="-100801" y="5987038"/>
                  <a:pt x="0" y="5886236"/>
                </a:cubicBezTo>
                <a:lnTo>
                  <a:pt x="5332534" y="553702"/>
                </a:lnTo>
                <a:cubicBezTo>
                  <a:pt x="5382935" y="503302"/>
                  <a:pt x="5448993" y="478101"/>
                  <a:pt x="5515052" y="478102"/>
                </a:cubicBezTo>
                <a:close/>
                <a:moveTo>
                  <a:pt x="4500043" y="0"/>
                </a:moveTo>
                <a:cubicBezTo>
                  <a:pt x="4616667" y="0"/>
                  <a:pt x="4733292" y="44491"/>
                  <a:pt x="4822273" y="133473"/>
                </a:cubicBezTo>
                <a:cubicBezTo>
                  <a:pt x="5000237" y="311436"/>
                  <a:pt x="5000237" y="599971"/>
                  <a:pt x="4822273" y="777934"/>
                </a:cubicBezTo>
                <a:lnTo>
                  <a:pt x="1450376" y="4149832"/>
                </a:lnTo>
                <a:cubicBezTo>
                  <a:pt x="1272413" y="4327795"/>
                  <a:pt x="983878" y="4327795"/>
                  <a:pt x="805915" y="4149832"/>
                </a:cubicBezTo>
                <a:cubicBezTo>
                  <a:pt x="627951" y="3971869"/>
                  <a:pt x="627951" y="3683333"/>
                  <a:pt x="805915" y="3505370"/>
                </a:cubicBezTo>
                <a:lnTo>
                  <a:pt x="4177812" y="133473"/>
                </a:lnTo>
                <a:cubicBezTo>
                  <a:pt x="4266794" y="44491"/>
                  <a:pt x="4383418" y="0"/>
                  <a:pt x="4500043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Rounded Rectangle 7"/>
          <p:cNvSpPr/>
          <p:nvPr userDrawn="1"/>
        </p:nvSpPr>
        <p:spPr>
          <a:xfrm rot="18900000">
            <a:off x="1001518" y="5334424"/>
            <a:ext cx="6294300" cy="65382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138173" y="3247495"/>
            <a:ext cx="4511964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200" b="1">
                <a:solidFill>
                  <a:schemeClr val="bg1"/>
                </a:solidFill>
                <a:latin typeface="Lato Hairline"/>
                <a:cs typeface="Lato Hairline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138173" y="3831293"/>
            <a:ext cx="4511964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Break </a:t>
            </a:r>
            <a:r>
              <a:rPr lang="es-ES_tradnl" dirty="0" err="1"/>
              <a:t>Section</a:t>
            </a:r>
            <a:r>
              <a:rPr lang="es-ES_tradnl" dirty="0"/>
              <a:t> </a:t>
            </a:r>
            <a:r>
              <a:rPr lang="es-ES_tradnl" dirty="0" err="1"/>
              <a:t>Subtitle</a:t>
            </a:r>
            <a:endParaRPr lang="es-ES_tradnl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7158634" y="4263868"/>
            <a:ext cx="4488039" cy="15368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311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hree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 userDrawn="1"/>
        </p:nvSpPr>
        <p:spPr>
          <a:xfrm rot="18900000">
            <a:off x="800771" y="3115671"/>
            <a:ext cx="6294300" cy="65382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ounded Rectangle 13"/>
          <p:cNvSpPr/>
          <p:nvPr userDrawn="1"/>
        </p:nvSpPr>
        <p:spPr>
          <a:xfrm rot="18900000">
            <a:off x="2256987" y="3714319"/>
            <a:ext cx="4527448" cy="65382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 userDrawn="1"/>
        </p:nvSpPr>
        <p:spPr>
          <a:xfrm rot="18900000" flipV="1">
            <a:off x="-292739" y="3248182"/>
            <a:ext cx="6422592" cy="37033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 userDrawn="1"/>
        </p:nvSpPr>
        <p:spPr>
          <a:xfrm rot="18900000">
            <a:off x="627181" y="2201944"/>
            <a:ext cx="4527448" cy="65382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82573" y="2543223"/>
            <a:ext cx="4511964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200" b="1">
                <a:solidFill>
                  <a:schemeClr val="bg1"/>
                </a:solidFill>
                <a:latin typeface="Lato Hairline"/>
                <a:cs typeface="Lato Hairline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82573" y="3127020"/>
            <a:ext cx="4511964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Break </a:t>
            </a:r>
            <a:r>
              <a:rPr lang="es-ES_tradnl" dirty="0" err="1"/>
              <a:t>Section</a:t>
            </a:r>
            <a:r>
              <a:rPr lang="es-ES_tradnl" dirty="0"/>
              <a:t> </a:t>
            </a:r>
            <a:r>
              <a:rPr lang="es-ES_tradnl" dirty="0" err="1"/>
              <a:t>Subtitle</a:t>
            </a:r>
            <a:endParaRPr lang="es-ES_tradnl" dirty="0"/>
          </a:p>
        </p:txBody>
      </p:sp>
      <p:sp>
        <p:nvSpPr>
          <p:cNvPr id="9" name="Text Placeholder 2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6803034" y="3559596"/>
            <a:ext cx="4488039" cy="15368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95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7" grpId="0" animBg="1"/>
      <p:bldP spid="6" grpId="0" animBg="1"/>
      <p:bldP spid="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209FD6D3-F58D-4502-91D9-C9DE4D6CDBE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25">
            <a:extLst>
              <a:ext uri="{FF2B5EF4-FFF2-40B4-BE49-F238E27FC236}">
                <a16:creationId xmlns:a16="http://schemas.microsoft.com/office/drawing/2014/main" id="{EFDF74EB-32AA-439C-9999-86819FE47842}"/>
              </a:ext>
            </a:extLst>
          </p:cNvPr>
          <p:cNvSpPr>
            <a:spLocks/>
          </p:cNvSpPr>
          <p:nvPr userDrawn="1"/>
        </p:nvSpPr>
        <p:spPr bwMode="auto">
          <a:xfrm>
            <a:off x="630692" y="1649412"/>
            <a:ext cx="1257300" cy="1257300"/>
          </a:xfrm>
          <a:custGeom>
            <a:avLst/>
            <a:gdLst>
              <a:gd name="T0" fmla="*/ 608 w 643"/>
              <a:gd name="T1" fmla="*/ 35 h 644"/>
              <a:gd name="T2" fmla="*/ 608 w 643"/>
              <a:gd name="T3" fmla="*/ 163 h 644"/>
              <a:gd name="T4" fmla="*/ 163 w 643"/>
              <a:gd name="T5" fmla="*/ 609 h 644"/>
              <a:gd name="T6" fmla="*/ 35 w 643"/>
              <a:gd name="T7" fmla="*/ 609 h 644"/>
              <a:gd name="T8" fmla="*/ 35 w 643"/>
              <a:gd name="T9" fmla="*/ 609 h 644"/>
              <a:gd name="T10" fmla="*/ 35 w 643"/>
              <a:gd name="T11" fmla="*/ 481 h 644"/>
              <a:gd name="T12" fmla="*/ 480 w 643"/>
              <a:gd name="T13" fmla="*/ 35 h 644"/>
              <a:gd name="T14" fmla="*/ 608 w 643"/>
              <a:gd name="T15" fmla="*/ 35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3" h="644">
                <a:moveTo>
                  <a:pt x="608" y="35"/>
                </a:moveTo>
                <a:cubicBezTo>
                  <a:pt x="643" y="71"/>
                  <a:pt x="643" y="128"/>
                  <a:pt x="608" y="163"/>
                </a:cubicBezTo>
                <a:cubicBezTo>
                  <a:pt x="163" y="609"/>
                  <a:pt x="163" y="609"/>
                  <a:pt x="163" y="609"/>
                </a:cubicBezTo>
                <a:cubicBezTo>
                  <a:pt x="127" y="644"/>
                  <a:pt x="70" y="644"/>
                  <a:pt x="35" y="609"/>
                </a:cubicBezTo>
                <a:cubicBezTo>
                  <a:pt x="35" y="609"/>
                  <a:pt x="35" y="609"/>
                  <a:pt x="35" y="609"/>
                </a:cubicBezTo>
                <a:cubicBezTo>
                  <a:pt x="0" y="573"/>
                  <a:pt x="0" y="516"/>
                  <a:pt x="35" y="481"/>
                </a:cubicBezTo>
                <a:cubicBezTo>
                  <a:pt x="480" y="35"/>
                  <a:pt x="480" y="35"/>
                  <a:pt x="480" y="35"/>
                </a:cubicBezTo>
                <a:cubicBezTo>
                  <a:pt x="516" y="0"/>
                  <a:pt x="573" y="0"/>
                  <a:pt x="608" y="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Rectangle 20">
            <a:extLst>
              <a:ext uri="{FF2B5EF4-FFF2-40B4-BE49-F238E27FC236}">
                <a16:creationId xmlns:a16="http://schemas.microsoft.com/office/drawing/2014/main" id="{C76BA4D0-28E0-4AC8-A86C-658BF159CC9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60738" y="2124075"/>
            <a:ext cx="8670524" cy="2857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21">
            <a:extLst>
              <a:ext uri="{FF2B5EF4-FFF2-40B4-BE49-F238E27FC236}">
                <a16:creationId xmlns:a16="http://schemas.microsoft.com/office/drawing/2014/main" id="{3C4363A1-C1FE-40B7-BD43-45B6CBBBE595}"/>
              </a:ext>
            </a:extLst>
          </p:cNvPr>
          <p:cNvSpPr>
            <a:spLocks/>
          </p:cNvSpPr>
          <p:nvPr userDrawn="1"/>
        </p:nvSpPr>
        <p:spPr bwMode="auto">
          <a:xfrm>
            <a:off x="1997982" y="1797050"/>
            <a:ext cx="654050" cy="654050"/>
          </a:xfrm>
          <a:custGeom>
            <a:avLst/>
            <a:gdLst>
              <a:gd name="T0" fmla="*/ 328 w 335"/>
              <a:gd name="T1" fmla="*/ 56 h 335"/>
              <a:gd name="T2" fmla="*/ 299 w 335"/>
              <a:gd name="T3" fmla="*/ 57 h 335"/>
              <a:gd name="T4" fmla="*/ 274 w 335"/>
              <a:gd name="T5" fmla="*/ 57 h 335"/>
              <a:gd name="T6" fmla="*/ 274 w 335"/>
              <a:gd name="T7" fmla="*/ 82 h 335"/>
              <a:gd name="T8" fmla="*/ 273 w 335"/>
              <a:gd name="T9" fmla="*/ 110 h 335"/>
              <a:gd name="T10" fmla="*/ 245 w 335"/>
              <a:gd name="T11" fmla="*/ 111 h 335"/>
              <a:gd name="T12" fmla="*/ 220 w 335"/>
              <a:gd name="T13" fmla="*/ 111 h 335"/>
              <a:gd name="T14" fmla="*/ 220 w 335"/>
              <a:gd name="T15" fmla="*/ 136 h 335"/>
              <a:gd name="T16" fmla="*/ 219 w 335"/>
              <a:gd name="T17" fmla="*/ 165 h 335"/>
              <a:gd name="T18" fmla="*/ 190 w 335"/>
              <a:gd name="T19" fmla="*/ 166 h 335"/>
              <a:gd name="T20" fmla="*/ 166 w 335"/>
              <a:gd name="T21" fmla="*/ 166 h 335"/>
              <a:gd name="T22" fmla="*/ 166 w 335"/>
              <a:gd name="T23" fmla="*/ 190 h 335"/>
              <a:gd name="T24" fmla="*/ 165 w 335"/>
              <a:gd name="T25" fmla="*/ 219 h 335"/>
              <a:gd name="T26" fmla="*/ 136 w 335"/>
              <a:gd name="T27" fmla="*/ 220 h 335"/>
              <a:gd name="T28" fmla="*/ 111 w 335"/>
              <a:gd name="T29" fmla="*/ 220 h 335"/>
              <a:gd name="T30" fmla="*/ 111 w 335"/>
              <a:gd name="T31" fmla="*/ 245 h 335"/>
              <a:gd name="T32" fmla="*/ 110 w 335"/>
              <a:gd name="T33" fmla="*/ 273 h 335"/>
              <a:gd name="T34" fmla="*/ 82 w 335"/>
              <a:gd name="T35" fmla="*/ 274 h 335"/>
              <a:gd name="T36" fmla="*/ 57 w 335"/>
              <a:gd name="T37" fmla="*/ 274 h 335"/>
              <a:gd name="T38" fmla="*/ 57 w 335"/>
              <a:gd name="T39" fmla="*/ 299 h 335"/>
              <a:gd name="T40" fmla="*/ 56 w 335"/>
              <a:gd name="T41" fmla="*/ 328 h 335"/>
              <a:gd name="T42" fmla="*/ 27 w 335"/>
              <a:gd name="T43" fmla="*/ 329 h 335"/>
              <a:gd name="T44" fmla="*/ 3 w 335"/>
              <a:gd name="T45" fmla="*/ 329 h 335"/>
              <a:gd name="T46" fmla="*/ 0 w 335"/>
              <a:gd name="T47" fmla="*/ 326 h 335"/>
              <a:gd name="T48" fmla="*/ 28 w 335"/>
              <a:gd name="T49" fmla="*/ 325 h 335"/>
              <a:gd name="T50" fmla="*/ 53 w 335"/>
              <a:gd name="T51" fmla="*/ 325 h 335"/>
              <a:gd name="T52" fmla="*/ 53 w 335"/>
              <a:gd name="T53" fmla="*/ 300 h 335"/>
              <a:gd name="T54" fmla="*/ 54 w 335"/>
              <a:gd name="T55" fmla="*/ 272 h 335"/>
              <a:gd name="T56" fmla="*/ 83 w 335"/>
              <a:gd name="T57" fmla="*/ 271 h 335"/>
              <a:gd name="T58" fmla="*/ 107 w 335"/>
              <a:gd name="T59" fmla="*/ 271 h 335"/>
              <a:gd name="T60" fmla="*/ 108 w 335"/>
              <a:gd name="T61" fmla="*/ 246 h 335"/>
              <a:gd name="T62" fmla="*/ 109 w 335"/>
              <a:gd name="T63" fmla="*/ 217 h 335"/>
              <a:gd name="T64" fmla="*/ 137 w 335"/>
              <a:gd name="T65" fmla="*/ 216 h 335"/>
              <a:gd name="T66" fmla="*/ 162 w 335"/>
              <a:gd name="T67" fmla="*/ 216 h 335"/>
              <a:gd name="T68" fmla="*/ 162 w 335"/>
              <a:gd name="T69" fmla="*/ 192 h 335"/>
              <a:gd name="T70" fmla="*/ 163 w 335"/>
              <a:gd name="T71" fmla="*/ 163 h 335"/>
              <a:gd name="T72" fmla="*/ 192 w 335"/>
              <a:gd name="T73" fmla="*/ 162 h 335"/>
              <a:gd name="T74" fmla="*/ 216 w 335"/>
              <a:gd name="T75" fmla="*/ 162 h 335"/>
              <a:gd name="T76" fmla="*/ 216 w 335"/>
              <a:gd name="T77" fmla="*/ 137 h 335"/>
              <a:gd name="T78" fmla="*/ 217 w 335"/>
              <a:gd name="T79" fmla="*/ 109 h 335"/>
              <a:gd name="T80" fmla="*/ 246 w 335"/>
              <a:gd name="T81" fmla="*/ 107 h 335"/>
              <a:gd name="T82" fmla="*/ 271 w 335"/>
              <a:gd name="T83" fmla="*/ 107 h 335"/>
              <a:gd name="T84" fmla="*/ 271 w 335"/>
              <a:gd name="T85" fmla="*/ 83 h 335"/>
              <a:gd name="T86" fmla="*/ 272 w 335"/>
              <a:gd name="T87" fmla="*/ 54 h 335"/>
              <a:gd name="T88" fmla="*/ 300 w 335"/>
              <a:gd name="T89" fmla="*/ 53 h 335"/>
              <a:gd name="T90" fmla="*/ 325 w 335"/>
              <a:gd name="T91" fmla="*/ 53 h 335"/>
              <a:gd name="T92" fmla="*/ 325 w 335"/>
              <a:gd name="T93" fmla="*/ 28 h 335"/>
              <a:gd name="T94" fmla="*/ 326 w 335"/>
              <a:gd name="T95" fmla="*/ 0 h 335"/>
              <a:gd name="T96" fmla="*/ 329 w 335"/>
              <a:gd name="T97" fmla="*/ 3 h 335"/>
              <a:gd name="T98" fmla="*/ 329 w 335"/>
              <a:gd name="T99" fmla="*/ 27 h 335"/>
              <a:gd name="T100" fmla="*/ 328 w 335"/>
              <a:gd name="T101" fmla="*/ 56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35" h="335">
                <a:moveTo>
                  <a:pt x="328" y="56"/>
                </a:moveTo>
                <a:cubicBezTo>
                  <a:pt x="320" y="63"/>
                  <a:pt x="309" y="60"/>
                  <a:pt x="299" y="57"/>
                </a:cubicBezTo>
                <a:cubicBezTo>
                  <a:pt x="290" y="54"/>
                  <a:pt x="280" y="51"/>
                  <a:pt x="274" y="57"/>
                </a:cubicBezTo>
                <a:cubicBezTo>
                  <a:pt x="269" y="63"/>
                  <a:pt x="271" y="72"/>
                  <a:pt x="274" y="82"/>
                </a:cubicBezTo>
                <a:cubicBezTo>
                  <a:pt x="278" y="92"/>
                  <a:pt x="281" y="103"/>
                  <a:pt x="273" y="110"/>
                </a:cubicBezTo>
                <a:cubicBezTo>
                  <a:pt x="266" y="118"/>
                  <a:pt x="255" y="114"/>
                  <a:pt x="245" y="111"/>
                </a:cubicBezTo>
                <a:cubicBezTo>
                  <a:pt x="235" y="108"/>
                  <a:pt x="226" y="105"/>
                  <a:pt x="220" y="111"/>
                </a:cubicBezTo>
                <a:cubicBezTo>
                  <a:pt x="214" y="117"/>
                  <a:pt x="217" y="126"/>
                  <a:pt x="220" y="136"/>
                </a:cubicBezTo>
                <a:cubicBezTo>
                  <a:pt x="223" y="146"/>
                  <a:pt x="227" y="157"/>
                  <a:pt x="219" y="165"/>
                </a:cubicBezTo>
                <a:cubicBezTo>
                  <a:pt x="211" y="172"/>
                  <a:pt x="201" y="169"/>
                  <a:pt x="190" y="166"/>
                </a:cubicBezTo>
                <a:cubicBezTo>
                  <a:pt x="181" y="163"/>
                  <a:pt x="172" y="160"/>
                  <a:pt x="166" y="166"/>
                </a:cubicBezTo>
                <a:cubicBezTo>
                  <a:pt x="160" y="172"/>
                  <a:pt x="163" y="181"/>
                  <a:pt x="166" y="190"/>
                </a:cubicBezTo>
                <a:cubicBezTo>
                  <a:pt x="169" y="201"/>
                  <a:pt x="172" y="211"/>
                  <a:pt x="165" y="219"/>
                </a:cubicBezTo>
                <a:cubicBezTo>
                  <a:pt x="157" y="227"/>
                  <a:pt x="146" y="223"/>
                  <a:pt x="136" y="220"/>
                </a:cubicBezTo>
                <a:cubicBezTo>
                  <a:pt x="126" y="217"/>
                  <a:pt x="117" y="214"/>
                  <a:pt x="111" y="220"/>
                </a:cubicBezTo>
                <a:cubicBezTo>
                  <a:pt x="105" y="226"/>
                  <a:pt x="108" y="235"/>
                  <a:pt x="111" y="245"/>
                </a:cubicBezTo>
                <a:cubicBezTo>
                  <a:pt x="115" y="255"/>
                  <a:pt x="118" y="266"/>
                  <a:pt x="110" y="273"/>
                </a:cubicBezTo>
                <a:cubicBezTo>
                  <a:pt x="103" y="281"/>
                  <a:pt x="92" y="278"/>
                  <a:pt x="82" y="274"/>
                </a:cubicBezTo>
                <a:cubicBezTo>
                  <a:pt x="72" y="271"/>
                  <a:pt x="63" y="268"/>
                  <a:pt x="57" y="274"/>
                </a:cubicBezTo>
                <a:cubicBezTo>
                  <a:pt x="51" y="280"/>
                  <a:pt x="54" y="289"/>
                  <a:pt x="57" y="299"/>
                </a:cubicBezTo>
                <a:cubicBezTo>
                  <a:pt x="60" y="309"/>
                  <a:pt x="64" y="320"/>
                  <a:pt x="56" y="328"/>
                </a:cubicBezTo>
                <a:cubicBezTo>
                  <a:pt x="48" y="335"/>
                  <a:pt x="38" y="332"/>
                  <a:pt x="27" y="329"/>
                </a:cubicBezTo>
                <a:cubicBezTo>
                  <a:pt x="18" y="326"/>
                  <a:pt x="9" y="323"/>
                  <a:pt x="3" y="329"/>
                </a:cubicBezTo>
                <a:cubicBezTo>
                  <a:pt x="0" y="326"/>
                  <a:pt x="0" y="326"/>
                  <a:pt x="0" y="326"/>
                </a:cubicBezTo>
                <a:cubicBezTo>
                  <a:pt x="7" y="318"/>
                  <a:pt x="18" y="322"/>
                  <a:pt x="28" y="325"/>
                </a:cubicBezTo>
                <a:cubicBezTo>
                  <a:pt x="38" y="328"/>
                  <a:pt x="47" y="331"/>
                  <a:pt x="53" y="325"/>
                </a:cubicBezTo>
                <a:cubicBezTo>
                  <a:pt x="59" y="319"/>
                  <a:pt x="56" y="310"/>
                  <a:pt x="53" y="300"/>
                </a:cubicBezTo>
                <a:cubicBezTo>
                  <a:pt x="50" y="290"/>
                  <a:pt x="47" y="279"/>
                  <a:pt x="54" y="272"/>
                </a:cubicBezTo>
                <a:cubicBezTo>
                  <a:pt x="62" y="264"/>
                  <a:pt x="73" y="267"/>
                  <a:pt x="83" y="271"/>
                </a:cubicBezTo>
                <a:cubicBezTo>
                  <a:pt x="92" y="274"/>
                  <a:pt x="101" y="276"/>
                  <a:pt x="107" y="271"/>
                </a:cubicBezTo>
                <a:cubicBezTo>
                  <a:pt x="113" y="265"/>
                  <a:pt x="111" y="255"/>
                  <a:pt x="108" y="246"/>
                </a:cubicBezTo>
                <a:cubicBezTo>
                  <a:pt x="104" y="236"/>
                  <a:pt x="101" y="225"/>
                  <a:pt x="109" y="217"/>
                </a:cubicBezTo>
                <a:cubicBezTo>
                  <a:pt x="116" y="210"/>
                  <a:pt x="127" y="213"/>
                  <a:pt x="137" y="216"/>
                </a:cubicBezTo>
                <a:cubicBezTo>
                  <a:pt x="147" y="219"/>
                  <a:pt x="156" y="222"/>
                  <a:pt x="162" y="216"/>
                </a:cubicBezTo>
                <a:cubicBezTo>
                  <a:pt x="168" y="210"/>
                  <a:pt x="165" y="201"/>
                  <a:pt x="162" y="192"/>
                </a:cubicBezTo>
                <a:cubicBezTo>
                  <a:pt x="159" y="181"/>
                  <a:pt x="155" y="171"/>
                  <a:pt x="163" y="163"/>
                </a:cubicBezTo>
                <a:cubicBezTo>
                  <a:pt x="171" y="155"/>
                  <a:pt x="181" y="159"/>
                  <a:pt x="192" y="162"/>
                </a:cubicBezTo>
                <a:cubicBezTo>
                  <a:pt x="201" y="165"/>
                  <a:pt x="210" y="168"/>
                  <a:pt x="216" y="162"/>
                </a:cubicBezTo>
                <a:cubicBezTo>
                  <a:pt x="222" y="156"/>
                  <a:pt x="219" y="147"/>
                  <a:pt x="216" y="137"/>
                </a:cubicBezTo>
                <a:cubicBezTo>
                  <a:pt x="213" y="127"/>
                  <a:pt x="210" y="116"/>
                  <a:pt x="217" y="109"/>
                </a:cubicBezTo>
                <a:cubicBezTo>
                  <a:pt x="225" y="101"/>
                  <a:pt x="236" y="104"/>
                  <a:pt x="246" y="107"/>
                </a:cubicBezTo>
                <a:cubicBezTo>
                  <a:pt x="256" y="110"/>
                  <a:pt x="265" y="113"/>
                  <a:pt x="271" y="107"/>
                </a:cubicBezTo>
                <a:cubicBezTo>
                  <a:pt x="277" y="101"/>
                  <a:pt x="274" y="92"/>
                  <a:pt x="271" y="83"/>
                </a:cubicBezTo>
                <a:cubicBezTo>
                  <a:pt x="267" y="72"/>
                  <a:pt x="264" y="62"/>
                  <a:pt x="272" y="54"/>
                </a:cubicBezTo>
                <a:cubicBezTo>
                  <a:pt x="279" y="47"/>
                  <a:pt x="290" y="50"/>
                  <a:pt x="300" y="53"/>
                </a:cubicBezTo>
                <a:cubicBezTo>
                  <a:pt x="310" y="56"/>
                  <a:pt x="319" y="59"/>
                  <a:pt x="325" y="53"/>
                </a:cubicBezTo>
                <a:cubicBezTo>
                  <a:pt x="331" y="47"/>
                  <a:pt x="328" y="38"/>
                  <a:pt x="325" y="28"/>
                </a:cubicBezTo>
                <a:cubicBezTo>
                  <a:pt x="322" y="18"/>
                  <a:pt x="318" y="7"/>
                  <a:pt x="326" y="0"/>
                </a:cubicBezTo>
                <a:cubicBezTo>
                  <a:pt x="329" y="3"/>
                  <a:pt x="329" y="3"/>
                  <a:pt x="329" y="3"/>
                </a:cubicBezTo>
                <a:cubicBezTo>
                  <a:pt x="323" y="9"/>
                  <a:pt x="326" y="18"/>
                  <a:pt x="329" y="27"/>
                </a:cubicBezTo>
                <a:cubicBezTo>
                  <a:pt x="332" y="38"/>
                  <a:pt x="335" y="48"/>
                  <a:pt x="328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22">
            <a:extLst>
              <a:ext uri="{FF2B5EF4-FFF2-40B4-BE49-F238E27FC236}">
                <a16:creationId xmlns:a16="http://schemas.microsoft.com/office/drawing/2014/main" id="{86B181C0-4937-4DB9-8B38-67E2C309E548}"/>
              </a:ext>
            </a:extLst>
          </p:cNvPr>
          <p:cNvSpPr>
            <a:spLocks/>
          </p:cNvSpPr>
          <p:nvPr userDrawn="1"/>
        </p:nvSpPr>
        <p:spPr bwMode="auto">
          <a:xfrm>
            <a:off x="9072562" y="5445579"/>
            <a:ext cx="657225" cy="654050"/>
          </a:xfrm>
          <a:custGeom>
            <a:avLst/>
            <a:gdLst>
              <a:gd name="T0" fmla="*/ 8 w 336"/>
              <a:gd name="T1" fmla="*/ 279 h 335"/>
              <a:gd name="T2" fmla="*/ 37 w 336"/>
              <a:gd name="T3" fmla="*/ 278 h 335"/>
              <a:gd name="T4" fmla="*/ 61 w 336"/>
              <a:gd name="T5" fmla="*/ 278 h 335"/>
              <a:gd name="T6" fmla="*/ 61 w 336"/>
              <a:gd name="T7" fmla="*/ 253 h 335"/>
              <a:gd name="T8" fmla="*/ 63 w 336"/>
              <a:gd name="T9" fmla="*/ 225 h 335"/>
              <a:gd name="T10" fmla="*/ 91 w 336"/>
              <a:gd name="T11" fmla="*/ 224 h 335"/>
              <a:gd name="T12" fmla="*/ 116 w 336"/>
              <a:gd name="T13" fmla="*/ 224 h 335"/>
              <a:gd name="T14" fmla="*/ 116 w 336"/>
              <a:gd name="T15" fmla="*/ 199 h 335"/>
              <a:gd name="T16" fmla="*/ 117 w 336"/>
              <a:gd name="T17" fmla="*/ 170 h 335"/>
              <a:gd name="T18" fmla="*/ 146 w 336"/>
              <a:gd name="T19" fmla="*/ 169 h 335"/>
              <a:gd name="T20" fmla="*/ 170 w 336"/>
              <a:gd name="T21" fmla="*/ 169 h 335"/>
              <a:gd name="T22" fmla="*/ 170 w 336"/>
              <a:gd name="T23" fmla="*/ 145 h 335"/>
              <a:gd name="T24" fmla="*/ 171 w 336"/>
              <a:gd name="T25" fmla="*/ 116 h 335"/>
              <a:gd name="T26" fmla="*/ 200 w 336"/>
              <a:gd name="T27" fmla="*/ 115 h 335"/>
              <a:gd name="T28" fmla="*/ 225 w 336"/>
              <a:gd name="T29" fmla="*/ 115 h 335"/>
              <a:gd name="T30" fmla="*/ 225 w 336"/>
              <a:gd name="T31" fmla="*/ 90 h 335"/>
              <a:gd name="T32" fmla="*/ 226 w 336"/>
              <a:gd name="T33" fmla="*/ 62 h 335"/>
              <a:gd name="T34" fmla="*/ 254 w 336"/>
              <a:gd name="T35" fmla="*/ 61 h 335"/>
              <a:gd name="T36" fmla="*/ 279 w 336"/>
              <a:gd name="T37" fmla="*/ 60 h 335"/>
              <a:gd name="T38" fmla="*/ 279 w 336"/>
              <a:gd name="T39" fmla="*/ 36 h 335"/>
              <a:gd name="T40" fmla="*/ 280 w 336"/>
              <a:gd name="T41" fmla="*/ 7 h 335"/>
              <a:gd name="T42" fmla="*/ 309 w 336"/>
              <a:gd name="T43" fmla="*/ 6 h 335"/>
              <a:gd name="T44" fmla="*/ 333 w 336"/>
              <a:gd name="T45" fmla="*/ 6 h 335"/>
              <a:gd name="T46" fmla="*/ 336 w 336"/>
              <a:gd name="T47" fmla="*/ 9 h 335"/>
              <a:gd name="T48" fmla="*/ 307 w 336"/>
              <a:gd name="T49" fmla="*/ 10 h 335"/>
              <a:gd name="T50" fmla="*/ 283 w 336"/>
              <a:gd name="T51" fmla="*/ 10 h 335"/>
              <a:gd name="T52" fmla="*/ 283 w 336"/>
              <a:gd name="T53" fmla="*/ 35 h 335"/>
              <a:gd name="T54" fmla="*/ 282 w 336"/>
              <a:gd name="T55" fmla="*/ 63 h 335"/>
              <a:gd name="T56" fmla="*/ 253 w 336"/>
              <a:gd name="T57" fmla="*/ 64 h 335"/>
              <a:gd name="T58" fmla="*/ 228 w 336"/>
              <a:gd name="T59" fmla="*/ 64 h 335"/>
              <a:gd name="T60" fmla="*/ 228 w 336"/>
              <a:gd name="T61" fmla="*/ 89 h 335"/>
              <a:gd name="T62" fmla="*/ 227 w 336"/>
              <a:gd name="T63" fmla="*/ 118 h 335"/>
              <a:gd name="T64" fmla="*/ 199 w 336"/>
              <a:gd name="T65" fmla="*/ 119 h 335"/>
              <a:gd name="T66" fmla="*/ 174 w 336"/>
              <a:gd name="T67" fmla="*/ 119 h 335"/>
              <a:gd name="T68" fmla="*/ 174 w 336"/>
              <a:gd name="T69" fmla="*/ 143 h 335"/>
              <a:gd name="T70" fmla="*/ 173 w 336"/>
              <a:gd name="T71" fmla="*/ 172 h 335"/>
              <a:gd name="T72" fmla="*/ 144 w 336"/>
              <a:gd name="T73" fmla="*/ 173 h 335"/>
              <a:gd name="T74" fmla="*/ 120 w 336"/>
              <a:gd name="T75" fmla="*/ 173 h 335"/>
              <a:gd name="T76" fmla="*/ 120 w 336"/>
              <a:gd name="T77" fmla="*/ 198 h 335"/>
              <a:gd name="T78" fmla="*/ 119 w 336"/>
              <a:gd name="T79" fmla="*/ 226 h 335"/>
              <a:gd name="T80" fmla="*/ 90 w 336"/>
              <a:gd name="T81" fmla="*/ 227 h 335"/>
              <a:gd name="T82" fmla="*/ 65 w 336"/>
              <a:gd name="T83" fmla="*/ 228 h 335"/>
              <a:gd name="T84" fmla="*/ 65 w 336"/>
              <a:gd name="T85" fmla="*/ 252 h 335"/>
              <a:gd name="T86" fmla="*/ 64 w 336"/>
              <a:gd name="T87" fmla="*/ 281 h 335"/>
              <a:gd name="T88" fmla="*/ 36 w 336"/>
              <a:gd name="T89" fmla="*/ 282 h 335"/>
              <a:gd name="T90" fmla="*/ 11 w 336"/>
              <a:gd name="T91" fmla="*/ 282 h 335"/>
              <a:gd name="T92" fmla="*/ 11 w 336"/>
              <a:gd name="T93" fmla="*/ 307 h 335"/>
              <a:gd name="T94" fmla="*/ 10 w 336"/>
              <a:gd name="T95" fmla="*/ 335 h 335"/>
              <a:gd name="T96" fmla="*/ 7 w 336"/>
              <a:gd name="T97" fmla="*/ 332 h 335"/>
              <a:gd name="T98" fmla="*/ 7 w 336"/>
              <a:gd name="T99" fmla="*/ 308 h 335"/>
              <a:gd name="T100" fmla="*/ 8 w 336"/>
              <a:gd name="T101" fmla="*/ 279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36" h="335">
                <a:moveTo>
                  <a:pt x="8" y="279"/>
                </a:moveTo>
                <a:cubicBezTo>
                  <a:pt x="16" y="271"/>
                  <a:pt x="26" y="275"/>
                  <a:pt x="37" y="278"/>
                </a:cubicBezTo>
                <a:cubicBezTo>
                  <a:pt x="46" y="281"/>
                  <a:pt x="55" y="284"/>
                  <a:pt x="61" y="278"/>
                </a:cubicBezTo>
                <a:cubicBezTo>
                  <a:pt x="67" y="272"/>
                  <a:pt x="64" y="263"/>
                  <a:pt x="61" y="253"/>
                </a:cubicBezTo>
                <a:cubicBezTo>
                  <a:pt x="58" y="243"/>
                  <a:pt x="55" y="232"/>
                  <a:pt x="63" y="225"/>
                </a:cubicBezTo>
                <a:cubicBezTo>
                  <a:pt x="70" y="217"/>
                  <a:pt x="81" y="220"/>
                  <a:pt x="91" y="224"/>
                </a:cubicBezTo>
                <a:cubicBezTo>
                  <a:pt x="101" y="227"/>
                  <a:pt x="110" y="230"/>
                  <a:pt x="116" y="224"/>
                </a:cubicBezTo>
                <a:cubicBezTo>
                  <a:pt x="122" y="218"/>
                  <a:pt x="119" y="209"/>
                  <a:pt x="116" y="199"/>
                </a:cubicBezTo>
                <a:cubicBezTo>
                  <a:pt x="113" y="189"/>
                  <a:pt x="109" y="178"/>
                  <a:pt x="117" y="170"/>
                </a:cubicBezTo>
                <a:cubicBezTo>
                  <a:pt x="125" y="163"/>
                  <a:pt x="135" y="166"/>
                  <a:pt x="146" y="169"/>
                </a:cubicBezTo>
                <a:cubicBezTo>
                  <a:pt x="155" y="172"/>
                  <a:pt x="164" y="175"/>
                  <a:pt x="170" y="169"/>
                </a:cubicBezTo>
                <a:cubicBezTo>
                  <a:pt x="176" y="163"/>
                  <a:pt x="173" y="154"/>
                  <a:pt x="170" y="145"/>
                </a:cubicBezTo>
                <a:cubicBezTo>
                  <a:pt x="167" y="134"/>
                  <a:pt x="164" y="124"/>
                  <a:pt x="171" y="116"/>
                </a:cubicBezTo>
                <a:cubicBezTo>
                  <a:pt x="179" y="108"/>
                  <a:pt x="190" y="112"/>
                  <a:pt x="200" y="115"/>
                </a:cubicBezTo>
                <a:cubicBezTo>
                  <a:pt x="209" y="118"/>
                  <a:pt x="219" y="121"/>
                  <a:pt x="225" y="115"/>
                </a:cubicBezTo>
                <a:cubicBezTo>
                  <a:pt x="230" y="109"/>
                  <a:pt x="228" y="100"/>
                  <a:pt x="225" y="90"/>
                </a:cubicBezTo>
                <a:cubicBezTo>
                  <a:pt x="221" y="80"/>
                  <a:pt x="218" y="69"/>
                  <a:pt x="226" y="62"/>
                </a:cubicBezTo>
                <a:cubicBezTo>
                  <a:pt x="233" y="54"/>
                  <a:pt x="244" y="57"/>
                  <a:pt x="254" y="61"/>
                </a:cubicBezTo>
                <a:cubicBezTo>
                  <a:pt x="264" y="64"/>
                  <a:pt x="273" y="66"/>
                  <a:pt x="279" y="60"/>
                </a:cubicBezTo>
                <a:cubicBezTo>
                  <a:pt x="285" y="55"/>
                  <a:pt x="282" y="45"/>
                  <a:pt x="279" y="36"/>
                </a:cubicBezTo>
                <a:cubicBezTo>
                  <a:pt x="276" y="26"/>
                  <a:pt x="272" y="15"/>
                  <a:pt x="280" y="7"/>
                </a:cubicBezTo>
                <a:cubicBezTo>
                  <a:pt x="288" y="0"/>
                  <a:pt x="298" y="3"/>
                  <a:pt x="309" y="6"/>
                </a:cubicBezTo>
                <a:cubicBezTo>
                  <a:pt x="318" y="9"/>
                  <a:pt x="327" y="12"/>
                  <a:pt x="333" y="6"/>
                </a:cubicBezTo>
                <a:cubicBezTo>
                  <a:pt x="336" y="9"/>
                  <a:pt x="336" y="9"/>
                  <a:pt x="336" y="9"/>
                </a:cubicBezTo>
                <a:cubicBezTo>
                  <a:pt x="328" y="17"/>
                  <a:pt x="318" y="13"/>
                  <a:pt x="307" y="10"/>
                </a:cubicBezTo>
                <a:cubicBezTo>
                  <a:pt x="298" y="7"/>
                  <a:pt x="289" y="4"/>
                  <a:pt x="283" y="10"/>
                </a:cubicBezTo>
                <a:cubicBezTo>
                  <a:pt x="277" y="16"/>
                  <a:pt x="280" y="25"/>
                  <a:pt x="283" y="35"/>
                </a:cubicBezTo>
                <a:cubicBezTo>
                  <a:pt x="286" y="45"/>
                  <a:pt x="289" y="56"/>
                  <a:pt x="282" y="63"/>
                </a:cubicBezTo>
                <a:cubicBezTo>
                  <a:pt x="274" y="71"/>
                  <a:pt x="263" y="68"/>
                  <a:pt x="253" y="64"/>
                </a:cubicBezTo>
                <a:cubicBezTo>
                  <a:pt x="243" y="61"/>
                  <a:pt x="234" y="58"/>
                  <a:pt x="228" y="64"/>
                </a:cubicBezTo>
                <a:cubicBezTo>
                  <a:pt x="222" y="70"/>
                  <a:pt x="225" y="79"/>
                  <a:pt x="228" y="89"/>
                </a:cubicBezTo>
                <a:cubicBezTo>
                  <a:pt x="232" y="99"/>
                  <a:pt x="235" y="110"/>
                  <a:pt x="227" y="118"/>
                </a:cubicBezTo>
                <a:cubicBezTo>
                  <a:pt x="220" y="125"/>
                  <a:pt x="209" y="122"/>
                  <a:pt x="199" y="119"/>
                </a:cubicBezTo>
                <a:cubicBezTo>
                  <a:pt x="189" y="116"/>
                  <a:pt x="180" y="113"/>
                  <a:pt x="174" y="119"/>
                </a:cubicBezTo>
                <a:cubicBezTo>
                  <a:pt x="168" y="125"/>
                  <a:pt x="171" y="134"/>
                  <a:pt x="174" y="143"/>
                </a:cubicBezTo>
                <a:cubicBezTo>
                  <a:pt x="177" y="154"/>
                  <a:pt x="181" y="164"/>
                  <a:pt x="173" y="172"/>
                </a:cubicBezTo>
                <a:cubicBezTo>
                  <a:pt x="165" y="180"/>
                  <a:pt x="155" y="176"/>
                  <a:pt x="144" y="173"/>
                </a:cubicBezTo>
                <a:cubicBezTo>
                  <a:pt x="135" y="170"/>
                  <a:pt x="126" y="167"/>
                  <a:pt x="120" y="173"/>
                </a:cubicBezTo>
                <a:cubicBezTo>
                  <a:pt x="114" y="179"/>
                  <a:pt x="117" y="188"/>
                  <a:pt x="120" y="198"/>
                </a:cubicBezTo>
                <a:cubicBezTo>
                  <a:pt x="123" y="208"/>
                  <a:pt x="126" y="219"/>
                  <a:pt x="119" y="226"/>
                </a:cubicBezTo>
                <a:cubicBezTo>
                  <a:pt x="111" y="234"/>
                  <a:pt x="100" y="231"/>
                  <a:pt x="90" y="227"/>
                </a:cubicBezTo>
                <a:cubicBezTo>
                  <a:pt x="80" y="224"/>
                  <a:pt x="71" y="222"/>
                  <a:pt x="65" y="228"/>
                </a:cubicBezTo>
                <a:cubicBezTo>
                  <a:pt x="59" y="233"/>
                  <a:pt x="62" y="243"/>
                  <a:pt x="65" y="252"/>
                </a:cubicBezTo>
                <a:cubicBezTo>
                  <a:pt x="68" y="262"/>
                  <a:pt x="72" y="273"/>
                  <a:pt x="64" y="281"/>
                </a:cubicBezTo>
                <a:cubicBezTo>
                  <a:pt x="57" y="288"/>
                  <a:pt x="46" y="285"/>
                  <a:pt x="36" y="282"/>
                </a:cubicBezTo>
                <a:cubicBezTo>
                  <a:pt x="26" y="279"/>
                  <a:pt x="17" y="276"/>
                  <a:pt x="11" y="282"/>
                </a:cubicBezTo>
                <a:cubicBezTo>
                  <a:pt x="5" y="288"/>
                  <a:pt x="8" y="297"/>
                  <a:pt x="11" y="307"/>
                </a:cubicBezTo>
                <a:cubicBezTo>
                  <a:pt x="14" y="317"/>
                  <a:pt x="17" y="328"/>
                  <a:pt x="10" y="335"/>
                </a:cubicBezTo>
                <a:cubicBezTo>
                  <a:pt x="7" y="332"/>
                  <a:pt x="7" y="332"/>
                  <a:pt x="7" y="332"/>
                </a:cubicBezTo>
                <a:cubicBezTo>
                  <a:pt x="13" y="326"/>
                  <a:pt x="10" y="317"/>
                  <a:pt x="7" y="308"/>
                </a:cubicBezTo>
                <a:cubicBezTo>
                  <a:pt x="4" y="297"/>
                  <a:pt x="0" y="287"/>
                  <a:pt x="8" y="2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23">
            <a:extLst>
              <a:ext uri="{FF2B5EF4-FFF2-40B4-BE49-F238E27FC236}">
                <a16:creationId xmlns:a16="http://schemas.microsoft.com/office/drawing/2014/main" id="{2B18A7D9-FF2E-40E9-BF5F-770D72B42844}"/>
              </a:ext>
            </a:extLst>
          </p:cNvPr>
          <p:cNvSpPr>
            <a:spLocks/>
          </p:cNvSpPr>
          <p:nvPr userDrawn="1"/>
        </p:nvSpPr>
        <p:spPr bwMode="auto">
          <a:xfrm>
            <a:off x="1982220" y="1624149"/>
            <a:ext cx="1489075" cy="1487488"/>
          </a:xfrm>
          <a:custGeom>
            <a:avLst/>
            <a:gdLst>
              <a:gd name="T0" fmla="*/ 726 w 762"/>
              <a:gd name="T1" fmla="*/ 36 h 762"/>
              <a:gd name="T2" fmla="*/ 726 w 762"/>
              <a:gd name="T3" fmla="*/ 163 h 762"/>
              <a:gd name="T4" fmla="*/ 163 w 762"/>
              <a:gd name="T5" fmla="*/ 727 h 762"/>
              <a:gd name="T6" fmla="*/ 35 w 762"/>
              <a:gd name="T7" fmla="*/ 727 h 762"/>
              <a:gd name="T8" fmla="*/ 35 w 762"/>
              <a:gd name="T9" fmla="*/ 727 h 762"/>
              <a:gd name="T10" fmla="*/ 35 w 762"/>
              <a:gd name="T11" fmla="*/ 599 h 762"/>
              <a:gd name="T12" fmla="*/ 599 w 762"/>
              <a:gd name="T13" fmla="*/ 36 h 762"/>
              <a:gd name="T14" fmla="*/ 726 w 762"/>
              <a:gd name="T15" fmla="*/ 36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2" h="762">
                <a:moveTo>
                  <a:pt x="726" y="36"/>
                </a:moveTo>
                <a:cubicBezTo>
                  <a:pt x="762" y="71"/>
                  <a:pt x="762" y="128"/>
                  <a:pt x="726" y="163"/>
                </a:cubicBezTo>
                <a:cubicBezTo>
                  <a:pt x="163" y="727"/>
                  <a:pt x="163" y="727"/>
                  <a:pt x="163" y="727"/>
                </a:cubicBezTo>
                <a:cubicBezTo>
                  <a:pt x="127" y="762"/>
                  <a:pt x="70" y="762"/>
                  <a:pt x="35" y="727"/>
                </a:cubicBezTo>
                <a:cubicBezTo>
                  <a:pt x="35" y="727"/>
                  <a:pt x="35" y="727"/>
                  <a:pt x="35" y="727"/>
                </a:cubicBezTo>
                <a:cubicBezTo>
                  <a:pt x="0" y="692"/>
                  <a:pt x="0" y="635"/>
                  <a:pt x="35" y="599"/>
                </a:cubicBezTo>
                <a:cubicBezTo>
                  <a:pt x="599" y="36"/>
                  <a:pt x="599" y="36"/>
                  <a:pt x="599" y="36"/>
                </a:cubicBezTo>
                <a:cubicBezTo>
                  <a:pt x="634" y="0"/>
                  <a:pt x="691" y="0"/>
                  <a:pt x="726" y="36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24">
            <a:extLst>
              <a:ext uri="{FF2B5EF4-FFF2-40B4-BE49-F238E27FC236}">
                <a16:creationId xmlns:a16="http://schemas.microsoft.com/office/drawing/2014/main" id="{F15C4BF0-1DE8-41FC-8F76-F95C5917F000}"/>
              </a:ext>
            </a:extLst>
          </p:cNvPr>
          <p:cNvSpPr>
            <a:spLocks/>
          </p:cNvSpPr>
          <p:nvPr userDrawn="1"/>
        </p:nvSpPr>
        <p:spPr bwMode="auto">
          <a:xfrm>
            <a:off x="3686403" y="1411607"/>
            <a:ext cx="893763" cy="890588"/>
          </a:xfrm>
          <a:custGeom>
            <a:avLst/>
            <a:gdLst>
              <a:gd name="T0" fmla="*/ 422 w 457"/>
              <a:gd name="T1" fmla="*/ 35 h 456"/>
              <a:gd name="T2" fmla="*/ 422 w 457"/>
              <a:gd name="T3" fmla="*/ 162 h 456"/>
              <a:gd name="T4" fmla="*/ 163 w 457"/>
              <a:gd name="T5" fmla="*/ 421 h 456"/>
              <a:gd name="T6" fmla="*/ 35 w 457"/>
              <a:gd name="T7" fmla="*/ 421 h 456"/>
              <a:gd name="T8" fmla="*/ 35 w 457"/>
              <a:gd name="T9" fmla="*/ 421 h 456"/>
              <a:gd name="T10" fmla="*/ 35 w 457"/>
              <a:gd name="T11" fmla="*/ 294 h 456"/>
              <a:gd name="T12" fmla="*/ 294 w 457"/>
              <a:gd name="T13" fmla="*/ 35 h 456"/>
              <a:gd name="T14" fmla="*/ 422 w 457"/>
              <a:gd name="T15" fmla="*/ 35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7" h="456">
                <a:moveTo>
                  <a:pt x="422" y="35"/>
                </a:moveTo>
                <a:cubicBezTo>
                  <a:pt x="457" y="70"/>
                  <a:pt x="457" y="127"/>
                  <a:pt x="422" y="162"/>
                </a:cubicBezTo>
                <a:cubicBezTo>
                  <a:pt x="163" y="421"/>
                  <a:pt x="163" y="421"/>
                  <a:pt x="163" y="421"/>
                </a:cubicBezTo>
                <a:cubicBezTo>
                  <a:pt x="128" y="456"/>
                  <a:pt x="70" y="456"/>
                  <a:pt x="35" y="421"/>
                </a:cubicBezTo>
                <a:cubicBezTo>
                  <a:pt x="35" y="421"/>
                  <a:pt x="35" y="421"/>
                  <a:pt x="35" y="421"/>
                </a:cubicBezTo>
                <a:cubicBezTo>
                  <a:pt x="0" y="386"/>
                  <a:pt x="0" y="329"/>
                  <a:pt x="35" y="294"/>
                </a:cubicBezTo>
                <a:cubicBezTo>
                  <a:pt x="294" y="35"/>
                  <a:pt x="294" y="35"/>
                  <a:pt x="294" y="35"/>
                </a:cubicBezTo>
                <a:cubicBezTo>
                  <a:pt x="329" y="0"/>
                  <a:pt x="386" y="0"/>
                  <a:pt x="422" y="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26">
            <a:extLst>
              <a:ext uri="{FF2B5EF4-FFF2-40B4-BE49-F238E27FC236}">
                <a16:creationId xmlns:a16="http://schemas.microsoft.com/office/drawing/2014/main" id="{65ED36B1-BA23-4A34-946C-BFED841AF9F7}"/>
              </a:ext>
            </a:extLst>
          </p:cNvPr>
          <p:cNvSpPr>
            <a:spLocks/>
          </p:cNvSpPr>
          <p:nvPr userDrawn="1"/>
        </p:nvSpPr>
        <p:spPr bwMode="auto">
          <a:xfrm>
            <a:off x="10263187" y="4295775"/>
            <a:ext cx="1257300" cy="1257300"/>
          </a:xfrm>
          <a:custGeom>
            <a:avLst/>
            <a:gdLst>
              <a:gd name="T0" fmla="*/ 608 w 643"/>
              <a:gd name="T1" fmla="*/ 35 h 644"/>
              <a:gd name="T2" fmla="*/ 608 w 643"/>
              <a:gd name="T3" fmla="*/ 163 h 644"/>
              <a:gd name="T4" fmla="*/ 162 w 643"/>
              <a:gd name="T5" fmla="*/ 609 h 644"/>
              <a:gd name="T6" fmla="*/ 35 w 643"/>
              <a:gd name="T7" fmla="*/ 609 h 644"/>
              <a:gd name="T8" fmla="*/ 35 w 643"/>
              <a:gd name="T9" fmla="*/ 609 h 644"/>
              <a:gd name="T10" fmla="*/ 35 w 643"/>
              <a:gd name="T11" fmla="*/ 481 h 644"/>
              <a:gd name="T12" fmla="*/ 480 w 643"/>
              <a:gd name="T13" fmla="*/ 35 h 644"/>
              <a:gd name="T14" fmla="*/ 608 w 643"/>
              <a:gd name="T15" fmla="*/ 35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3" h="644">
                <a:moveTo>
                  <a:pt x="608" y="35"/>
                </a:moveTo>
                <a:cubicBezTo>
                  <a:pt x="643" y="71"/>
                  <a:pt x="643" y="128"/>
                  <a:pt x="608" y="163"/>
                </a:cubicBezTo>
                <a:cubicBezTo>
                  <a:pt x="162" y="609"/>
                  <a:pt x="162" y="609"/>
                  <a:pt x="162" y="609"/>
                </a:cubicBezTo>
                <a:cubicBezTo>
                  <a:pt x="127" y="644"/>
                  <a:pt x="70" y="644"/>
                  <a:pt x="35" y="609"/>
                </a:cubicBezTo>
                <a:cubicBezTo>
                  <a:pt x="35" y="609"/>
                  <a:pt x="35" y="609"/>
                  <a:pt x="35" y="609"/>
                </a:cubicBezTo>
                <a:cubicBezTo>
                  <a:pt x="0" y="573"/>
                  <a:pt x="0" y="516"/>
                  <a:pt x="35" y="481"/>
                </a:cubicBezTo>
                <a:cubicBezTo>
                  <a:pt x="480" y="35"/>
                  <a:pt x="480" y="35"/>
                  <a:pt x="480" y="35"/>
                </a:cubicBezTo>
                <a:cubicBezTo>
                  <a:pt x="516" y="0"/>
                  <a:pt x="573" y="0"/>
                  <a:pt x="608" y="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27">
            <a:extLst>
              <a:ext uri="{FF2B5EF4-FFF2-40B4-BE49-F238E27FC236}">
                <a16:creationId xmlns:a16="http://schemas.microsoft.com/office/drawing/2014/main" id="{1F8D3AE9-BF87-4579-BBC3-889D88549D9F}"/>
              </a:ext>
            </a:extLst>
          </p:cNvPr>
          <p:cNvSpPr>
            <a:spLocks/>
          </p:cNvSpPr>
          <p:nvPr userDrawn="1"/>
        </p:nvSpPr>
        <p:spPr bwMode="auto">
          <a:xfrm>
            <a:off x="1878240" y="1219520"/>
            <a:ext cx="401638" cy="403225"/>
          </a:xfrm>
          <a:custGeom>
            <a:avLst/>
            <a:gdLst>
              <a:gd name="T0" fmla="*/ 169 w 206"/>
              <a:gd name="T1" fmla="*/ 36 h 206"/>
              <a:gd name="T2" fmla="*/ 169 w 206"/>
              <a:gd name="T3" fmla="*/ 169 h 206"/>
              <a:gd name="T4" fmla="*/ 36 w 206"/>
              <a:gd name="T5" fmla="*/ 169 h 206"/>
              <a:gd name="T6" fmla="*/ 36 w 206"/>
              <a:gd name="T7" fmla="*/ 36 h 206"/>
              <a:gd name="T8" fmla="*/ 169 w 206"/>
              <a:gd name="T9" fmla="*/ 3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6">
                <a:moveTo>
                  <a:pt x="169" y="36"/>
                </a:moveTo>
                <a:cubicBezTo>
                  <a:pt x="206" y="73"/>
                  <a:pt x="206" y="132"/>
                  <a:pt x="169" y="169"/>
                </a:cubicBezTo>
                <a:cubicBezTo>
                  <a:pt x="132" y="206"/>
                  <a:pt x="73" y="206"/>
                  <a:pt x="36" y="169"/>
                </a:cubicBezTo>
                <a:cubicBezTo>
                  <a:pt x="0" y="132"/>
                  <a:pt x="0" y="73"/>
                  <a:pt x="36" y="36"/>
                </a:cubicBezTo>
                <a:cubicBezTo>
                  <a:pt x="73" y="0"/>
                  <a:pt x="132" y="0"/>
                  <a:pt x="169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28">
            <a:extLst>
              <a:ext uri="{FF2B5EF4-FFF2-40B4-BE49-F238E27FC236}">
                <a16:creationId xmlns:a16="http://schemas.microsoft.com/office/drawing/2014/main" id="{DA206DA9-9744-4A14-A1E0-0028AB469800}"/>
              </a:ext>
            </a:extLst>
          </p:cNvPr>
          <p:cNvSpPr>
            <a:spLocks/>
          </p:cNvSpPr>
          <p:nvPr userDrawn="1"/>
        </p:nvSpPr>
        <p:spPr bwMode="auto">
          <a:xfrm>
            <a:off x="3388745" y="1293949"/>
            <a:ext cx="401638" cy="401638"/>
          </a:xfrm>
          <a:custGeom>
            <a:avLst/>
            <a:gdLst>
              <a:gd name="T0" fmla="*/ 169 w 205"/>
              <a:gd name="T1" fmla="*/ 36 h 206"/>
              <a:gd name="T2" fmla="*/ 169 w 205"/>
              <a:gd name="T3" fmla="*/ 169 h 206"/>
              <a:gd name="T4" fmla="*/ 36 w 205"/>
              <a:gd name="T5" fmla="*/ 169 h 206"/>
              <a:gd name="T6" fmla="*/ 36 w 205"/>
              <a:gd name="T7" fmla="*/ 36 h 206"/>
              <a:gd name="T8" fmla="*/ 169 w 205"/>
              <a:gd name="T9" fmla="*/ 3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6">
                <a:moveTo>
                  <a:pt x="169" y="36"/>
                </a:moveTo>
                <a:cubicBezTo>
                  <a:pt x="205" y="73"/>
                  <a:pt x="205" y="132"/>
                  <a:pt x="169" y="169"/>
                </a:cubicBezTo>
                <a:cubicBezTo>
                  <a:pt x="132" y="206"/>
                  <a:pt x="73" y="206"/>
                  <a:pt x="36" y="169"/>
                </a:cubicBezTo>
                <a:cubicBezTo>
                  <a:pt x="0" y="132"/>
                  <a:pt x="0" y="73"/>
                  <a:pt x="36" y="36"/>
                </a:cubicBezTo>
                <a:cubicBezTo>
                  <a:pt x="73" y="0"/>
                  <a:pt x="132" y="0"/>
                  <a:pt x="169" y="36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29">
            <a:extLst>
              <a:ext uri="{FF2B5EF4-FFF2-40B4-BE49-F238E27FC236}">
                <a16:creationId xmlns:a16="http://schemas.microsoft.com/office/drawing/2014/main" id="{3C5076B3-79BF-4B73-96FC-6FA82025D587}"/>
              </a:ext>
            </a:extLst>
          </p:cNvPr>
          <p:cNvSpPr>
            <a:spLocks/>
          </p:cNvSpPr>
          <p:nvPr userDrawn="1"/>
        </p:nvSpPr>
        <p:spPr bwMode="auto">
          <a:xfrm>
            <a:off x="9907587" y="5491162"/>
            <a:ext cx="403225" cy="401638"/>
          </a:xfrm>
          <a:custGeom>
            <a:avLst/>
            <a:gdLst>
              <a:gd name="T0" fmla="*/ 169 w 206"/>
              <a:gd name="T1" fmla="*/ 36 h 206"/>
              <a:gd name="T2" fmla="*/ 169 w 206"/>
              <a:gd name="T3" fmla="*/ 169 h 206"/>
              <a:gd name="T4" fmla="*/ 36 w 206"/>
              <a:gd name="T5" fmla="*/ 169 h 206"/>
              <a:gd name="T6" fmla="*/ 36 w 206"/>
              <a:gd name="T7" fmla="*/ 36 h 206"/>
              <a:gd name="T8" fmla="*/ 169 w 206"/>
              <a:gd name="T9" fmla="*/ 3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6">
                <a:moveTo>
                  <a:pt x="169" y="36"/>
                </a:moveTo>
                <a:cubicBezTo>
                  <a:pt x="206" y="73"/>
                  <a:pt x="206" y="132"/>
                  <a:pt x="169" y="169"/>
                </a:cubicBezTo>
                <a:cubicBezTo>
                  <a:pt x="132" y="206"/>
                  <a:pt x="73" y="206"/>
                  <a:pt x="36" y="169"/>
                </a:cubicBezTo>
                <a:cubicBezTo>
                  <a:pt x="0" y="132"/>
                  <a:pt x="0" y="73"/>
                  <a:pt x="36" y="36"/>
                </a:cubicBezTo>
                <a:cubicBezTo>
                  <a:pt x="73" y="0"/>
                  <a:pt x="132" y="0"/>
                  <a:pt x="169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4283801" y="2906712"/>
            <a:ext cx="3624399" cy="655784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4283801" y="3844953"/>
            <a:ext cx="3624399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署名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4283801" y="4160587"/>
            <a:ext cx="3624399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fld id="{CB3FFC9E-A4C1-40CB-8E0E-23B63E3543C5}" type="datetime1">
              <a:rPr lang="zh-CN" altLang="en-US" smtClean="0"/>
              <a:t>2020/6/23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1533748"/>
            <a:ext cx="12192000" cy="3708812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91963" y="5539546"/>
            <a:ext cx="10691989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1" name="Rounded Rectangle 10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ounded Rectangle 11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Rounded Rectangle 12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91966" y="324582"/>
            <a:ext cx="1069198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1966" y="827103"/>
            <a:ext cx="10691988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4567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image with colo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050847" y="1533748"/>
            <a:ext cx="6141156" cy="370881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" y="1533748"/>
            <a:ext cx="6321777" cy="3708812"/>
          </a:xfrm>
          <a:custGeom>
            <a:avLst/>
            <a:gdLst/>
            <a:ahLst/>
            <a:cxnLst/>
            <a:rect l="l" t="t" r="r" b="b"/>
            <a:pathLst>
              <a:path w="4741333" h="3090677">
                <a:moveTo>
                  <a:pt x="681038" y="182378"/>
                </a:moveTo>
                <a:cubicBezTo>
                  <a:pt x="554786" y="182378"/>
                  <a:pt x="452438" y="284726"/>
                  <a:pt x="452438" y="410978"/>
                </a:cubicBezTo>
                <a:lnTo>
                  <a:pt x="452438" y="2658878"/>
                </a:lnTo>
                <a:cubicBezTo>
                  <a:pt x="452438" y="2785130"/>
                  <a:pt x="554786" y="2887478"/>
                  <a:pt x="681038" y="2887478"/>
                </a:cubicBezTo>
                <a:cubicBezTo>
                  <a:pt x="807290" y="2887478"/>
                  <a:pt x="909638" y="2785130"/>
                  <a:pt x="909638" y="2658878"/>
                </a:cubicBezTo>
                <a:lnTo>
                  <a:pt x="909638" y="410978"/>
                </a:lnTo>
                <a:cubicBezTo>
                  <a:pt x="909638" y="284726"/>
                  <a:pt x="807290" y="182378"/>
                  <a:pt x="681038" y="182378"/>
                </a:cubicBezTo>
                <a:close/>
                <a:moveTo>
                  <a:pt x="0" y="0"/>
                </a:moveTo>
                <a:lnTo>
                  <a:pt x="4538133" y="0"/>
                </a:lnTo>
                <a:lnTo>
                  <a:pt x="4538133" y="1312678"/>
                </a:lnTo>
                <a:lnTo>
                  <a:pt x="4741333" y="1515878"/>
                </a:lnTo>
                <a:lnTo>
                  <a:pt x="4538133" y="1719078"/>
                </a:lnTo>
                <a:lnTo>
                  <a:pt x="4538133" y="3090677"/>
                </a:lnTo>
                <a:lnTo>
                  <a:pt x="0" y="3090677"/>
                </a:ln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91965" y="5539546"/>
            <a:ext cx="10973505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672438" y="2259912"/>
            <a:ext cx="4893029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672438" y="2762434"/>
            <a:ext cx="489302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6672438" y="3121469"/>
            <a:ext cx="4893029" cy="157245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bg1">
                    <a:lumMod val="9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4" name="Rounded Rectangle 13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Rounded Rectangle 15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967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1965962"/>
            <a:ext cx="12192000" cy="2801723"/>
          </a:xfrm>
          <a:prstGeom prst="rect">
            <a:avLst/>
          </a:prstGeom>
          <a:solidFill>
            <a:schemeClr val="tx1">
              <a:lumMod val="95000"/>
              <a:lumOff val="5000"/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209325" y="2221083"/>
            <a:ext cx="1205083" cy="10097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569386" y="3251307"/>
            <a:ext cx="23939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552454" y="3713566"/>
            <a:ext cx="24108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4054125" y="2221083"/>
            <a:ext cx="1205083" cy="10097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chemeClr val="accent3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3414186" y="3251307"/>
            <a:ext cx="23939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3397254" y="3713566"/>
            <a:ext cx="24108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6932792" y="2221083"/>
            <a:ext cx="1205083" cy="10097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chemeClr val="accent4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45" hasCustomPrompt="1"/>
          </p:nvPr>
        </p:nvSpPr>
        <p:spPr>
          <a:xfrm>
            <a:off x="6292853" y="3251307"/>
            <a:ext cx="23939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46" hasCustomPrompt="1"/>
          </p:nvPr>
        </p:nvSpPr>
        <p:spPr>
          <a:xfrm>
            <a:off x="6275921" y="3713566"/>
            <a:ext cx="24108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9822044" y="2221083"/>
            <a:ext cx="1205083" cy="10097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chemeClr val="accent5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48" hasCustomPrompt="1"/>
          </p:nvPr>
        </p:nvSpPr>
        <p:spPr>
          <a:xfrm>
            <a:off x="9182105" y="3251307"/>
            <a:ext cx="23939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49" hasCustomPrompt="1"/>
          </p:nvPr>
        </p:nvSpPr>
        <p:spPr>
          <a:xfrm>
            <a:off x="9165173" y="3713566"/>
            <a:ext cx="24108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91965" y="5356666"/>
            <a:ext cx="10973505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27" name="Rounded Rectangle 26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Rounded Rectangle 27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Rounded Rectangle 28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Rounded Rectangle 2"/>
          <p:cNvSpPr/>
          <p:nvPr userDrawn="1"/>
        </p:nvSpPr>
        <p:spPr>
          <a:xfrm>
            <a:off x="3099152" y="2447417"/>
            <a:ext cx="144000" cy="1727998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ounded Rectangle 29"/>
          <p:cNvSpPr/>
          <p:nvPr userDrawn="1"/>
        </p:nvSpPr>
        <p:spPr>
          <a:xfrm>
            <a:off x="5977819" y="2447417"/>
            <a:ext cx="144000" cy="1727998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Rounded Rectangle 30"/>
          <p:cNvSpPr/>
          <p:nvPr userDrawn="1"/>
        </p:nvSpPr>
        <p:spPr>
          <a:xfrm>
            <a:off x="8872711" y="2447417"/>
            <a:ext cx="144000" cy="1727998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273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4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4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3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4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3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3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4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animBg="1"/>
      <p:bldP spid="30" grpId="0" animBg="1"/>
      <p:bldP spid="31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695323" y="1016000"/>
            <a:ext cx="10810876" cy="109538"/>
            <a:chOff x="628642" y="0"/>
            <a:chExt cx="27229910" cy="6858000"/>
          </a:xfrm>
        </p:grpSpPr>
        <p:sp>
          <p:nvSpPr>
            <p:cNvPr id="14" name="平行四边形 13"/>
            <p:cNvSpPr/>
            <p:nvPr/>
          </p:nvSpPr>
          <p:spPr>
            <a:xfrm flipH="1">
              <a:off x="628642" y="0"/>
              <a:ext cx="27229910" cy="6858000"/>
            </a:xfrm>
            <a:prstGeom prst="parallelogram">
              <a:avLst>
                <a:gd name="adj" fmla="val 4237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15" name="平行四边形 14"/>
            <p:cNvSpPr/>
            <p:nvPr/>
          </p:nvSpPr>
          <p:spPr>
            <a:xfrm flipH="1">
              <a:off x="876300" y="0"/>
              <a:ext cx="7183962" cy="6858000"/>
            </a:xfrm>
            <a:prstGeom prst="parallelogram">
              <a:avLst>
                <a:gd name="adj" fmla="val 3876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16" name="平行四边形 13"/>
            <p:cNvSpPr/>
            <p:nvPr/>
          </p:nvSpPr>
          <p:spPr>
            <a:xfrm flipH="1">
              <a:off x="1507597" y="0"/>
              <a:ext cx="6240991" cy="6858000"/>
            </a:xfrm>
            <a:custGeom>
              <a:avLst/>
              <a:gdLst>
                <a:gd name="connsiteX0" fmla="*/ 0 w 6783916"/>
                <a:gd name="connsiteY0" fmla="*/ 6858000 h 6858000"/>
                <a:gd name="connsiteX1" fmla="*/ 2886624 w 6783916"/>
                <a:gd name="connsiteY1" fmla="*/ 0 h 6858000"/>
                <a:gd name="connsiteX2" fmla="*/ 6783916 w 6783916"/>
                <a:gd name="connsiteY2" fmla="*/ 0 h 6858000"/>
                <a:gd name="connsiteX3" fmla="*/ 3897292 w 6783916"/>
                <a:gd name="connsiteY3" fmla="*/ 6858000 h 6858000"/>
                <a:gd name="connsiteX4" fmla="*/ 0 w 6783916"/>
                <a:gd name="connsiteY4" fmla="*/ 6858000 h 6858000"/>
                <a:gd name="connsiteX0" fmla="*/ 0 w 6240991"/>
                <a:gd name="connsiteY0" fmla="*/ 6858000 h 6858000"/>
                <a:gd name="connsiteX1" fmla="*/ 2886624 w 6240991"/>
                <a:gd name="connsiteY1" fmla="*/ 0 h 6858000"/>
                <a:gd name="connsiteX2" fmla="*/ 6240991 w 6240991"/>
                <a:gd name="connsiteY2" fmla="*/ 9525 h 6858000"/>
                <a:gd name="connsiteX3" fmla="*/ 3897292 w 6240991"/>
                <a:gd name="connsiteY3" fmla="*/ 6858000 h 6858000"/>
                <a:gd name="connsiteX4" fmla="*/ 0 w 6240991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40991" h="6858000">
                  <a:moveTo>
                    <a:pt x="0" y="6858000"/>
                  </a:moveTo>
                  <a:lnTo>
                    <a:pt x="2886624" y="0"/>
                  </a:lnTo>
                  <a:lnTo>
                    <a:pt x="6240991" y="9525"/>
                  </a:lnTo>
                  <a:lnTo>
                    <a:pt x="389729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8" r:id="rId20"/>
    <p:sldLayoutId id="2147483689" r:id="rId21"/>
    <p:sldLayoutId id="2147483690" r:id="rId22"/>
    <p:sldLayoutId id="2147483691" r:id="rId23"/>
    <p:sldLayoutId id="2147483692" r:id="rId24"/>
    <p:sldLayoutId id="2147483693" r:id="rId25"/>
    <p:sldLayoutId id="2147483694" r:id="rId26"/>
    <p:sldLayoutId id="2147483695" r:id="rId27"/>
    <p:sldLayoutId id="2147483696" r:id="rId28"/>
    <p:sldLayoutId id="2147483697" r:id="rId29"/>
    <p:sldLayoutId id="2147483698" r:id="rId30"/>
    <p:sldLayoutId id="2147483699" r:id="rId31"/>
    <p:sldLayoutId id="2147483700" r:id="rId32"/>
    <p:sldLayoutId id="2147483701" r:id="rId33"/>
    <p:sldLayoutId id="2147483702" r:id="rId34"/>
    <p:sldLayoutId id="2147483703" r:id="rId35"/>
    <p:sldLayoutId id="2147483704" r:id="rId36"/>
    <p:sldLayoutId id="2147483705" r:id="rId37"/>
    <p:sldLayoutId id="2147483706" r:id="rId38"/>
    <p:sldLayoutId id="2147483707" r:id="rId39"/>
    <p:sldLayoutId id="2147483708" r:id="rId40"/>
    <p:sldLayoutId id="2147483709" r:id="rId41"/>
    <p:sldLayoutId id="2147483710" r:id="rId42"/>
    <p:sldLayoutId id="2147483711" r:id="rId43"/>
    <p:sldLayoutId id="2147483716" r:id="rId44"/>
    <p:sldLayoutId id="2147483712" r:id="rId45"/>
    <p:sldLayoutId id="2147483713" r:id="rId46"/>
    <p:sldLayoutId id="2147483714" r:id="rId47"/>
    <p:sldLayoutId id="2147483715" r:id="rId48"/>
  </p:sldLayoutIdLst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副标题 38"/>
          <p:cNvSpPr>
            <a:spLocks noGrp="1"/>
          </p:cNvSpPr>
          <p:nvPr>
            <p:ph type="subTitle" idx="1"/>
          </p:nvPr>
        </p:nvSpPr>
        <p:spPr>
          <a:xfrm>
            <a:off x="4792622" y="2352141"/>
            <a:ext cx="2604714" cy="101786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8000" dirty="0">
                <a:solidFill>
                  <a:schemeClr val="accent3"/>
                </a:solidFill>
                <a:latin typeface="Agency FB" panose="020B0503020202020204" pitchFamily="34" charset="0"/>
              </a:rPr>
              <a:t>2020</a:t>
            </a:r>
            <a:endParaRPr lang="zh-CN" altLang="en-US" sz="8000" dirty="0">
              <a:solidFill>
                <a:schemeClr val="accent3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97817" y="3070801"/>
            <a:ext cx="8994324" cy="1877038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zh-CN" altLang="en-US" sz="5400" b="0" dirty="0">
                <a:latin typeface="方正细谭黑简体" panose="02000000000000000000" pitchFamily="2" charset="-122"/>
                <a:ea typeface="方正细谭黑简体" panose="02000000000000000000" pitchFamily="2" charset="-122"/>
              </a:rPr>
              <a:t>预防新冠状病毒医疗宣传</a:t>
            </a:r>
            <a:br>
              <a:rPr lang="en-US" altLang="zh-CN" sz="5400" b="0" dirty="0">
                <a:latin typeface="方正细谭黑简体" panose="02000000000000000000" pitchFamily="2" charset="-122"/>
                <a:ea typeface="方正细谭黑简体" panose="02000000000000000000" pitchFamily="2" charset="-122"/>
              </a:rPr>
            </a:br>
            <a:endParaRPr lang="zh-CN" altLang="en-US" sz="5400" b="0" dirty="0">
              <a:latin typeface="方正细谭黑简体" panose="02000000000000000000" pitchFamily="2" charset="-122"/>
              <a:ea typeface="方正细谭黑简体" panose="02000000000000000000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03050" y="1551962"/>
            <a:ext cx="1729321" cy="265435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 algn="r"/>
            <a:r>
              <a:rPr lang="en-US" altLang="zh-CN" sz="16600" dirty="0">
                <a:solidFill>
                  <a:srgbClr val="FFFFFF">
                    <a:lumMod val="75000"/>
                  </a:srgbClr>
                </a:solidFill>
                <a:latin typeface="微软雅黑"/>
              </a:rPr>
              <a:t> REPORT</a:t>
            </a:r>
            <a:endParaRPr lang="zh-CN" altLang="en-US" sz="16600" dirty="0">
              <a:solidFill>
                <a:srgbClr val="FFFFFF">
                  <a:lumMod val="75000"/>
                </a:srgbClr>
              </a:solidFill>
              <a:latin typeface="微软雅黑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03596" y="4149623"/>
            <a:ext cx="5939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</a:rPr>
              <a:t>汇报人：计算机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</a:rPr>
              <a:t>172-08-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</a:rPr>
              <a:t>余志杰     时间：      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</a:rPr>
              <a:t>2020.6.28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662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/>
      <p:bldP spid="2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副标题 38"/>
          <p:cNvSpPr>
            <a:spLocks noGrp="1"/>
          </p:cNvSpPr>
          <p:nvPr>
            <p:ph type="subTitle" idx="1"/>
          </p:nvPr>
        </p:nvSpPr>
        <p:spPr>
          <a:xfrm>
            <a:off x="4792622" y="2385391"/>
            <a:ext cx="2604714" cy="101786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8000" dirty="0">
                <a:solidFill>
                  <a:schemeClr val="accent3"/>
                </a:solidFill>
              </a:rPr>
              <a:t>2020</a:t>
            </a:r>
            <a:endParaRPr lang="zh-CN" altLang="en-US" sz="8000" dirty="0">
              <a:solidFill>
                <a:schemeClr val="accent3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73755" y="3689597"/>
            <a:ext cx="10031443" cy="1039980"/>
          </a:xfrm>
        </p:spPr>
        <p:txBody>
          <a:bodyPr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en-US" altLang="zh-CN" sz="4900" dirty="0"/>
              <a:t>—</a:t>
            </a:r>
            <a:r>
              <a:rPr lang="zh-CN" altLang="en-US" sz="4900" dirty="0"/>
              <a:t>演讲结束，谢谢观看</a:t>
            </a:r>
            <a:r>
              <a:rPr lang="en-US" altLang="zh-CN" sz="4900" dirty="0"/>
              <a:t>—</a:t>
            </a:r>
            <a:r>
              <a:rPr lang="zh-CN" altLang="en-US" sz="4900" dirty="0"/>
              <a:t>                                                                 </a:t>
            </a:r>
            <a:br>
              <a:rPr lang="en-US" altLang="zh-CN" sz="4000" dirty="0"/>
            </a:br>
            <a:r>
              <a:rPr lang="zh-CN" altLang="en-US" sz="4000" dirty="0"/>
              <a:t>                                     </a:t>
            </a:r>
            <a:endParaRPr lang="zh-CN" altLang="en-US" b="0" dirty="0"/>
          </a:p>
        </p:txBody>
      </p:sp>
      <p:sp>
        <p:nvSpPr>
          <p:cNvPr id="13" name="文本框 12"/>
          <p:cNvSpPr txBox="1"/>
          <p:nvPr/>
        </p:nvSpPr>
        <p:spPr>
          <a:xfrm>
            <a:off x="2690279" y="1650767"/>
            <a:ext cx="1729321" cy="158242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 algn="r"/>
            <a:r>
              <a:rPr lang="en-US" altLang="zh-CN" sz="166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BUSINESS REPORT</a:t>
            </a:r>
            <a:endParaRPr lang="zh-CN" altLang="en-US" sz="16600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4163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/>
      <p:bldP spid="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690279" y="1650767"/>
            <a:ext cx="1729321" cy="158242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 algn="r"/>
            <a:r>
              <a:rPr lang="en-US" altLang="zh-CN" sz="166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BUSINESS REPORT</a:t>
            </a:r>
            <a:endParaRPr lang="zh-CN" altLang="en-US" sz="16600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ribbon-forming-a-circle_27357">
            <a:extLst>
              <a:ext uri="{FF2B5EF4-FFF2-40B4-BE49-F238E27FC236}">
                <a16:creationId xmlns:a16="http://schemas.microsoft.com/office/drawing/2014/main" id="{2921B34B-41A4-4418-825A-45E34F1A81C6}"/>
              </a:ext>
            </a:extLst>
          </p:cNvPr>
          <p:cNvSpPr>
            <a:spLocks noChangeAspect="1"/>
          </p:cNvSpPr>
          <p:nvPr/>
        </p:nvSpPr>
        <p:spPr bwMode="auto">
          <a:xfrm>
            <a:off x="1742088" y="3061346"/>
            <a:ext cx="1896382" cy="888253"/>
          </a:xfrm>
          <a:custGeom>
            <a:avLst/>
            <a:gdLst>
              <a:gd name="connsiteX0" fmla="*/ 232095 w 607286"/>
              <a:gd name="connsiteY0" fmla="*/ 27156 h 284449"/>
              <a:gd name="connsiteX1" fmla="*/ 290267 w 607286"/>
              <a:gd name="connsiteY1" fmla="*/ 60563 h 284449"/>
              <a:gd name="connsiteX2" fmla="*/ 310488 w 607286"/>
              <a:gd name="connsiteY2" fmla="*/ 180809 h 284449"/>
              <a:gd name="connsiteX3" fmla="*/ 20221 w 607286"/>
              <a:gd name="connsiteY3" fmla="*/ 284449 h 284449"/>
              <a:gd name="connsiteX4" fmla="*/ 35136 w 607286"/>
              <a:gd name="connsiteY4" fmla="*/ 209725 h 284449"/>
              <a:gd name="connsiteX5" fmla="*/ 0 w 607286"/>
              <a:gd name="connsiteY5" fmla="*/ 172506 h 284449"/>
              <a:gd name="connsiteX6" fmla="*/ 232095 w 607286"/>
              <a:gd name="connsiteY6" fmla="*/ 27156 h 284449"/>
              <a:gd name="connsiteX7" fmla="*/ 594811 w 607286"/>
              <a:gd name="connsiteY7" fmla="*/ 0 h 284449"/>
              <a:gd name="connsiteX8" fmla="*/ 581476 w 607286"/>
              <a:gd name="connsiteY8" fmla="*/ 97774 h 284449"/>
              <a:gd name="connsiteX9" fmla="*/ 607286 w 607286"/>
              <a:gd name="connsiteY9" fmla="*/ 121823 h 284449"/>
              <a:gd name="connsiteX10" fmla="*/ 329260 w 607286"/>
              <a:gd name="connsiteY10" fmla="*/ 229045 h 284449"/>
              <a:gd name="connsiteX11" fmla="*/ 306748 w 607286"/>
              <a:gd name="connsiteY11" fmla="*/ 109226 h 284449"/>
              <a:gd name="connsiteX12" fmla="*/ 594811 w 607286"/>
              <a:gd name="connsiteY12" fmla="*/ 0 h 28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7286" h="284449">
                <a:moveTo>
                  <a:pt x="232095" y="27156"/>
                </a:moveTo>
                <a:cubicBezTo>
                  <a:pt x="275675" y="28963"/>
                  <a:pt x="290267" y="60563"/>
                  <a:pt x="290267" y="60563"/>
                </a:cubicBezTo>
                <a:lnTo>
                  <a:pt x="310488" y="180809"/>
                </a:lnTo>
                <a:cubicBezTo>
                  <a:pt x="262301" y="37802"/>
                  <a:pt x="20221" y="284449"/>
                  <a:pt x="20221" y="284449"/>
                </a:cubicBezTo>
                <a:lnTo>
                  <a:pt x="35136" y="209725"/>
                </a:lnTo>
                <a:lnTo>
                  <a:pt x="0" y="172506"/>
                </a:lnTo>
                <a:cubicBezTo>
                  <a:pt x="115949" y="53334"/>
                  <a:pt x="188516" y="25348"/>
                  <a:pt x="232095" y="27156"/>
                </a:cubicBezTo>
                <a:close/>
                <a:moveTo>
                  <a:pt x="594811" y="0"/>
                </a:moveTo>
                <a:lnTo>
                  <a:pt x="581476" y="97774"/>
                </a:lnTo>
                <a:lnTo>
                  <a:pt x="607286" y="121823"/>
                </a:lnTo>
                <a:cubicBezTo>
                  <a:pt x="380018" y="364611"/>
                  <a:pt x="329260" y="229045"/>
                  <a:pt x="329260" y="229045"/>
                </a:cubicBezTo>
                <a:lnTo>
                  <a:pt x="306748" y="109226"/>
                </a:lnTo>
                <a:cubicBezTo>
                  <a:pt x="357650" y="251234"/>
                  <a:pt x="594811" y="0"/>
                  <a:pt x="5948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ribbon-forming-a-circle_27357">
            <a:extLst>
              <a:ext uri="{FF2B5EF4-FFF2-40B4-BE49-F238E27FC236}">
                <a16:creationId xmlns:a16="http://schemas.microsoft.com/office/drawing/2014/main" id="{D226C293-CE67-470C-BB20-5136D9AE741E}"/>
              </a:ext>
            </a:extLst>
          </p:cNvPr>
          <p:cNvSpPr>
            <a:spLocks noChangeAspect="1"/>
          </p:cNvSpPr>
          <p:nvPr/>
        </p:nvSpPr>
        <p:spPr bwMode="auto">
          <a:xfrm>
            <a:off x="8249103" y="3074745"/>
            <a:ext cx="1896382" cy="888253"/>
          </a:xfrm>
          <a:custGeom>
            <a:avLst/>
            <a:gdLst>
              <a:gd name="connsiteX0" fmla="*/ 232095 w 607286"/>
              <a:gd name="connsiteY0" fmla="*/ 27156 h 284449"/>
              <a:gd name="connsiteX1" fmla="*/ 290267 w 607286"/>
              <a:gd name="connsiteY1" fmla="*/ 60563 h 284449"/>
              <a:gd name="connsiteX2" fmla="*/ 310488 w 607286"/>
              <a:gd name="connsiteY2" fmla="*/ 180809 h 284449"/>
              <a:gd name="connsiteX3" fmla="*/ 20221 w 607286"/>
              <a:gd name="connsiteY3" fmla="*/ 284449 h 284449"/>
              <a:gd name="connsiteX4" fmla="*/ 35136 w 607286"/>
              <a:gd name="connsiteY4" fmla="*/ 209725 h 284449"/>
              <a:gd name="connsiteX5" fmla="*/ 0 w 607286"/>
              <a:gd name="connsiteY5" fmla="*/ 172506 h 284449"/>
              <a:gd name="connsiteX6" fmla="*/ 232095 w 607286"/>
              <a:gd name="connsiteY6" fmla="*/ 27156 h 284449"/>
              <a:gd name="connsiteX7" fmla="*/ 594811 w 607286"/>
              <a:gd name="connsiteY7" fmla="*/ 0 h 284449"/>
              <a:gd name="connsiteX8" fmla="*/ 581476 w 607286"/>
              <a:gd name="connsiteY8" fmla="*/ 97774 h 284449"/>
              <a:gd name="connsiteX9" fmla="*/ 607286 w 607286"/>
              <a:gd name="connsiteY9" fmla="*/ 121823 h 284449"/>
              <a:gd name="connsiteX10" fmla="*/ 329260 w 607286"/>
              <a:gd name="connsiteY10" fmla="*/ 229045 h 284449"/>
              <a:gd name="connsiteX11" fmla="*/ 306748 w 607286"/>
              <a:gd name="connsiteY11" fmla="*/ 109226 h 284449"/>
              <a:gd name="connsiteX12" fmla="*/ 594811 w 607286"/>
              <a:gd name="connsiteY12" fmla="*/ 0 h 28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7286" h="284449">
                <a:moveTo>
                  <a:pt x="232095" y="27156"/>
                </a:moveTo>
                <a:cubicBezTo>
                  <a:pt x="275675" y="28963"/>
                  <a:pt x="290267" y="60563"/>
                  <a:pt x="290267" y="60563"/>
                </a:cubicBezTo>
                <a:lnTo>
                  <a:pt x="310488" y="180809"/>
                </a:lnTo>
                <a:cubicBezTo>
                  <a:pt x="262301" y="37802"/>
                  <a:pt x="20221" y="284449"/>
                  <a:pt x="20221" y="284449"/>
                </a:cubicBezTo>
                <a:lnTo>
                  <a:pt x="35136" y="209725"/>
                </a:lnTo>
                <a:lnTo>
                  <a:pt x="0" y="172506"/>
                </a:lnTo>
                <a:cubicBezTo>
                  <a:pt x="115949" y="53334"/>
                  <a:pt x="188516" y="25348"/>
                  <a:pt x="232095" y="27156"/>
                </a:cubicBezTo>
                <a:close/>
                <a:moveTo>
                  <a:pt x="594811" y="0"/>
                </a:moveTo>
                <a:lnTo>
                  <a:pt x="581476" y="97774"/>
                </a:lnTo>
                <a:lnTo>
                  <a:pt x="607286" y="121823"/>
                </a:lnTo>
                <a:cubicBezTo>
                  <a:pt x="380018" y="364611"/>
                  <a:pt x="329260" y="229045"/>
                  <a:pt x="329260" y="229045"/>
                </a:cubicBezTo>
                <a:lnTo>
                  <a:pt x="306748" y="109226"/>
                </a:lnTo>
                <a:cubicBezTo>
                  <a:pt x="357650" y="251234"/>
                  <a:pt x="594811" y="0"/>
                  <a:pt x="5948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AD441BF-5810-4728-B2EA-8836C07089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660632"/>
            <a:ext cx="11182350" cy="5536735"/>
          </a:xfrm>
          <a:prstGeom prst="rect">
            <a:avLst/>
          </a:prstGeom>
        </p:spPr>
      </p:pic>
      <p:sp>
        <p:nvSpPr>
          <p:cNvPr id="14" name="文本占位符 2">
            <a:extLst>
              <a:ext uri="{FF2B5EF4-FFF2-40B4-BE49-F238E27FC236}">
                <a16:creationId xmlns:a16="http://schemas.microsoft.com/office/drawing/2014/main" id="{F3CA64A3-D9B3-453E-90CE-6B464E486248}"/>
              </a:ext>
            </a:extLst>
          </p:cNvPr>
          <p:cNvSpPr txBox="1">
            <a:spLocks/>
          </p:cNvSpPr>
          <p:nvPr/>
        </p:nvSpPr>
        <p:spPr>
          <a:xfrm>
            <a:off x="4629048" y="4016169"/>
            <a:ext cx="3320915" cy="746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0c63e10e-1c36-47e1-87db-86539f5a2bd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65FDB9D-DE6B-4685-9116-FDC1FE8F28A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905605" y="200837"/>
            <a:ext cx="6555468" cy="4110089"/>
            <a:chOff x="1271464" y="736303"/>
            <a:chExt cx="8030959" cy="5066006"/>
          </a:xfrm>
        </p:grpSpPr>
        <p:sp>
          <p:nvSpPr>
            <p:cNvPr id="6" name="iṣliḓe">
              <a:extLst>
                <a:ext uri="{FF2B5EF4-FFF2-40B4-BE49-F238E27FC236}">
                  <a16:creationId xmlns:a16="http://schemas.microsoft.com/office/drawing/2014/main" id="{4972EA78-564F-4DFE-BBA5-CFCA10D20EEE}"/>
                </a:ext>
              </a:extLst>
            </p:cNvPr>
            <p:cNvSpPr/>
            <p:nvPr/>
          </p:nvSpPr>
          <p:spPr bwMode="auto">
            <a:xfrm>
              <a:off x="1271464" y="736303"/>
              <a:ext cx="1789983" cy="1633312"/>
            </a:xfrm>
            <a:prstGeom prst="frame">
              <a:avLst>
                <a:gd name="adj1" fmla="val 3747"/>
              </a:avLst>
            </a:prstGeom>
            <a:solidFill>
              <a:schemeClr val="accent2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grpSp>
          <p:nvGrpSpPr>
            <p:cNvPr id="8" name="ïšľîḋè">
              <a:extLst>
                <a:ext uri="{FF2B5EF4-FFF2-40B4-BE49-F238E27FC236}">
                  <a16:creationId xmlns:a16="http://schemas.microsoft.com/office/drawing/2014/main" id="{8611781B-635D-4439-AB97-DD41D709ACF0}"/>
                </a:ext>
              </a:extLst>
            </p:cNvPr>
            <p:cNvGrpSpPr/>
            <p:nvPr/>
          </p:nvGrpSpPr>
          <p:grpSpPr>
            <a:xfrm>
              <a:off x="2891644" y="1204936"/>
              <a:ext cx="2171429" cy="1294983"/>
              <a:chOff x="2891644" y="1158769"/>
              <a:chExt cx="2171429" cy="1294983"/>
            </a:xfrm>
          </p:grpSpPr>
          <p:sp>
            <p:nvSpPr>
              <p:cNvPr id="22" name="í$ḷîḑe">
                <a:extLst>
                  <a:ext uri="{FF2B5EF4-FFF2-40B4-BE49-F238E27FC236}">
                    <a16:creationId xmlns:a16="http://schemas.microsoft.com/office/drawing/2014/main" id="{FF5B18AE-5A0F-487C-98EB-CA10CFBDE557}"/>
                  </a:ext>
                </a:extLst>
              </p:cNvPr>
              <p:cNvSpPr/>
              <p:nvPr/>
            </p:nvSpPr>
            <p:spPr>
              <a:xfrm>
                <a:off x="2908637" y="1158769"/>
                <a:ext cx="2154436" cy="864096"/>
              </a:xfrm>
              <a:prstGeom prst="rect">
                <a:avLst/>
              </a:prstGeom>
              <a:solidFill>
                <a:schemeClr val="bg1">
                  <a:lumMod val="100000"/>
                </a:schemeClr>
              </a:solidFill>
            </p:spPr>
            <p:txBody>
              <a:bodyPr wrap="none" lIns="0" tIns="0" rIns="0" bIns="0" anchor="ctr">
                <a:normAutofit/>
              </a:bodyPr>
              <a:lstStyle/>
              <a:p>
                <a:r>
                  <a:rPr lang="zh-CN" altLang="en-US" sz="4400" b="1" dirty="0">
                    <a:solidFill>
                      <a:schemeClr val="tx1">
                        <a:lumMod val="75000"/>
                      </a:schemeClr>
                    </a:solidFill>
                  </a:rPr>
                  <a:t>首页</a:t>
                </a:r>
              </a:p>
            </p:txBody>
          </p:sp>
          <p:sp>
            <p:nvSpPr>
              <p:cNvPr id="23" name="îŝļïḓe">
                <a:extLst>
                  <a:ext uri="{FF2B5EF4-FFF2-40B4-BE49-F238E27FC236}">
                    <a16:creationId xmlns:a16="http://schemas.microsoft.com/office/drawing/2014/main" id="{AB47E60D-8382-4092-8390-CE899413026D}"/>
                  </a:ext>
                </a:extLst>
              </p:cNvPr>
              <p:cNvSpPr/>
              <p:nvPr/>
            </p:nvSpPr>
            <p:spPr>
              <a:xfrm>
                <a:off x="2891644" y="2022865"/>
                <a:ext cx="2154436" cy="430887"/>
              </a:xfrm>
              <a:prstGeom prst="rect">
                <a:avLst/>
              </a:prstGeom>
              <a:solidFill>
                <a:schemeClr val="bg1">
                  <a:lumMod val="100000"/>
                </a:schemeClr>
              </a:solidFill>
            </p:spPr>
            <p:txBody>
              <a:bodyPr wrap="none" lIns="0" tIns="0" rIns="0" bIns="0">
                <a:normAutofit fontScale="92500" lnSpcReduction="20000"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75000"/>
                      </a:schemeClr>
                    </a:solidFill>
                  </a:rPr>
                  <a:t>设计分析</a:t>
                </a:r>
              </a:p>
            </p:txBody>
          </p:sp>
        </p:grpSp>
        <p:grpSp>
          <p:nvGrpSpPr>
            <p:cNvPr id="9" name="îş1íḍé">
              <a:extLst>
                <a:ext uri="{FF2B5EF4-FFF2-40B4-BE49-F238E27FC236}">
                  <a16:creationId xmlns:a16="http://schemas.microsoft.com/office/drawing/2014/main" id="{DDADC1F6-0178-4162-B0CB-3212C47F2716}"/>
                </a:ext>
              </a:extLst>
            </p:cNvPr>
            <p:cNvGrpSpPr/>
            <p:nvPr/>
          </p:nvGrpSpPr>
          <p:grpSpPr>
            <a:xfrm>
              <a:off x="4800383" y="3116826"/>
              <a:ext cx="4502040" cy="2685483"/>
              <a:chOff x="4800383" y="3116826"/>
              <a:chExt cx="4502040" cy="2685483"/>
            </a:xfrm>
          </p:grpSpPr>
          <p:sp>
            <p:nvSpPr>
              <p:cNvPr id="10" name="ïšḷîḍé">
                <a:extLst>
                  <a:ext uri="{FF2B5EF4-FFF2-40B4-BE49-F238E27FC236}">
                    <a16:creationId xmlns:a16="http://schemas.microsoft.com/office/drawing/2014/main" id="{3D3C5250-FF6E-43F6-9398-EDE80C72F9AB}"/>
                  </a:ext>
                </a:extLst>
              </p:cNvPr>
              <p:cNvSpPr/>
              <p:nvPr/>
            </p:nvSpPr>
            <p:spPr>
              <a:xfrm>
                <a:off x="4800383" y="4873978"/>
                <a:ext cx="624349" cy="624349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normAutofit lnSpcReduction="10000"/>
              </a:bodyPr>
              <a:lstStyle/>
              <a:p>
                <a:pPr algn="ctr"/>
                <a:r>
                  <a:rPr lang="en-US" altLang="zh-CN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</a:p>
            </p:txBody>
          </p:sp>
          <p:grpSp>
            <p:nvGrpSpPr>
              <p:cNvPr id="11" name="íṩlïḋè">
                <a:extLst>
                  <a:ext uri="{FF2B5EF4-FFF2-40B4-BE49-F238E27FC236}">
                    <a16:creationId xmlns:a16="http://schemas.microsoft.com/office/drawing/2014/main" id="{6E68EBD0-0FC2-4901-B0C8-B31F24618BF7}"/>
                  </a:ext>
                </a:extLst>
              </p:cNvPr>
              <p:cNvGrpSpPr/>
              <p:nvPr/>
            </p:nvGrpSpPr>
            <p:grpSpPr>
              <a:xfrm>
                <a:off x="5267908" y="4893173"/>
                <a:ext cx="4034515" cy="909136"/>
                <a:chOff x="6444106" y="1458029"/>
                <a:chExt cx="4308943" cy="909136"/>
              </a:xfrm>
            </p:grpSpPr>
            <p:sp>
              <p:nvSpPr>
                <p:cNvPr id="20" name="iṣļíďè">
                  <a:extLst>
                    <a:ext uri="{FF2B5EF4-FFF2-40B4-BE49-F238E27FC236}">
                      <a16:creationId xmlns:a16="http://schemas.microsoft.com/office/drawing/2014/main" id="{AF227598-74B9-4DEC-8B48-902C14E666A6}"/>
                    </a:ext>
                  </a:extLst>
                </p:cNvPr>
                <p:cNvSpPr txBox="1"/>
                <p:nvPr/>
              </p:nvSpPr>
              <p:spPr>
                <a:xfrm>
                  <a:off x="6444107" y="1458029"/>
                  <a:ext cx="4232109" cy="242864"/>
                </a:xfrm>
                <a:prstGeom prst="rect">
                  <a:avLst/>
                </a:prstGeom>
                <a:noFill/>
              </p:spPr>
              <p:txBody>
                <a:bodyPr wrap="none" lIns="360000" tIns="0" rIns="0" bIns="0" anchor="b" anchorCtr="0">
                  <a:normAutofit fontScale="92500" lnSpcReduction="20000"/>
                </a:bodyPr>
                <a:lstStyle/>
                <a:p>
                  <a:r>
                    <a:rPr lang="zh-CN" altLang="en-US" sz="1600" b="1" dirty="0">
                      <a:solidFill>
                        <a:schemeClr val="accent3">
                          <a:lumMod val="100000"/>
                        </a:schemeClr>
                      </a:solidFill>
                    </a:rPr>
                    <a:t>图片自适应</a:t>
                  </a:r>
                </a:p>
              </p:txBody>
            </p:sp>
            <p:sp>
              <p:nvSpPr>
                <p:cNvPr id="21" name="îṩḷîḍe">
                  <a:extLst>
                    <a:ext uri="{FF2B5EF4-FFF2-40B4-BE49-F238E27FC236}">
                      <a16:creationId xmlns:a16="http://schemas.microsoft.com/office/drawing/2014/main" id="{8180287F-72B7-481A-8802-1740140CAFE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444106" y="1712256"/>
                  <a:ext cx="4308943" cy="654909"/>
                </a:xfrm>
                <a:prstGeom prst="rect">
                  <a:avLst/>
                </a:prstGeom>
              </p:spPr>
              <p:txBody>
                <a:bodyPr vert="horz" wrap="square" lIns="360000" tIns="0" rIns="0" bIns="0" anchor="ctr" anchorCtr="0">
                  <a:normAutofit/>
                </a:bodyPr>
                <a:lstStyle/>
                <a:p>
                  <a:pPr algn="l">
                    <a:lnSpc>
                      <a:spcPct val="120000"/>
                    </a:lnSpc>
                  </a:pPr>
                  <a:r>
                    <a:rPr lang="zh-CN" altLang="en-US" sz="1050" dirty="0">
                      <a:solidFill>
                        <a:schemeClr val="dk1">
                          <a:lumMod val="100000"/>
                        </a:schemeClr>
                      </a:solidFill>
                    </a:rPr>
                    <a:t>元素定位：</a:t>
                  </a:r>
                  <a:r>
                    <a:rPr lang="en-US" altLang="zh-CN" sz="1050" dirty="0">
                      <a:solidFill>
                        <a:schemeClr val="dk1">
                          <a:lumMod val="100000"/>
                        </a:schemeClr>
                      </a:solidFill>
                    </a:rPr>
                    <a:t>position</a:t>
                  </a:r>
                </a:p>
                <a:p>
                  <a:pPr algn="l">
                    <a:lnSpc>
                      <a:spcPct val="120000"/>
                    </a:lnSpc>
                  </a:pPr>
                  <a:r>
                    <a:rPr lang="zh-CN" altLang="en-US" sz="1050" dirty="0">
                      <a:solidFill>
                        <a:schemeClr val="dk1">
                          <a:lumMod val="100000"/>
                        </a:schemeClr>
                      </a:solidFill>
                    </a:rPr>
                    <a:t>媒体查询</a:t>
                  </a:r>
                  <a:endParaRPr lang="en-US" altLang="zh-CN" sz="1050" dirty="0">
                    <a:solidFill>
                      <a:schemeClr val="dk1">
                        <a:lumMod val="100000"/>
                      </a:schemeClr>
                    </a:solidFill>
                  </a:endParaRPr>
                </a:p>
              </p:txBody>
            </p:sp>
          </p:grpSp>
          <p:sp>
            <p:nvSpPr>
              <p:cNvPr id="12" name="íślïḍè">
                <a:extLst>
                  <a:ext uri="{FF2B5EF4-FFF2-40B4-BE49-F238E27FC236}">
                    <a16:creationId xmlns:a16="http://schemas.microsoft.com/office/drawing/2014/main" id="{D8494085-6800-45E2-9C12-17A27116B166}"/>
                  </a:ext>
                </a:extLst>
              </p:cNvPr>
              <p:cNvSpPr/>
              <p:nvPr/>
            </p:nvSpPr>
            <p:spPr>
              <a:xfrm>
                <a:off x="4800383" y="3995402"/>
                <a:ext cx="624349" cy="624349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normAutofit lnSpcReduction="10000"/>
              </a:bodyPr>
              <a:lstStyle/>
              <a:p>
                <a:pPr algn="ctr"/>
                <a:r>
                  <a:rPr lang="en-US" altLang="zh-CN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</a:p>
            </p:txBody>
          </p:sp>
          <p:sp>
            <p:nvSpPr>
              <p:cNvPr id="18" name="ísḷiḍè">
                <a:extLst>
                  <a:ext uri="{FF2B5EF4-FFF2-40B4-BE49-F238E27FC236}">
                    <a16:creationId xmlns:a16="http://schemas.microsoft.com/office/drawing/2014/main" id="{49326D46-9856-4929-BBF2-6CDD142FC4D2}"/>
                  </a:ext>
                </a:extLst>
              </p:cNvPr>
              <p:cNvSpPr txBox="1"/>
              <p:nvPr/>
            </p:nvSpPr>
            <p:spPr>
              <a:xfrm>
                <a:off x="5303878" y="4160084"/>
                <a:ext cx="3962574" cy="242863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fontScale="92500" lnSpcReduction="20000"/>
              </a:bodyPr>
              <a:lstStyle/>
              <a:p>
                <a:r>
                  <a:rPr lang="zh-CN" altLang="en-US" sz="1600" b="1" dirty="0">
                    <a:solidFill>
                      <a:schemeClr val="accent2">
                        <a:lumMod val="100000"/>
                      </a:schemeClr>
                    </a:solidFill>
                  </a:rPr>
                  <a:t>文本展示框</a:t>
                </a:r>
              </a:p>
            </p:txBody>
          </p:sp>
          <p:sp>
            <p:nvSpPr>
              <p:cNvPr id="14" name="í$lîḓê">
                <a:extLst>
                  <a:ext uri="{FF2B5EF4-FFF2-40B4-BE49-F238E27FC236}">
                    <a16:creationId xmlns:a16="http://schemas.microsoft.com/office/drawing/2014/main" id="{33D0E515-28C7-40D2-A044-E7C336DADA6F}"/>
                  </a:ext>
                </a:extLst>
              </p:cNvPr>
              <p:cNvSpPr/>
              <p:nvPr/>
            </p:nvSpPr>
            <p:spPr>
              <a:xfrm>
                <a:off x="4800385" y="3116826"/>
                <a:ext cx="624349" cy="624349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normAutofit lnSpcReduction="10000"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</a:p>
            </p:txBody>
          </p:sp>
          <p:sp>
            <p:nvSpPr>
              <p:cNvPr id="16" name="îslíďe">
                <a:extLst>
                  <a:ext uri="{FF2B5EF4-FFF2-40B4-BE49-F238E27FC236}">
                    <a16:creationId xmlns:a16="http://schemas.microsoft.com/office/drawing/2014/main" id="{7640BD28-C478-4563-A730-95450B794B6B}"/>
                  </a:ext>
                </a:extLst>
              </p:cNvPr>
              <p:cNvSpPr txBox="1"/>
              <p:nvPr/>
            </p:nvSpPr>
            <p:spPr>
              <a:xfrm>
                <a:off x="5303878" y="3307567"/>
                <a:ext cx="3962574" cy="242863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fontScale="92500" lnSpcReduction="20000"/>
              </a:bodyPr>
              <a:lstStyle/>
              <a:p>
                <a:r>
                  <a:rPr lang="zh-CN" altLang="en-US" sz="1600" b="1" dirty="0">
                    <a:solidFill>
                      <a:schemeClr val="accent1">
                        <a:lumMod val="100000"/>
                      </a:schemeClr>
                    </a:solidFill>
                  </a:rPr>
                  <a:t>导航条</a:t>
                </a:r>
              </a:p>
            </p:txBody>
          </p:sp>
        </p:grp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C2A1BF50-ECD4-40C6-B753-6EABF092B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872" y="1983138"/>
            <a:ext cx="5485714" cy="39333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7C4108C-0930-433D-AF7C-1AE64CC239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5624" y="3670229"/>
            <a:ext cx="2413454" cy="256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64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0c63e10e-1c36-47e1-87db-86539f5a2bd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65FDB9D-DE6B-4685-9116-FDC1FE8F28A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947549" y="264417"/>
            <a:ext cx="6709370" cy="3153944"/>
            <a:chOff x="1271464" y="736304"/>
            <a:chExt cx="8947364" cy="4361962"/>
          </a:xfrm>
        </p:grpSpPr>
        <p:sp>
          <p:nvSpPr>
            <p:cNvPr id="6" name="iṣliḓe">
              <a:extLst>
                <a:ext uri="{FF2B5EF4-FFF2-40B4-BE49-F238E27FC236}">
                  <a16:creationId xmlns:a16="http://schemas.microsoft.com/office/drawing/2014/main" id="{4972EA78-564F-4DFE-BBA5-CFCA10D20EEE}"/>
                </a:ext>
              </a:extLst>
            </p:cNvPr>
            <p:cNvSpPr/>
            <p:nvPr/>
          </p:nvSpPr>
          <p:spPr bwMode="auto">
            <a:xfrm>
              <a:off x="1271464" y="736304"/>
              <a:ext cx="1511793" cy="1793428"/>
            </a:xfrm>
            <a:prstGeom prst="frame">
              <a:avLst>
                <a:gd name="adj1" fmla="val 3747"/>
              </a:avLst>
            </a:prstGeom>
            <a:solidFill>
              <a:schemeClr val="accent2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8" name="ïšľîḋè">
              <a:extLst>
                <a:ext uri="{FF2B5EF4-FFF2-40B4-BE49-F238E27FC236}">
                  <a16:creationId xmlns:a16="http://schemas.microsoft.com/office/drawing/2014/main" id="{8611781B-635D-4439-AB97-DD41D709ACF0}"/>
                </a:ext>
              </a:extLst>
            </p:cNvPr>
            <p:cNvGrpSpPr/>
            <p:nvPr/>
          </p:nvGrpSpPr>
          <p:grpSpPr>
            <a:xfrm>
              <a:off x="1493363" y="1234401"/>
              <a:ext cx="4435946" cy="1202765"/>
              <a:chOff x="1493363" y="1188234"/>
              <a:chExt cx="4435946" cy="1202765"/>
            </a:xfrm>
          </p:grpSpPr>
          <p:sp>
            <p:nvSpPr>
              <p:cNvPr id="22" name="í$ḷîḑe">
                <a:extLst>
                  <a:ext uri="{FF2B5EF4-FFF2-40B4-BE49-F238E27FC236}">
                    <a16:creationId xmlns:a16="http://schemas.microsoft.com/office/drawing/2014/main" id="{FF5B18AE-5A0F-487C-98EB-CA10CFBDE557}"/>
                  </a:ext>
                </a:extLst>
              </p:cNvPr>
              <p:cNvSpPr/>
              <p:nvPr/>
            </p:nvSpPr>
            <p:spPr>
              <a:xfrm>
                <a:off x="1493363" y="1188234"/>
                <a:ext cx="4435946" cy="864096"/>
              </a:xfrm>
              <a:prstGeom prst="rect">
                <a:avLst/>
              </a:prstGeom>
              <a:solidFill>
                <a:schemeClr val="bg1">
                  <a:lumMod val="100000"/>
                </a:schemeClr>
              </a:solidFill>
            </p:spPr>
            <p:txBody>
              <a:bodyPr wrap="none" lIns="0" tIns="0" rIns="0" bIns="0" anchor="ctr">
                <a:normAutofit lnSpcReduction="10000"/>
              </a:bodyPr>
              <a:lstStyle/>
              <a:p>
                <a:r>
                  <a:rPr lang="zh-CN" altLang="en-US" sz="4400" b="1" dirty="0">
                    <a:solidFill>
                      <a:schemeClr val="tx1">
                        <a:lumMod val="75000"/>
                      </a:schemeClr>
                    </a:solidFill>
                  </a:rPr>
                  <a:t>冠状病毒的特征</a:t>
                </a:r>
              </a:p>
            </p:txBody>
          </p:sp>
          <p:sp>
            <p:nvSpPr>
              <p:cNvPr id="23" name="îŝļïḓe">
                <a:extLst>
                  <a:ext uri="{FF2B5EF4-FFF2-40B4-BE49-F238E27FC236}">
                    <a16:creationId xmlns:a16="http://schemas.microsoft.com/office/drawing/2014/main" id="{AB47E60D-8382-4092-8390-CE899413026D}"/>
                  </a:ext>
                </a:extLst>
              </p:cNvPr>
              <p:cNvSpPr/>
              <p:nvPr/>
            </p:nvSpPr>
            <p:spPr>
              <a:xfrm>
                <a:off x="2891643" y="1960112"/>
                <a:ext cx="2154436" cy="430887"/>
              </a:xfrm>
              <a:prstGeom prst="rect">
                <a:avLst/>
              </a:prstGeom>
              <a:solidFill>
                <a:schemeClr val="bg1">
                  <a:lumMod val="100000"/>
                </a:schemeClr>
              </a:solidFill>
            </p:spPr>
            <p:txBody>
              <a:bodyPr wrap="none" lIns="0" tIns="0" rIns="0" bIns="0">
                <a:normAutofit fontScale="85000" lnSpcReduction="20000"/>
              </a:bodyPr>
              <a:lstStyle/>
              <a:p>
                <a:endParaRPr lang="zh-CN" altLang="en-US" sz="2800" b="1" dirty="0">
                  <a:solidFill>
                    <a:schemeClr val="tx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9" name="îş1íḍé">
              <a:extLst>
                <a:ext uri="{FF2B5EF4-FFF2-40B4-BE49-F238E27FC236}">
                  <a16:creationId xmlns:a16="http://schemas.microsoft.com/office/drawing/2014/main" id="{DDADC1F6-0178-4162-B0CB-3212C47F2716}"/>
                </a:ext>
              </a:extLst>
            </p:cNvPr>
            <p:cNvGrpSpPr/>
            <p:nvPr/>
          </p:nvGrpSpPr>
          <p:grpSpPr>
            <a:xfrm>
              <a:off x="4776987" y="3166289"/>
              <a:ext cx="5441841" cy="1931977"/>
              <a:chOff x="4776987" y="3166289"/>
              <a:chExt cx="5441841" cy="1931977"/>
            </a:xfrm>
          </p:grpSpPr>
          <p:sp>
            <p:nvSpPr>
              <p:cNvPr id="10" name="ïšḷîḍé">
                <a:extLst>
                  <a:ext uri="{FF2B5EF4-FFF2-40B4-BE49-F238E27FC236}">
                    <a16:creationId xmlns:a16="http://schemas.microsoft.com/office/drawing/2014/main" id="{3D3C5250-FF6E-43F6-9398-EDE80C72F9AB}"/>
                  </a:ext>
                </a:extLst>
              </p:cNvPr>
              <p:cNvSpPr/>
              <p:nvPr/>
            </p:nvSpPr>
            <p:spPr>
              <a:xfrm>
                <a:off x="4776987" y="4361455"/>
                <a:ext cx="624349" cy="624348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normAutofit fontScale="92500" lnSpcReduction="20000"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</a:p>
            </p:txBody>
          </p:sp>
          <p:grpSp>
            <p:nvGrpSpPr>
              <p:cNvPr id="11" name="íṩlïḋè">
                <a:extLst>
                  <a:ext uri="{FF2B5EF4-FFF2-40B4-BE49-F238E27FC236}">
                    <a16:creationId xmlns:a16="http://schemas.microsoft.com/office/drawing/2014/main" id="{6E68EBD0-0FC2-4901-B0C8-B31F24618BF7}"/>
                  </a:ext>
                </a:extLst>
              </p:cNvPr>
              <p:cNvGrpSpPr/>
              <p:nvPr/>
            </p:nvGrpSpPr>
            <p:grpSpPr>
              <a:xfrm>
                <a:off x="5372046" y="4430767"/>
                <a:ext cx="4846782" cy="667499"/>
                <a:chOff x="6555327" y="995623"/>
                <a:chExt cx="5176460" cy="667499"/>
              </a:xfrm>
            </p:grpSpPr>
            <p:sp>
              <p:nvSpPr>
                <p:cNvPr id="20" name="iṣļíďè">
                  <a:extLst>
                    <a:ext uri="{FF2B5EF4-FFF2-40B4-BE49-F238E27FC236}">
                      <a16:creationId xmlns:a16="http://schemas.microsoft.com/office/drawing/2014/main" id="{AF227598-74B9-4DEC-8B48-902C14E666A6}"/>
                    </a:ext>
                  </a:extLst>
                </p:cNvPr>
                <p:cNvSpPr txBox="1"/>
                <p:nvPr/>
              </p:nvSpPr>
              <p:spPr>
                <a:xfrm>
                  <a:off x="6555327" y="995623"/>
                  <a:ext cx="4232109" cy="242863"/>
                </a:xfrm>
                <a:prstGeom prst="rect">
                  <a:avLst/>
                </a:prstGeom>
                <a:noFill/>
              </p:spPr>
              <p:txBody>
                <a:bodyPr wrap="none" lIns="360000" tIns="0" rIns="0" bIns="0" anchor="b" anchorCtr="0">
                  <a:normAutofit fontScale="85000" lnSpcReduction="20000"/>
                </a:bodyPr>
                <a:lstStyle/>
                <a:p>
                  <a:r>
                    <a:rPr lang="zh-CN" altLang="en-US" sz="1600" b="1" dirty="0">
                      <a:solidFill>
                        <a:schemeClr val="accent3">
                          <a:lumMod val="100000"/>
                        </a:schemeClr>
                      </a:solidFill>
                    </a:rPr>
                    <a:t>图片自定义</a:t>
                  </a:r>
                </a:p>
              </p:txBody>
            </p:sp>
            <p:sp>
              <p:nvSpPr>
                <p:cNvPr id="21" name="îṩḷîḍe">
                  <a:extLst>
                    <a:ext uri="{FF2B5EF4-FFF2-40B4-BE49-F238E27FC236}">
                      <a16:creationId xmlns:a16="http://schemas.microsoft.com/office/drawing/2014/main" id="{8180287F-72B7-481A-8802-1740140CAFE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499678" y="1342754"/>
                  <a:ext cx="4232109" cy="320368"/>
                </a:xfrm>
                <a:prstGeom prst="rect">
                  <a:avLst/>
                </a:prstGeom>
              </p:spPr>
              <p:txBody>
                <a:bodyPr vert="horz" wrap="square" lIns="360000" tIns="0" rIns="0" bIns="0" anchor="ctr" anchorCtr="0">
                  <a:normAutofit/>
                </a:bodyPr>
                <a:lstStyle/>
                <a:p>
                  <a:pPr algn="l">
                    <a:lnSpc>
                      <a:spcPct val="120000"/>
                    </a:lnSpc>
                  </a:pPr>
                  <a:r>
                    <a:rPr lang="zh-CN" altLang="en-US" sz="1050" dirty="0">
                      <a:solidFill>
                        <a:schemeClr val="dk1">
                          <a:lumMod val="100000"/>
                        </a:schemeClr>
                      </a:solidFill>
                    </a:rPr>
                    <a:t>元素定位，裁剪</a:t>
                  </a:r>
                </a:p>
              </p:txBody>
            </p:sp>
          </p:grpSp>
          <p:grpSp>
            <p:nvGrpSpPr>
              <p:cNvPr id="13" name="ïṣľíḋè">
                <a:extLst>
                  <a:ext uri="{FF2B5EF4-FFF2-40B4-BE49-F238E27FC236}">
                    <a16:creationId xmlns:a16="http://schemas.microsoft.com/office/drawing/2014/main" id="{D4266B6F-E99A-45A2-932D-CD9F0225A355}"/>
                  </a:ext>
                </a:extLst>
              </p:cNvPr>
              <p:cNvGrpSpPr/>
              <p:nvPr/>
            </p:nvGrpSpPr>
            <p:grpSpPr>
              <a:xfrm>
                <a:off x="5319356" y="3742409"/>
                <a:ext cx="3998766" cy="961788"/>
                <a:chOff x="6499053" y="1185841"/>
                <a:chExt cx="4270762" cy="961788"/>
              </a:xfrm>
            </p:grpSpPr>
            <p:sp>
              <p:nvSpPr>
                <p:cNvPr id="18" name="ísḷiḍè">
                  <a:extLst>
                    <a:ext uri="{FF2B5EF4-FFF2-40B4-BE49-F238E27FC236}">
                      <a16:creationId xmlns:a16="http://schemas.microsoft.com/office/drawing/2014/main" id="{49326D46-9856-4929-BBF2-6CDD142FC4D2}"/>
                    </a:ext>
                  </a:extLst>
                </p:cNvPr>
                <p:cNvSpPr txBox="1"/>
                <p:nvPr/>
              </p:nvSpPr>
              <p:spPr>
                <a:xfrm>
                  <a:off x="6537707" y="1185841"/>
                  <a:ext cx="4232108" cy="242863"/>
                </a:xfrm>
                <a:prstGeom prst="rect">
                  <a:avLst/>
                </a:prstGeom>
                <a:noFill/>
              </p:spPr>
              <p:txBody>
                <a:bodyPr wrap="none" lIns="360000" tIns="0" rIns="0" bIns="0" anchor="b" anchorCtr="0">
                  <a:normAutofit fontScale="85000" lnSpcReduction="20000"/>
                </a:bodyPr>
                <a:lstStyle/>
                <a:p>
                  <a:r>
                    <a:rPr lang="zh-CN" altLang="en-US" sz="1600" b="1" dirty="0">
                      <a:solidFill>
                        <a:schemeClr val="accent2">
                          <a:lumMod val="100000"/>
                        </a:schemeClr>
                      </a:solidFill>
                    </a:rPr>
                    <a:t>组件</a:t>
                  </a:r>
                </a:p>
              </p:txBody>
            </p:sp>
            <p:sp>
              <p:nvSpPr>
                <p:cNvPr id="19" name="ï$ḻiḋê">
                  <a:extLst>
                    <a:ext uri="{FF2B5EF4-FFF2-40B4-BE49-F238E27FC236}">
                      <a16:creationId xmlns:a16="http://schemas.microsoft.com/office/drawing/2014/main" id="{353EB50D-9213-4404-A491-A697D2D1242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499053" y="1827261"/>
                  <a:ext cx="4232109" cy="320368"/>
                </a:xfrm>
                <a:prstGeom prst="rect">
                  <a:avLst/>
                </a:prstGeom>
              </p:spPr>
              <p:txBody>
                <a:bodyPr vert="horz" wrap="square" lIns="360000" tIns="0" rIns="0" bIns="0" anchor="ctr" anchorCtr="0">
                  <a:normAutofit/>
                </a:bodyPr>
                <a:lstStyle/>
                <a:p>
                  <a:pPr algn="l">
                    <a:lnSpc>
                      <a:spcPct val="120000"/>
                    </a:lnSpc>
                  </a:pPr>
                  <a:endParaRPr lang="zh-CN" altLang="en-US" sz="1050" dirty="0">
                    <a:solidFill>
                      <a:schemeClr val="dk1">
                        <a:lumMod val="100000"/>
                      </a:schemeClr>
                    </a:solidFill>
                  </a:endParaRPr>
                </a:p>
              </p:txBody>
            </p:sp>
          </p:grpSp>
          <p:sp>
            <p:nvSpPr>
              <p:cNvPr id="14" name="í$lîḓê">
                <a:extLst>
                  <a:ext uri="{FF2B5EF4-FFF2-40B4-BE49-F238E27FC236}">
                    <a16:creationId xmlns:a16="http://schemas.microsoft.com/office/drawing/2014/main" id="{33D0E515-28C7-40D2-A044-E7C336DADA6F}"/>
                  </a:ext>
                </a:extLst>
              </p:cNvPr>
              <p:cNvSpPr/>
              <p:nvPr/>
            </p:nvSpPr>
            <p:spPr>
              <a:xfrm>
                <a:off x="4800383" y="3522917"/>
                <a:ext cx="624349" cy="624348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normAutofit fontScale="92500" lnSpcReduction="20000"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</a:p>
            </p:txBody>
          </p:sp>
          <p:grpSp>
            <p:nvGrpSpPr>
              <p:cNvPr id="15" name="ïš1îḑè">
                <a:extLst>
                  <a:ext uri="{FF2B5EF4-FFF2-40B4-BE49-F238E27FC236}">
                    <a16:creationId xmlns:a16="http://schemas.microsoft.com/office/drawing/2014/main" id="{79B67A94-3821-46AF-BAC6-BFCD4A533FC2}"/>
                  </a:ext>
                </a:extLst>
              </p:cNvPr>
              <p:cNvGrpSpPr/>
              <p:nvPr/>
            </p:nvGrpSpPr>
            <p:grpSpPr>
              <a:xfrm>
                <a:off x="5267908" y="3166289"/>
                <a:ext cx="3998860" cy="468676"/>
                <a:chOff x="6444107" y="1488297"/>
                <a:chExt cx="4270863" cy="468676"/>
              </a:xfrm>
            </p:grpSpPr>
            <p:sp>
              <p:nvSpPr>
                <p:cNvPr id="16" name="îslíďe">
                  <a:extLst>
                    <a:ext uri="{FF2B5EF4-FFF2-40B4-BE49-F238E27FC236}">
                      <a16:creationId xmlns:a16="http://schemas.microsoft.com/office/drawing/2014/main" id="{7640BD28-C478-4563-A730-95450B794B6B}"/>
                    </a:ext>
                  </a:extLst>
                </p:cNvPr>
                <p:cNvSpPr txBox="1"/>
                <p:nvPr/>
              </p:nvSpPr>
              <p:spPr>
                <a:xfrm>
                  <a:off x="6444107" y="1488297"/>
                  <a:ext cx="4232109" cy="242864"/>
                </a:xfrm>
                <a:prstGeom prst="rect">
                  <a:avLst/>
                </a:prstGeom>
                <a:noFill/>
              </p:spPr>
              <p:txBody>
                <a:bodyPr wrap="none" lIns="360000" tIns="0" rIns="0" bIns="0" anchor="b" anchorCtr="0">
                  <a:normAutofit fontScale="85000" lnSpcReduction="20000"/>
                </a:bodyPr>
                <a:lstStyle/>
                <a:p>
                  <a:endParaRPr lang="zh-CN" altLang="en-US" sz="1600" b="1" dirty="0">
                    <a:solidFill>
                      <a:schemeClr val="accen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7" name="íSlîḑè">
                  <a:extLst>
                    <a:ext uri="{FF2B5EF4-FFF2-40B4-BE49-F238E27FC236}">
                      <a16:creationId xmlns:a16="http://schemas.microsoft.com/office/drawing/2014/main" id="{863D62C4-575E-4C80-9BAC-D545E2F7D9D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482861" y="1636605"/>
                  <a:ext cx="4232109" cy="320368"/>
                </a:xfrm>
                <a:prstGeom prst="rect">
                  <a:avLst/>
                </a:prstGeom>
              </p:spPr>
              <p:txBody>
                <a:bodyPr vert="horz" wrap="square" lIns="360000" tIns="0" rIns="0" bIns="0" anchor="ctr" anchorCtr="0">
                  <a:normAutofit/>
                </a:bodyPr>
                <a:lstStyle/>
                <a:p>
                  <a:pPr algn="l">
                    <a:lnSpc>
                      <a:spcPct val="120000"/>
                    </a:lnSpc>
                  </a:pPr>
                  <a:endParaRPr lang="zh-CN" altLang="en-US" sz="1050" dirty="0">
                    <a:solidFill>
                      <a:schemeClr val="dk1">
                        <a:lumMod val="100000"/>
                      </a:schemeClr>
                    </a:solidFill>
                  </a:endParaRPr>
                </a:p>
              </p:txBody>
            </p:sp>
          </p:grpSp>
        </p:grp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1207BF21-9790-4EAC-8552-4438A27F5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68" y="1817843"/>
            <a:ext cx="5285981" cy="44354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E631E89-5EAA-4DCB-B954-54188836ED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1209" y="3730997"/>
            <a:ext cx="1734555" cy="2803383"/>
          </a:xfrm>
          <a:prstGeom prst="rect">
            <a:avLst/>
          </a:prstGeom>
        </p:spPr>
      </p:pic>
      <p:sp>
        <p:nvSpPr>
          <p:cNvPr id="24" name="í$lîḓê">
            <a:extLst>
              <a:ext uri="{FF2B5EF4-FFF2-40B4-BE49-F238E27FC236}">
                <a16:creationId xmlns:a16="http://schemas.microsoft.com/office/drawing/2014/main" id="{73A28F96-66FF-4767-A10D-CE619ACEC97D}"/>
              </a:ext>
            </a:extLst>
          </p:cNvPr>
          <p:cNvSpPr/>
          <p:nvPr/>
        </p:nvSpPr>
        <p:spPr>
          <a:xfrm>
            <a:off x="6598911" y="3505278"/>
            <a:ext cx="468181" cy="451439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 fontScale="92500" lnSpcReduction="20000"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26" name="ísḷiḍè">
            <a:extLst>
              <a:ext uri="{FF2B5EF4-FFF2-40B4-BE49-F238E27FC236}">
                <a16:creationId xmlns:a16="http://schemas.microsoft.com/office/drawing/2014/main" id="{2430E5B6-0E2F-4D41-AC34-A59FA31F74FF}"/>
              </a:ext>
            </a:extLst>
          </p:cNvPr>
          <p:cNvSpPr txBox="1"/>
          <p:nvPr/>
        </p:nvSpPr>
        <p:spPr>
          <a:xfrm>
            <a:off x="7022457" y="3574114"/>
            <a:ext cx="2971420" cy="175604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 fontScale="85000" lnSpcReduction="20000"/>
          </a:bodyPr>
          <a:lstStyle/>
          <a:p>
            <a:r>
              <a:rPr lang="zh-CN" altLang="en-US" sz="1600" b="1" dirty="0">
                <a:solidFill>
                  <a:schemeClr val="accent2">
                    <a:lumMod val="100000"/>
                  </a:schemeClr>
                </a:solidFill>
              </a:rPr>
              <a:t>样式自定义</a:t>
            </a:r>
            <a:endParaRPr lang="en-US" altLang="zh-CN" sz="1600" b="1" dirty="0">
              <a:solidFill>
                <a:schemeClr val="accent2">
                  <a:lumMod val="100000"/>
                </a:schemeClr>
              </a:solidFill>
            </a:endParaRPr>
          </a:p>
        </p:txBody>
      </p:sp>
      <p:sp>
        <p:nvSpPr>
          <p:cNvPr id="27" name="îṩḷîḍe">
            <a:extLst>
              <a:ext uri="{FF2B5EF4-FFF2-40B4-BE49-F238E27FC236}">
                <a16:creationId xmlns:a16="http://schemas.microsoft.com/office/drawing/2014/main" id="{11A98A16-8AEC-4559-9DB5-56EE95D598EE}"/>
              </a:ext>
            </a:extLst>
          </p:cNvPr>
          <p:cNvSpPr txBox="1">
            <a:spLocks/>
          </p:cNvSpPr>
          <p:nvPr/>
        </p:nvSpPr>
        <p:spPr>
          <a:xfrm>
            <a:off x="7720138" y="3814755"/>
            <a:ext cx="2971420" cy="231644"/>
          </a:xfrm>
          <a:prstGeom prst="rect">
            <a:avLst/>
          </a:prstGeom>
        </p:spPr>
        <p:txBody>
          <a:bodyPr vert="horz" wrap="square" lIns="360000" tIns="0" rIns="0" bIns="0" anchor="ctr" anchorCtr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050" dirty="0">
                <a:solidFill>
                  <a:schemeClr val="dk1">
                    <a:lumMod val="100000"/>
                  </a:schemeClr>
                </a:solidFill>
              </a:rPr>
              <a:t>鼠标悬停</a:t>
            </a:r>
          </a:p>
        </p:txBody>
      </p:sp>
      <p:sp>
        <p:nvSpPr>
          <p:cNvPr id="28" name="îṩḷîḍe">
            <a:extLst>
              <a:ext uri="{FF2B5EF4-FFF2-40B4-BE49-F238E27FC236}">
                <a16:creationId xmlns:a16="http://schemas.microsoft.com/office/drawing/2014/main" id="{786AA788-F6A7-4B58-91B3-532D3B61F8EB}"/>
              </a:ext>
            </a:extLst>
          </p:cNvPr>
          <p:cNvSpPr txBox="1">
            <a:spLocks/>
          </p:cNvSpPr>
          <p:nvPr/>
        </p:nvSpPr>
        <p:spPr>
          <a:xfrm>
            <a:off x="7685500" y="2509080"/>
            <a:ext cx="2971420" cy="231644"/>
          </a:xfrm>
          <a:prstGeom prst="rect">
            <a:avLst/>
          </a:prstGeom>
        </p:spPr>
        <p:txBody>
          <a:bodyPr vert="horz" wrap="square" lIns="360000" tIns="0" rIns="0" bIns="0" anchor="ctr" anchorCtr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050" dirty="0">
                <a:solidFill>
                  <a:schemeClr val="dk1">
                    <a:lumMod val="100000"/>
                  </a:schemeClr>
                </a:solidFill>
              </a:rPr>
              <a:t>图文框</a:t>
            </a:r>
          </a:p>
        </p:txBody>
      </p:sp>
    </p:spTree>
    <p:extLst>
      <p:ext uri="{BB962C8B-B14F-4D97-AF65-F5344CB8AC3E}">
        <p14:creationId xmlns:p14="http://schemas.microsoft.com/office/powerpoint/2010/main" val="358852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E9D05-DF27-4460-837F-35D2B0EC5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医疗团队</a:t>
            </a:r>
          </a:p>
        </p:txBody>
      </p:sp>
      <p:grpSp>
        <p:nvGrpSpPr>
          <p:cNvPr id="5" name="02f66cc7-b558-494d-a7f5-cf9232dd830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9A8E7864-20C2-45DC-A93A-4B2739F4F554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958804" y="1496178"/>
            <a:ext cx="4259923" cy="2128976"/>
            <a:chOff x="6694981" y="2398738"/>
            <a:chExt cx="4259923" cy="2128976"/>
          </a:xfrm>
        </p:grpSpPr>
        <p:sp>
          <p:nvSpPr>
            <p:cNvPr id="7" name="îşļïḋe">
              <a:extLst>
                <a:ext uri="{FF2B5EF4-FFF2-40B4-BE49-F238E27FC236}">
                  <a16:creationId xmlns:a16="http://schemas.microsoft.com/office/drawing/2014/main" id="{37770B7B-CC1E-46C0-A702-62070AFB45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98203" y="2414427"/>
              <a:ext cx="147396" cy="14739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ïśľiḋè">
              <a:extLst>
                <a:ext uri="{FF2B5EF4-FFF2-40B4-BE49-F238E27FC236}">
                  <a16:creationId xmlns:a16="http://schemas.microsoft.com/office/drawing/2014/main" id="{BD3A377C-6C0C-4DFC-BD2D-8256CE9004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98203" y="2923252"/>
              <a:ext cx="147396" cy="14739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íṣľiďè">
              <a:extLst>
                <a:ext uri="{FF2B5EF4-FFF2-40B4-BE49-F238E27FC236}">
                  <a16:creationId xmlns:a16="http://schemas.microsoft.com/office/drawing/2014/main" id="{9559EF28-C8C8-4A23-90B1-EE0BF1EEA497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6694981" y="3486132"/>
              <a:ext cx="178755" cy="147398"/>
            </a:xfrm>
            <a:prstGeom prst="ellipse">
              <a:avLst/>
            </a:pr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21" name="i$1ïḋê">
              <a:extLst>
                <a:ext uri="{FF2B5EF4-FFF2-40B4-BE49-F238E27FC236}">
                  <a16:creationId xmlns:a16="http://schemas.microsoft.com/office/drawing/2014/main" id="{0203D356-C987-40B8-9287-67D4A2F0465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007982" y="2398738"/>
              <a:ext cx="3321090" cy="309958"/>
            </a:xfrm>
            <a:prstGeom prst="rect">
              <a:avLst/>
            </a:prstGeom>
            <a:noFill/>
          </p:spPr>
          <p:txBody>
            <a:bodyPr wrap="none" lIns="0" tIns="0" rIns="0" bIns="0">
              <a:normAutofit/>
            </a:bodyPr>
            <a:lstStyle/>
            <a:p>
              <a:pPr algn="l" latinLnBrk="0"/>
              <a:r>
                <a:rPr lang="zh-CN" altLang="en-US" sz="1400" dirty="0">
                  <a:solidFill>
                    <a:schemeClr val="accent1"/>
                  </a:solidFill>
                  <a:effectLst/>
                </a:rPr>
                <a:t>组件：</a:t>
              </a:r>
            </a:p>
          </p:txBody>
        </p:sp>
        <p:grpSp>
          <p:nvGrpSpPr>
            <p:cNvPr id="12" name="iṥḷïḓê">
              <a:extLst>
                <a:ext uri="{FF2B5EF4-FFF2-40B4-BE49-F238E27FC236}">
                  <a16:creationId xmlns:a16="http://schemas.microsoft.com/office/drawing/2014/main" id="{8B99242F-81C2-4C7A-8867-AE7C8F4B9FFC}"/>
                </a:ext>
              </a:extLst>
            </p:cNvPr>
            <p:cNvGrpSpPr/>
            <p:nvPr/>
          </p:nvGrpSpPr>
          <p:grpSpPr>
            <a:xfrm>
              <a:off x="7007982" y="2879972"/>
              <a:ext cx="3933939" cy="875920"/>
              <a:chOff x="7007982" y="2879972"/>
              <a:chExt cx="3933939" cy="875920"/>
            </a:xfrm>
          </p:grpSpPr>
          <p:sp>
            <p:nvSpPr>
              <p:cNvPr id="19" name="ïṣlïďê">
                <a:extLst>
                  <a:ext uri="{FF2B5EF4-FFF2-40B4-BE49-F238E27FC236}">
                    <a16:creationId xmlns:a16="http://schemas.microsoft.com/office/drawing/2014/main" id="{65D4B0D2-026C-45F1-83F2-9E3F4B43FDF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007982" y="2879972"/>
                <a:ext cx="3321090" cy="309958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/>
              </a:bodyPr>
              <a:lstStyle/>
              <a:p>
                <a:pPr algn="l" latinLnBrk="0"/>
                <a:r>
                  <a:rPr lang="zh-CN" altLang="en-US" sz="1400" dirty="0">
                    <a:solidFill>
                      <a:schemeClr val="accent2"/>
                    </a:solidFill>
                  </a:rPr>
                  <a:t>结构：</a:t>
                </a:r>
                <a:endParaRPr lang="zh-CN" altLang="en-US" sz="1400" dirty="0">
                  <a:solidFill>
                    <a:schemeClr val="accent2"/>
                  </a:solidFill>
                  <a:effectLst/>
                </a:endParaRPr>
              </a:p>
            </p:txBody>
          </p:sp>
          <p:sp>
            <p:nvSpPr>
              <p:cNvPr id="20" name="ïṩḷíḓè">
                <a:extLst>
                  <a:ext uri="{FF2B5EF4-FFF2-40B4-BE49-F238E27FC236}">
                    <a16:creationId xmlns:a16="http://schemas.microsoft.com/office/drawing/2014/main" id="{4EA2F157-D70A-41CC-8A24-2B7ABC8C81D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473603" y="3068573"/>
                <a:ext cx="3468318" cy="687319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algn="l" latinLnBrk="0">
                  <a:lnSpc>
                    <a:spcPct val="120000"/>
                  </a:lnSpc>
                </a:pPr>
                <a:r>
                  <a:rPr lang="en-US" altLang="zh-CN" sz="1400" dirty="0"/>
                  <a:t> </a:t>
                </a:r>
                <a:r>
                  <a:rPr lang="en-US" altLang="zh-CN" sz="1400" dirty="0" err="1"/>
                  <a:t>div.card</a:t>
                </a:r>
                <a:r>
                  <a:rPr lang="en-US" altLang="zh-CN" sz="1400" dirty="0"/>
                  <a:t> { </a:t>
                </a:r>
                <a:r>
                  <a:rPr lang="en-US" altLang="zh-CN" sz="1400" dirty="0" err="1"/>
                  <a:t>div.card</a:t>
                </a:r>
                <a:r>
                  <a:rPr lang="en-US" altLang="zh-CN" sz="1400" dirty="0"/>
                  <a:t>-body, h4, ul-&gt;li  }</a:t>
                </a:r>
                <a:endParaRPr lang="zh-CN" altLang="en-US" sz="1400" b="0" dirty="0">
                  <a:solidFill>
                    <a:schemeClr val="tx1"/>
                  </a:solidFill>
                  <a:effectLst/>
                </a:endParaRPr>
              </a:p>
            </p:txBody>
          </p:sp>
        </p:grpSp>
        <p:grpSp>
          <p:nvGrpSpPr>
            <p:cNvPr id="13" name="îṣḷiḓê">
              <a:extLst>
                <a:ext uri="{FF2B5EF4-FFF2-40B4-BE49-F238E27FC236}">
                  <a16:creationId xmlns:a16="http://schemas.microsoft.com/office/drawing/2014/main" id="{41EB96BD-7221-4045-ACDF-EA3CFBEFA337}"/>
                </a:ext>
              </a:extLst>
            </p:cNvPr>
            <p:cNvGrpSpPr/>
            <p:nvPr/>
          </p:nvGrpSpPr>
          <p:grpSpPr>
            <a:xfrm>
              <a:off x="7007982" y="3486133"/>
              <a:ext cx="3946922" cy="1041581"/>
              <a:chOff x="7007982" y="3486133"/>
              <a:chExt cx="3946922" cy="1041581"/>
            </a:xfrm>
          </p:grpSpPr>
          <p:sp>
            <p:nvSpPr>
              <p:cNvPr id="17" name="îsļïḑê">
                <a:extLst>
                  <a:ext uri="{FF2B5EF4-FFF2-40B4-BE49-F238E27FC236}">
                    <a16:creationId xmlns:a16="http://schemas.microsoft.com/office/drawing/2014/main" id="{FF69597A-87F5-446E-82EC-D8859638F0A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007982" y="3486133"/>
                <a:ext cx="3321090" cy="309958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/>
              </a:bodyPr>
              <a:lstStyle/>
              <a:p>
                <a:pPr algn="l" latinLnBrk="0"/>
                <a:r>
                  <a:rPr lang="zh-CN" altLang="en-US" sz="1400" dirty="0">
                    <a:solidFill>
                      <a:schemeClr val="accent3"/>
                    </a:solidFill>
                    <a:effectLst/>
                  </a:rPr>
                  <a:t>自定义样式：</a:t>
                </a:r>
              </a:p>
            </p:txBody>
          </p:sp>
          <p:sp>
            <p:nvSpPr>
              <p:cNvPr id="18" name="íṣḷiďe">
                <a:extLst>
                  <a:ext uri="{FF2B5EF4-FFF2-40B4-BE49-F238E27FC236}">
                    <a16:creationId xmlns:a16="http://schemas.microsoft.com/office/drawing/2014/main" id="{0D526578-3F4E-4C81-8F58-2D1FED1B06F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486586" y="3798970"/>
                <a:ext cx="3468318" cy="7287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Autofit/>
              </a:bodyPr>
              <a:lstStyle/>
              <a:p>
                <a:pPr algn="l" latinLnBrk="0">
                  <a:lnSpc>
                    <a:spcPct val="120000"/>
                  </a:lnSpc>
                </a:pPr>
                <a:r>
                  <a:rPr lang="zh-CN" altLang="en-US" sz="1400" b="0" dirty="0">
                    <a:solidFill>
                      <a:schemeClr val="tx1"/>
                    </a:solidFill>
                    <a:effectLst/>
                  </a:rPr>
                  <a:t>鼠标悬停：样式覆盖</a:t>
                </a:r>
                <a:endParaRPr lang="en-US" altLang="zh-CN" sz="1400" b="0" dirty="0">
                  <a:solidFill>
                    <a:schemeClr val="tx1"/>
                  </a:solidFill>
                  <a:effectLst/>
                </a:endParaRPr>
              </a:p>
              <a:p>
                <a:pPr algn="l" latinLnBrk="0">
                  <a:lnSpc>
                    <a:spcPct val="120000"/>
                  </a:lnSpc>
                </a:pPr>
                <a:r>
                  <a:rPr lang="zh-CN" altLang="en-US" sz="1400" dirty="0"/>
                  <a:t>元素定位：</a:t>
                </a:r>
                <a:r>
                  <a:rPr lang="en-US" altLang="zh-CN" sz="1400" dirty="0"/>
                  <a:t>position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1400" dirty="0"/>
                  <a:t>display: inline-block;</a:t>
                </a:r>
              </a:p>
              <a:p>
                <a:pPr algn="l" latinLnBrk="0">
                  <a:lnSpc>
                    <a:spcPct val="120000"/>
                  </a:lnSpc>
                </a:pPr>
                <a:endParaRPr lang="en-US" altLang="zh-CN" sz="1400" dirty="0"/>
              </a:p>
              <a:p>
                <a:pPr algn="l" latinLnBrk="0">
                  <a:lnSpc>
                    <a:spcPct val="120000"/>
                  </a:lnSpc>
                </a:pPr>
                <a:endParaRPr lang="en-US" altLang="zh-CN" sz="1400" dirty="0"/>
              </a:p>
            </p:txBody>
          </p:sp>
        </p:grp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FD04D02-E90B-4745-8849-FA9C0C2E2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925" y="1762547"/>
            <a:ext cx="6366031" cy="3836961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5F4439BB-26AA-4F8D-971E-F8E6B0C43D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9133" y="3711205"/>
            <a:ext cx="2769594" cy="3009906"/>
          </a:xfrm>
          <a:prstGeom prst="rect">
            <a:avLst/>
          </a:prstGeom>
        </p:spPr>
      </p:pic>
      <p:sp>
        <p:nvSpPr>
          <p:cNvPr id="22" name="ïṩḷíḓè">
            <a:extLst>
              <a:ext uri="{FF2B5EF4-FFF2-40B4-BE49-F238E27FC236}">
                <a16:creationId xmlns:a16="http://schemas.microsoft.com/office/drawing/2014/main" id="{98B28A25-4A4C-44CB-8D40-1972C55CC59F}"/>
              </a:ext>
            </a:extLst>
          </p:cNvPr>
          <p:cNvSpPr txBox="1">
            <a:spLocks/>
          </p:cNvSpPr>
          <p:nvPr/>
        </p:nvSpPr>
        <p:spPr bwMode="auto">
          <a:xfrm>
            <a:off x="7750409" y="1659266"/>
            <a:ext cx="3468318" cy="687319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l" latinLnBrk="0">
              <a:lnSpc>
                <a:spcPct val="120000"/>
              </a:lnSpc>
            </a:pPr>
            <a:r>
              <a:rPr lang="zh-CN" altLang="en-US" sz="1400" dirty="0"/>
              <a:t>卡片</a:t>
            </a:r>
            <a:endParaRPr lang="zh-CN" altLang="en-US" sz="1400" b="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3099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E9D05-DF27-4460-837F-35D2B0EC5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最新博文</a:t>
            </a:r>
          </a:p>
        </p:txBody>
      </p:sp>
      <p:grpSp>
        <p:nvGrpSpPr>
          <p:cNvPr id="5" name="02f66cc7-b558-494d-a7f5-cf9232dd830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9A8E7864-20C2-45DC-A93A-4B2739F4F554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335459" y="1667706"/>
            <a:ext cx="4322836" cy="1928600"/>
            <a:chOff x="6698203" y="2348571"/>
            <a:chExt cx="4322836" cy="1928600"/>
          </a:xfrm>
        </p:grpSpPr>
        <p:sp>
          <p:nvSpPr>
            <p:cNvPr id="7" name="îşļïḋe">
              <a:extLst>
                <a:ext uri="{FF2B5EF4-FFF2-40B4-BE49-F238E27FC236}">
                  <a16:creationId xmlns:a16="http://schemas.microsoft.com/office/drawing/2014/main" id="{37770B7B-CC1E-46C0-A702-62070AFB45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98203" y="2414427"/>
              <a:ext cx="147396" cy="14739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ïśľiḋè">
              <a:extLst>
                <a:ext uri="{FF2B5EF4-FFF2-40B4-BE49-F238E27FC236}">
                  <a16:creationId xmlns:a16="http://schemas.microsoft.com/office/drawing/2014/main" id="{BD3A377C-6C0C-4DFC-BD2D-8256CE9004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98203" y="2870130"/>
              <a:ext cx="147396" cy="14739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íṣľiďè">
              <a:extLst>
                <a:ext uri="{FF2B5EF4-FFF2-40B4-BE49-F238E27FC236}">
                  <a16:creationId xmlns:a16="http://schemas.microsoft.com/office/drawing/2014/main" id="{9559EF28-C8C8-4A23-90B1-EE0BF1EEA4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29050" y="3428979"/>
              <a:ext cx="147396" cy="147399"/>
            </a:xfrm>
            <a:prstGeom prst="ellipse">
              <a:avLst/>
            </a:pr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i$1ïḋê">
              <a:extLst>
                <a:ext uri="{FF2B5EF4-FFF2-40B4-BE49-F238E27FC236}">
                  <a16:creationId xmlns:a16="http://schemas.microsoft.com/office/drawing/2014/main" id="{0203D356-C987-40B8-9287-67D4A2F0465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999593" y="2348571"/>
              <a:ext cx="3321090" cy="309958"/>
            </a:xfrm>
            <a:prstGeom prst="rect">
              <a:avLst/>
            </a:prstGeom>
            <a:noFill/>
          </p:spPr>
          <p:txBody>
            <a:bodyPr wrap="none" lIns="0" tIns="0" rIns="0" bIns="0">
              <a:normAutofit/>
            </a:bodyPr>
            <a:lstStyle/>
            <a:p>
              <a:pPr algn="l" latinLnBrk="0"/>
              <a:r>
                <a:rPr lang="zh-CN" altLang="en-US" sz="1400" dirty="0">
                  <a:solidFill>
                    <a:schemeClr val="accent1"/>
                  </a:solidFill>
                  <a:effectLst/>
                </a:rPr>
                <a:t>组件：</a:t>
              </a:r>
            </a:p>
          </p:txBody>
        </p:sp>
        <p:grpSp>
          <p:nvGrpSpPr>
            <p:cNvPr id="12" name="iṥḷïḓê">
              <a:extLst>
                <a:ext uri="{FF2B5EF4-FFF2-40B4-BE49-F238E27FC236}">
                  <a16:creationId xmlns:a16="http://schemas.microsoft.com/office/drawing/2014/main" id="{8B99242F-81C2-4C7A-8867-AE7C8F4B9FFC}"/>
                </a:ext>
              </a:extLst>
            </p:cNvPr>
            <p:cNvGrpSpPr/>
            <p:nvPr/>
          </p:nvGrpSpPr>
          <p:grpSpPr>
            <a:xfrm>
              <a:off x="6999593" y="2839656"/>
              <a:ext cx="3780568" cy="605183"/>
              <a:chOff x="6999593" y="2839656"/>
              <a:chExt cx="3780568" cy="605183"/>
            </a:xfrm>
          </p:grpSpPr>
          <p:sp>
            <p:nvSpPr>
              <p:cNvPr id="19" name="ïṣlïďê">
                <a:extLst>
                  <a:ext uri="{FF2B5EF4-FFF2-40B4-BE49-F238E27FC236}">
                    <a16:creationId xmlns:a16="http://schemas.microsoft.com/office/drawing/2014/main" id="{65D4B0D2-026C-45F1-83F2-9E3F4B43FDF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999593" y="2839656"/>
                <a:ext cx="3321090" cy="309958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/>
              </a:bodyPr>
              <a:lstStyle/>
              <a:p>
                <a:pPr algn="l" latinLnBrk="0"/>
                <a:r>
                  <a:rPr lang="zh-CN" altLang="en-US" sz="1400" dirty="0">
                    <a:solidFill>
                      <a:schemeClr val="accent2"/>
                    </a:solidFill>
                  </a:rPr>
                  <a:t>结构：</a:t>
                </a:r>
                <a:endParaRPr lang="zh-CN" altLang="en-US" sz="1400" dirty="0">
                  <a:solidFill>
                    <a:schemeClr val="accent2"/>
                  </a:solidFill>
                  <a:effectLst/>
                </a:endParaRPr>
              </a:p>
            </p:txBody>
          </p:sp>
          <p:sp>
            <p:nvSpPr>
              <p:cNvPr id="20" name="ïṩḷíḓè">
                <a:extLst>
                  <a:ext uri="{FF2B5EF4-FFF2-40B4-BE49-F238E27FC236}">
                    <a16:creationId xmlns:a16="http://schemas.microsoft.com/office/drawing/2014/main" id="{4EA2F157-D70A-41CC-8A24-2B7ABC8C81D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459071" y="3091585"/>
                <a:ext cx="3321090" cy="35325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000" dirty="0"/>
                  <a:t>Figure { div </a:t>
                </a:r>
                <a:r>
                  <a:rPr lang="en-US" altLang="zh-CN" sz="1000" dirty="0" err="1"/>
                  <a:t>img</a:t>
                </a:r>
                <a:r>
                  <a:rPr lang="en-US" altLang="zh-CN" sz="1000" dirty="0"/>
                  <a:t>  </a:t>
                </a:r>
                <a:r>
                  <a:rPr lang="en-US" altLang="zh-CN" sz="1000" dirty="0" err="1"/>
                  <a:t>figcation</a:t>
                </a:r>
                <a:r>
                  <a:rPr lang="en-US" altLang="zh-CN" sz="1000" dirty="0"/>
                  <a:t>{  h4 p  ul -&gt; li } }</a:t>
                </a:r>
                <a:endParaRPr lang="zh-CN" altLang="en-US" sz="1000" dirty="0"/>
              </a:p>
            </p:txBody>
          </p:sp>
        </p:grpSp>
        <p:grpSp>
          <p:nvGrpSpPr>
            <p:cNvPr id="13" name="îṣḷiḓê">
              <a:extLst>
                <a:ext uri="{FF2B5EF4-FFF2-40B4-BE49-F238E27FC236}">
                  <a16:creationId xmlns:a16="http://schemas.microsoft.com/office/drawing/2014/main" id="{41EB96BD-7221-4045-ACDF-EA3CFBEFA337}"/>
                </a:ext>
              </a:extLst>
            </p:cNvPr>
            <p:cNvGrpSpPr/>
            <p:nvPr/>
          </p:nvGrpSpPr>
          <p:grpSpPr>
            <a:xfrm>
              <a:off x="7034680" y="3366513"/>
              <a:ext cx="3986359" cy="910658"/>
              <a:chOff x="7034680" y="3366513"/>
              <a:chExt cx="3986359" cy="910658"/>
            </a:xfrm>
          </p:grpSpPr>
          <p:sp>
            <p:nvSpPr>
              <p:cNvPr id="17" name="îsļïḑê">
                <a:extLst>
                  <a:ext uri="{FF2B5EF4-FFF2-40B4-BE49-F238E27FC236}">
                    <a16:creationId xmlns:a16="http://schemas.microsoft.com/office/drawing/2014/main" id="{FF69597A-87F5-446E-82EC-D8859638F0A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034680" y="3366513"/>
                <a:ext cx="3321090" cy="309958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/>
              </a:bodyPr>
              <a:lstStyle/>
              <a:p>
                <a:pPr algn="l" latinLnBrk="0"/>
                <a:r>
                  <a:rPr lang="zh-CN" altLang="en-US" sz="1400" dirty="0">
                    <a:solidFill>
                      <a:schemeClr val="accent3"/>
                    </a:solidFill>
                  </a:rPr>
                  <a:t>自定义样式</a:t>
                </a:r>
                <a:r>
                  <a:rPr lang="en-US" altLang="zh-CN" sz="1400" dirty="0">
                    <a:solidFill>
                      <a:schemeClr val="accent3"/>
                    </a:solidFill>
                  </a:rPr>
                  <a:t>:</a:t>
                </a:r>
                <a:endParaRPr lang="zh-CN" altLang="en-US" sz="1400" dirty="0">
                  <a:solidFill>
                    <a:schemeClr val="accent3"/>
                  </a:solidFill>
                  <a:effectLst/>
                </a:endParaRPr>
              </a:p>
            </p:txBody>
          </p:sp>
          <p:sp>
            <p:nvSpPr>
              <p:cNvPr id="18" name="íṣḷiďe">
                <a:extLst>
                  <a:ext uri="{FF2B5EF4-FFF2-40B4-BE49-F238E27FC236}">
                    <a16:creationId xmlns:a16="http://schemas.microsoft.com/office/drawing/2014/main" id="{0D526578-3F4E-4C81-8F58-2D1FED1B06F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459071" y="3659175"/>
                <a:ext cx="3561968" cy="617996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algn="l" latinLnBrk="0">
                  <a:lnSpc>
                    <a:spcPct val="120000"/>
                  </a:lnSpc>
                </a:pPr>
                <a:r>
                  <a:rPr lang="zh-CN" altLang="en-US" sz="1000" b="0" dirty="0">
                    <a:solidFill>
                      <a:schemeClr val="tx1"/>
                    </a:solidFill>
                    <a:effectLst/>
                  </a:rPr>
                  <a:t>鼠标悬停：阴影效果</a:t>
                </a:r>
                <a:r>
                  <a:rPr lang="en-US" altLang="zh-CN" sz="1000" b="0" dirty="0">
                    <a:solidFill>
                      <a:schemeClr val="tx1"/>
                    </a:solidFill>
                    <a:effectLst/>
                  </a:rPr>
                  <a:t>;  </a:t>
                </a:r>
                <a:endParaRPr lang="en-US" altLang="zh-CN" sz="1000" dirty="0"/>
              </a:p>
              <a:p>
                <a:pPr algn="l" latinLnBrk="0">
                  <a:lnSpc>
                    <a:spcPct val="120000"/>
                  </a:lnSpc>
                </a:pPr>
                <a:r>
                  <a:rPr lang="zh-CN" altLang="en-US" sz="1000" b="0" dirty="0">
                    <a:solidFill>
                      <a:schemeClr val="tx1"/>
                    </a:solidFill>
                    <a:effectLst/>
                  </a:rPr>
                  <a:t>弹性盒子：</a:t>
                </a:r>
                <a:r>
                  <a:rPr lang="en-US" altLang="zh-CN" sz="1000" b="0" dirty="0">
                    <a:solidFill>
                      <a:schemeClr val="tx1"/>
                    </a:solidFill>
                    <a:effectLst/>
                  </a:rPr>
                  <a:t>display : </a:t>
                </a:r>
                <a:r>
                  <a:rPr lang="en-US" altLang="zh-CN" sz="1000" dirty="0"/>
                  <a:t>-</a:t>
                </a:r>
                <a:r>
                  <a:rPr lang="en-US" altLang="zh-CN" sz="1000" dirty="0" err="1"/>
                  <a:t>webkit</a:t>
                </a:r>
                <a:r>
                  <a:rPr lang="en-US" altLang="zh-CN" sz="1000" dirty="0"/>
                  <a:t>-box</a:t>
                </a:r>
                <a:endParaRPr lang="en-US" altLang="zh-CN" sz="1000" b="0" dirty="0">
                  <a:solidFill>
                    <a:schemeClr val="tx1"/>
                  </a:solidFill>
                  <a:effectLst/>
                </a:endParaRPr>
              </a:p>
              <a:p>
                <a:pPr algn="l" latinLnBrk="0">
                  <a:lnSpc>
                    <a:spcPct val="120000"/>
                  </a:lnSpc>
                </a:pPr>
                <a:r>
                  <a:rPr lang="en-US" altLang="zh-CN" sz="1000" dirty="0"/>
                  <a:t>Position</a:t>
                </a:r>
                <a:r>
                  <a:rPr lang="zh-CN" altLang="en-US" sz="1000" dirty="0"/>
                  <a:t>：元素定位</a:t>
                </a:r>
                <a:endParaRPr lang="en-US" altLang="zh-CN" sz="1000" b="0" dirty="0">
                  <a:solidFill>
                    <a:schemeClr val="tx1"/>
                  </a:solidFill>
                  <a:effectLst/>
                </a:endParaRPr>
              </a:p>
              <a:p>
                <a:pPr algn="l" latinLnBrk="0">
                  <a:lnSpc>
                    <a:spcPct val="120000"/>
                  </a:lnSpc>
                </a:pPr>
                <a:endParaRPr lang="zh-CN" altLang="en-US" sz="1000" b="0" dirty="0">
                  <a:solidFill>
                    <a:schemeClr val="tx1"/>
                  </a:solidFill>
                  <a:effectLst/>
                </a:endParaRPr>
              </a:p>
            </p:txBody>
          </p:sp>
        </p:grpSp>
      </p:grpSp>
      <p:pic>
        <p:nvPicPr>
          <p:cNvPr id="23" name="图片 22">
            <a:extLst>
              <a:ext uri="{FF2B5EF4-FFF2-40B4-BE49-F238E27FC236}">
                <a16:creationId xmlns:a16="http://schemas.microsoft.com/office/drawing/2014/main" id="{6A91BDBF-6C73-4876-A0A3-EA4374A22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376" y="1667706"/>
            <a:ext cx="6903895" cy="3949525"/>
          </a:xfrm>
          <a:prstGeom prst="rect">
            <a:avLst/>
          </a:prstGeom>
        </p:spPr>
      </p:pic>
      <p:sp>
        <p:nvSpPr>
          <p:cNvPr id="26" name="ïṩḷíḓè">
            <a:extLst>
              <a:ext uri="{FF2B5EF4-FFF2-40B4-BE49-F238E27FC236}">
                <a16:creationId xmlns:a16="http://schemas.microsoft.com/office/drawing/2014/main" id="{A480A1DF-C942-4720-9BE4-2BDB53B2A705}"/>
              </a:ext>
            </a:extLst>
          </p:cNvPr>
          <p:cNvSpPr txBox="1">
            <a:spLocks/>
          </p:cNvSpPr>
          <p:nvPr/>
        </p:nvSpPr>
        <p:spPr bwMode="auto">
          <a:xfrm>
            <a:off x="8081951" y="1942675"/>
            <a:ext cx="3335466" cy="17974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b="0" dirty="0">
                <a:solidFill>
                  <a:schemeClr val="tx1"/>
                </a:solidFill>
                <a:effectLst/>
              </a:rPr>
              <a:t>图文框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5B79A81A-5258-4538-B852-DE8D98F19C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4922" y="3596306"/>
            <a:ext cx="2553017" cy="298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09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E9D05-DF27-4460-837F-35D2B0EC5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问题聚焦</a:t>
            </a:r>
          </a:p>
        </p:txBody>
      </p:sp>
      <p:grpSp>
        <p:nvGrpSpPr>
          <p:cNvPr id="5" name="02f66cc7-b558-494d-a7f5-cf9232dd830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9A8E7864-20C2-45DC-A93A-4B2739F4F554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184764" y="2115066"/>
            <a:ext cx="4033540" cy="1313934"/>
            <a:chOff x="6698203" y="2313916"/>
            <a:chExt cx="4033540" cy="1313934"/>
          </a:xfrm>
        </p:grpSpPr>
        <p:sp>
          <p:nvSpPr>
            <p:cNvPr id="7" name="îşļïḋe">
              <a:extLst>
                <a:ext uri="{FF2B5EF4-FFF2-40B4-BE49-F238E27FC236}">
                  <a16:creationId xmlns:a16="http://schemas.microsoft.com/office/drawing/2014/main" id="{37770B7B-CC1E-46C0-A702-62070AFB45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98203" y="2414427"/>
              <a:ext cx="147396" cy="14739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ïśľiḋè">
              <a:extLst>
                <a:ext uri="{FF2B5EF4-FFF2-40B4-BE49-F238E27FC236}">
                  <a16:creationId xmlns:a16="http://schemas.microsoft.com/office/drawing/2014/main" id="{BD3A377C-6C0C-4DFC-BD2D-8256CE9004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98203" y="3105259"/>
              <a:ext cx="147396" cy="14739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1" name="îṣľïḍe">
              <a:extLst>
                <a:ext uri="{FF2B5EF4-FFF2-40B4-BE49-F238E27FC236}">
                  <a16:creationId xmlns:a16="http://schemas.microsoft.com/office/drawing/2014/main" id="{BE84268A-48A6-49F1-A193-FCA91E97BFB4}"/>
                </a:ext>
              </a:extLst>
            </p:cNvPr>
            <p:cNvGrpSpPr/>
            <p:nvPr/>
          </p:nvGrpSpPr>
          <p:grpSpPr>
            <a:xfrm>
              <a:off x="6924092" y="2313916"/>
              <a:ext cx="3807651" cy="683036"/>
              <a:chOff x="6924092" y="2313916"/>
              <a:chExt cx="3807651" cy="683036"/>
            </a:xfrm>
          </p:grpSpPr>
          <p:sp>
            <p:nvSpPr>
              <p:cNvPr id="21" name="i$1ïḋê">
                <a:extLst>
                  <a:ext uri="{FF2B5EF4-FFF2-40B4-BE49-F238E27FC236}">
                    <a16:creationId xmlns:a16="http://schemas.microsoft.com/office/drawing/2014/main" id="{0203D356-C987-40B8-9287-67D4A2F0465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924092" y="2313916"/>
                <a:ext cx="3321090" cy="309958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/>
              </a:bodyPr>
              <a:lstStyle/>
              <a:p>
                <a:pPr algn="l" latinLnBrk="0"/>
                <a:r>
                  <a:rPr lang="zh-CN" altLang="en-US" sz="1400" dirty="0">
                    <a:solidFill>
                      <a:schemeClr val="accent1"/>
                    </a:solidFill>
                  </a:rPr>
                  <a:t>组件：</a:t>
                </a:r>
                <a:endParaRPr lang="zh-CN" altLang="en-US" sz="1400" dirty="0">
                  <a:solidFill>
                    <a:schemeClr val="accent1"/>
                  </a:solidFill>
                  <a:effectLst/>
                </a:endParaRPr>
              </a:p>
            </p:txBody>
          </p:sp>
          <p:sp>
            <p:nvSpPr>
              <p:cNvPr id="22" name="íṡḷiḑè">
                <a:extLst>
                  <a:ext uri="{FF2B5EF4-FFF2-40B4-BE49-F238E27FC236}">
                    <a16:creationId xmlns:a16="http://schemas.microsoft.com/office/drawing/2014/main" id="{987EB231-91AD-476E-927E-A84E86F4358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410653" y="2643698"/>
                <a:ext cx="3321090" cy="35325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algn="l" latinLnBrk="0">
                  <a:lnSpc>
                    <a:spcPct val="120000"/>
                  </a:lnSpc>
                </a:pPr>
                <a:r>
                  <a:rPr lang="zh-CN" altLang="en-US" sz="1000" b="0" dirty="0">
                    <a:solidFill>
                      <a:schemeClr val="tx1"/>
                    </a:solidFill>
                    <a:effectLst/>
                  </a:rPr>
                  <a:t>手风琴折叠卡片</a:t>
                </a:r>
              </a:p>
            </p:txBody>
          </p:sp>
        </p:grpSp>
        <p:grpSp>
          <p:nvGrpSpPr>
            <p:cNvPr id="12" name="iṥḷïḓê">
              <a:extLst>
                <a:ext uri="{FF2B5EF4-FFF2-40B4-BE49-F238E27FC236}">
                  <a16:creationId xmlns:a16="http://schemas.microsoft.com/office/drawing/2014/main" id="{8B99242F-81C2-4C7A-8867-AE7C8F4B9FFC}"/>
                </a:ext>
              </a:extLst>
            </p:cNvPr>
            <p:cNvGrpSpPr/>
            <p:nvPr/>
          </p:nvGrpSpPr>
          <p:grpSpPr>
            <a:xfrm>
              <a:off x="6924092" y="2996952"/>
              <a:ext cx="3807651" cy="630898"/>
              <a:chOff x="6924092" y="2996952"/>
              <a:chExt cx="3807651" cy="630898"/>
            </a:xfrm>
          </p:grpSpPr>
          <p:sp>
            <p:nvSpPr>
              <p:cNvPr id="19" name="ïṣlïďê">
                <a:extLst>
                  <a:ext uri="{FF2B5EF4-FFF2-40B4-BE49-F238E27FC236}">
                    <a16:creationId xmlns:a16="http://schemas.microsoft.com/office/drawing/2014/main" id="{65D4B0D2-026C-45F1-83F2-9E3F4B43FDF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924092" y="2996952"/>
                <a:ext cx="3321090" cy="309958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/>
              </a:bodyPr>
              <a:lstStyle/>
              <a:p>
                <a:pPr algn="l" latinLnBrk="0"/>
                <a:r>
                  <a:rPr lang="zh-CN" altLang="en-US" sz="1400" dirty="0">
                    <a:solidFill>
                      <a:schemeClr val="accent2"/>
                    </a:solidFill>
                    <a:effectLst/>
                  </a:rPr>
                  <a:t>自定义样式</a:t>
                </a:r>
              </a:p>
            </p:txBody>
          </p:sp>
          <p:sp>
            <p:nvSpPr>
              <p:cNvPr id="20" name="ïṩḷíḓè">
                <a:extLst>
                  <a:ext uri="{FF2B5EF4-FFF2-40B4-BE49-F238E27FC236}">
                    <a16:creationId xmlns:a16="http://schemas.microsoft.com/office/drawing/2014/main" id="{4EA2F157-D70A-41CC-8A24-2B7ABC8C81D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410653" y="3274596"/>
                <a:ext cx="3321090" cy="35325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algn="l" latinLnBrk="0">
                  <a:lnSpc>
                    <a:spcPct val="120000"/>
                  </a:lnSpc>
                </a:pPr>
                <a:r>
                  <a:rPr lang="zh-CN" altLang="en-US" sz="1000" dirty="0"/>
                  <a:t>添加指示图标，随着开关旋转</a:t>
                </a:r>
                <a:endParaRPr lang="en-US" altLang="zh-CN" sz="1000" dirty="0"/>
              </a:p>
              <a:p>
                <a:pPr algn="l" latinLnBrk="0">
                  <a:lnSpc>
                    <a:spcPct val="120000"/>
                  </a:lnSpc>
                </a:pPr>
                <a:r>
                  <a:rPr lang="zh-CN" altLang="en-US" sz="1000" b="0" dirty="0">
                    <a:solidFill>
                      <a:schemeClr val="tx1"/>
                    </a:solidFill>
                    <a:effectLst/>
                  </a:rPr>
                  <a:t>鼠标悬停效果</a:t>
                </a:r>
              </a:p>
            </p:txBody>
          </p:sp>
        </p:grpSp>
      </p:grpSp>
      <p:pic>
        <p:nvPicPr>
          <p:cNvPr id="24" name="图片 23">
            <a:extLst>
              <a:ext uri="{FF2B5EF4-FFF2-40B4-BE49-F238E27FC236}">
                <a16:creationId xmlns:a16="http://schemas.microsoft.com/office/drawing/2014/main" id="{6D493E9B-3B05-465A-BCEB-806F879454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1236" y="1413440"/>
            <a:ext cx="5174680" cy="49747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EE26514-0111-42DD-B07D-18CF7555C0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4274" y="3363556"/>
            <a:ext cx="1526797" cy="324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75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CAC47-98FD-4BA7-A05B-A98F250FF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footer</a:t>
            </a:r>
            <a:endParaRPr lang="zh-CN" altLang="en-US" sz="4000" dirty="0"/>
          </a:p>
        </p:txBody>
      </p:sp>
      <p:grpSp>
        <p:nvGrpSpPr>
          <p:cNvPr id="5" name="471c827c-5ca4-42d6-b883-f0d17034249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3184153-F597-47AF-8423-F42C9052519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726082" y="2206858"/>
            <a:ext cx="8589938" cy="3742893"/>
            <a:chOff x="3498956" y="2895648"/>
            <a:chExt cx="7530623" cy="2685644"/>
          </a:xfrm>
        </p:grpSpPr>
        <p:grpSp>
          <p:nvGrpSpPr>
            <p:cNvPr id="8" name="îş1iḋè">
              <a:extLst>
                <a:ext uri="{FF2B5EF4-FFF2-40B4-BE49-F238E27FC236}">
                  <a16:creationId xmlns:a16="http://schemas.microsoft.com/office/drawing/2014/main" id="{AC24844D-C6C9-4998-91A4-16102DE60E3B}"/>
                </a:ext>
              </a:extLst>
            </p:cNvPr>
            <p:cNvGrpSpPr/>
            <p:nvPr/>
          </p:nvGrpSpPr>
          <p:grpSpPr>
            <a:xfrm>
              <a:off x="8451551" y="2895648"/>
              <a:ext cx="2578028" cy="582088"/>
              <a:chOff x="-178719" y="2573912"/>
              <a:chExt cx="3288629" cy="468636"/>
            </a:xfrm>
          </p:grpSpPr>
          <p:sp>
            <p:nvSpPr>
              <p:cNvPr id="30" name="îšļîḋe">
                <a:extLst>
                  <a:ext uri="{FF2B5EF4-FFF2-40B4-BE49-F238E27FC236}">
                    <a16:creationId xmlns:a16="http://schemas.microsoft.com/office/drawing/2014/main" id="{5CEDDC27-101A-45CA-BF02-9E0904E3D2F0}"/>
                  </a:ext>
                </a:extLst>
              </p:cNvPr>
              <p:cNvSpPr txBox="1"/>
              <p:nvPr/>
            </p:nvSpPr>
            <p:spPr>
              <a:xfrm>
                <a:off x="-178719" y="2882070"/>
                <a:ext cx="3288629" cy="160478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>
                <a:normAutofit/>
              </a:bodyPr>
              <a:lstStyle/>
              <a:p>
                <a:pPr defTabSz="914378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en-US" altLang="zh-CN" sz="1100" dirty="0"/>
                  <a:t>Position :</a:t>
                </a:r>
                <a:r>
                  <a:rPr lang="zh-CN" altLang="en-US" sz="1100" dirty="0"/>
                  <a:t>元素定位</a:t>
                </a:r>
              </a:p>
            </p:txBody>
          </p:sp>
          <p:sp>
            <p:nvSpPr>
              <p:cNvPr id="31" name="íṣľiḑe">
                <a:extLst>
                  <a:ext uri="{FF2B5EF4-FFF2-40B4-BE49-F238E27FC236}">
                    <a16:creationId xmlns:a16="http://schemas.microsoft.com/office/drawing/2014/main" id="{C9F1EE5B-0E4B-4086-B552-3E1B9F1AF62A}"/>
                  </a:ext>
                </a:extLst>
              </p:cNvPr>
              <p:cNvSpPr/>
              <p:nvPr/>
            </p:nvSpPr>
            <p:spPr>
              <a:xfrm>
                <a:off x="-178719" y="2573912"/>
                <a:ext cx="3288629" cy="306375"/>
              </a:xfrm>
              <a:prstGeom prst="rect">
                <a:avLst/>
              </a:prstGeom>
            </p:spPr>
            <p:txBody>
              <a:bodyPr wrap="none" lIns="90000" tIns="46800" rIns="90000" bIns="46800" anchor="ctr">
                <a:normAutofit/>
              </a:bodyPr>
              <a:lstStyle/>
              <a:p>
                <a:pPr lvl="0" defTabSz="914378">
                  <a:spcBef>
                    <a:spcPct val="0"/>
                  </a:spcBef>
                  <a:defRPr/>
                </a:pPr>
                <a:r>
                  <a:rPr lang="zh-CN" altLang="en-US" sz="1600" b="1" dirty="0">
                    <a:solidFill>
                      <a:schemeClr val="accent2"/>
                    </a:solidFill>
                  </a:rPr>
                  <a:t>按钮自定义</a:t>
                </a:r>
              </a:p>
            </p:txBody>
          </p:sp>
        </p:grpSp>
        <p:sp>
          <p:nvSpPr>
            <p:cNvPr id="27" name="îš1iḋé">
              <a:extLst>
                <a:ext uri="{FF2B5EF4-FFF2-40B4-BE49-F238E27FC236}">
                  <a16:creationId xmlns:a16="http://schemas.microsoft.com/office/drawing/2014/main" id="{547DB50C-CDD8-482C-B8F6-40DBA441F52C}"/>
                </a:ext>
              </a:extLst>
            </p:cNvPr>
            <p:cNvSpPr/>
            <p:nvPr/>
          </p:nvSpPr>
          <p:spPr>
            <a:xfrm>
              <a:off x="6801830" y="3772574"/>
              <a:ext cx="2578029" cy="380546"/>
            </a:xfrm>
            <a:prstGeom prst="rect">
              <a:avLst/>
            </a:prstGeom>
          </p:spPr>
          <p:txBody>
            <a:bodyPr wrap="none" lIns="90000" tIns="46800" rIns="90000" bIns="46800" anchor="ctr">
              <a:normAutofit/>
            </a:bodyPr>
            <a:lstStyle/>
            <a:p>
              <a:pPr lvl="0" algn="r" defTabSz="914378">
                <a:spcBef>
                  <a:spcPct val="0"/>
                </a:spcBef>
                <a:defRPr/>
              </a:pPr>
              <a:r>
                <a:rPr lang="zh-CN" altLang="en-US" sz="1600" b="1" dirty="0">
                  <a:solidFill>
                    <a:schemeClr val="accent4"/>
                  </a:solidFill>
                </a:rPr>
                <a:t>图标引入</a:t>
              </a:r>
            </a:p>
          </p:txBody>
        </p:sp>
        <p:grpSp>
          <p:nvGrpSpPr>
            <p:cNvPr id="12" name="íṡḻîďê">
              <a:extLst>
                <a:ext uri="{FF2B5EF4-FFF2-40B4-BE49-F238E27FC236}">
                  <a16:creationId xmlns:a16="http://schemas.microsoft.com/office/drawing/2014/main" id="{F49D5A1E-7B24-4B40-8089-6D5B69E8EA54}"/>
                </a:ext>
              </a:extLst>
            </p:cNvPr>
            <p:cNvGrpSpPr/>
            <p:nvPr/>
          </p:nvGrpSpPr>
          <p:grpSpPr>
            <a:xfrm>
              <a:off x="7702993" y="3683488"/>
              <a:ext cx="576616" cy="576616"/>
              <a:chOff x="10534858" y="3871205"/>
              <a:chExt cx="648072" cy="648072"/>
            </a:xfrm>
          </p:grpSpPr>
          <p:sp>
            <p:nvSpPr>
              <p:cNvPr id="22" name="ïşḻîḓè">
                <a:extLst>
                  <a:ext uri="{FF2B5EF4-FFF2-40B4-BE49-F238E27FC236}">
                    <a16:creationId xmlns:a16="http://schemas.microsoft.com/office/drawing/2014/main" id="{7B65A9E4-2FAE-4889-9B4E-10470D0572AB}"/>
                  </a:ext>
                </a:extLst>
              </p:cNvPr>
              <p:cNvSpPr/>
              <p:nvPr/>
            </p:nvSpPr>
            <p:spPr>
              <a:xfrm>
                <a:off x="10534858" y="3871205"/>
                <a:ext cx="648072" cy="648072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ïSlíde">
                <a:extLst>
                  <a:ext uri="{FF2B5EF4-FFF2-40B4-BE49-F238E27FC236}">
                    <a16:creationId xmlns:a16="http://schemas.microsoft.com/office/drawing/2014/main" id="{D2BA062D-4D45-4703-9F19-C153004D1B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68746" y="4012095"/>
                <a:ext cx="380293" cy="366291"/>
              </a:xfrm>
              <a:custGeom>
                <a:avLst/>
                <a:gdLst>
                  <a:gd name="connsiteX0" fmla="*/ 297615 w 597921"/>
                  <a:gd name="connsiteY0" fmla="*/ 96957 h 598324"/>
                  <a:gd name="connsiteX1" fmla="*/ 323434 w 597921"/>
                  <a:gd name="connsiteY1" fmla="*/ 122740 h 598324"/>
                  <a:gd name="connsiteX2" fmla="*/ 323434 w 597921"/>
                  <a:gd name="connsiteY2" fmla="*/ 289852 h 598324"/>
                  <a:gd name="connsiteX3" fmla="*/ 462572 w 597921"/>
                  <a:gd name="connsiteY3" fmla="*/ 289852 h 598324"/>
                  <a:gd name="connsiteX4" fmla="*/ 487913 w 597921"/>
                  <a:gd name="connsiteY4" fmla="*/ 315157 h 598324"/>
                  <a:gd name="connsiteX5" fmla="*/ 462572 w 597921"/>
                  <a:gd name="connsiteY5" fmla="*/ 340463 h 598324"/>
                  <a:gd name="connsiteX6" fmla="*/ 297615 w 597921"/>
                  <a:gd name="connsiteY6" fmla="*/ 340463 h 598324"/>
                  <a:gd name="connsiteX7" fmla="*/ 272274 w 597921"/>
                  <a:gd name="connsiteY7" fmla="*/ 315157 h 598324"/>
                  <a:gd name="connsiteX8" fmla="*/ 272274 w 597921"/>
                  <a:gd name="connsiteY8" fmla="*/ 122740 h 598324"/>
                  <a:gd name="connsiteX9" fmla="*/ 297615 w 597921"/>
                  <a:gd name="connsiteY9" fmla="*/ 96957 h 598324"/>
                  <a:gd name="connsiteX10" fmla="*/ 298127 w 597921"/>
                  <a:gd name="connsiteY10" fmla="*/ 0 h 598324"/>
                  <a:gd name="connsiteX11" fmla="*/ 597921 w 597921"/>
                  <a:gd name="connsiteY11" fmla="*/ 299401 h 598324"/>
                  <a:gd name="connsiteX12" fmla="*/ 298127 w 597921"/>
                  <a:gd name="connsiteY12" fmla="*/ 598324 h 598324"/>
                  <a:gd name="connsiteX13" fmla="*/ 35150 w 597921"/>
                  <a:gd name="connsiteY13" fmla="*/ 442177 h 598324"/>
                  <a:gd name="connsiteX14" fmla="*/ 34194 w 597921"/>
                  <a:gd name="connsiteY14" fmla="*/ 432149 h 598324"/>
                  <a:gd name="connsiteX15" fmla="*/ 40410 w 597921"/>
                  <a:gd name="connsiteY15" fmla="*/ 424509 h 598324"/>
                  <a:gd name="connsiteX16" fmla="*/ 74836 w 597921"/>
                  <a:gd name="connsiteY16" fmla="*/ 407796 h 598324"/>
                  <a:gd name="connsiteX17" fmla="*/ 91571 w 597921"/>
                  <a:gd name="connsiteY17" fmla="*/ 413049 h 598324"/>
                  <a:gd name="connsiteX18" fmla="*/ 298127 w 597921"/>
                  <a:gd name="connsiteY18" fmla="*/ 534815 h 598324"/>
                  <a:gd name="connsiteX19" fmla="*/ 534328 w 597921"/>
                  <a:gd name="connsiteY19" fmla="*/ 299401 h 598324"/>
                  <a:gd name="connsiteX20" fmla="*/ 298127 w 597921"/>
                  <a:gd name="connsiteY20" fmla="*/ 63509 h 598324"/>
                  <a:gd name="connsiteX21" fmla="*/ 145123 w 597921"/>
                  <a:gd name="connsiteY21" fmla="*/ 120333 h 598324"/>
                  <a:gd name="connsiteX22" fmla="*/ 200587 w 597921"/>
                  <a:gd name="connsiteY22" fmla="*/ 142299 h 598324"/>
                  <a:gd name="connsiteX23" fmla="*/ 208237 w 597921"/>
                  <a:gd name="connsiteY23" fmla="*/ 152327 h 598324"/>
                  <a:gd name="connsiteX24" fmla="*/ 203456 w 597921"/>
                  <a:gd name="connsiteY24" fmla="*/ 164265 h 598324"/>
                  <a:gd name="connsiteX25" fmla="*/ 48060 w 597921"/>
                  <a:gd name="connsiteY25" fmla="*/ 285553 h 598324"/>
                  <a:gd name="connsiteX26" fmla="*/ 35150 w 597921"/>
                  <a:gd name="connsiteY26" fmla="*/ 287463 h 598324"/>
                  <a:gd name="connsiteX27" fmla="*/ 27500 w 597921"/>
                  <a:gd name="connsiteY27" fmla="*/ 277435 h 598324"/>
                  <a:gd name="connsiteX28" fmla="*/ 246 w 597921"/>
                  <a:gd name="connsiteY28" fmla="*/ 82132 h 598324"/>
                  <a:gd name="connsiteX29" fmla="*/ 4550 w 597921"/>
                  <a:gd name="connsiteY29" fmla="*/ 70194 h 598324"/>
                  <a:gd name="connsiteX30" fmla="*/ 17459 w 597921"/>
                  <a:gd name="connsiteY30" fmla="*/ 68762 h 598324"/>
                  <a:gd name="connsiteX31" fmla="*/ 80574 w 597921"/>
                  <a:gd name="connsiteY31" fmla="*/ 94070 h 598324"/>
                  <a:gd name="connsiteX32" fmla="*/ 298127 w 597921"/>
                  <a:gd name="connsiteY32" fmla="*/ 0 h 598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597921" h="598324">
                    <a:moveTo>
                      <a:pt x="297615" y="96957"/>
                    </a:moveTo>
                    <a:cubicBezTo>
                      <a:pt x="311959" y="96957"/>
                      <a:pt x="323434" y="108416"/>
                      <a:pt x="323434" y="122740"/>
                    </a:cubicBezTo>
                    <a:lnTo>
                      <a:pt x="323434" y="289852"/>
                    </a:lnTo>
                    <a:lnTo>
                      <a:pt x="462572" y="289852"/>
                    </a:lnTo>
                    <a:cubicBezTo>
                      <a:pt x="476438" y="289852"/>
                      <a:pt x="487913" y="301311"/>
                      <a:pt x="487913" y="315157"/>
                    </a:cubicBezTo>
                    <a:cubicBezTo>
                      <a:pt x="487913" y="329004"/>
                      <a:pt x="476438" y="340463"/>
                      <a:pt x="462572" y="340463"/>
                    </a:cubicBezTo>
                    <a:lnTo>
                      <a:pt x="297615" y="340463"/>
                    </a:lnTo>
                    <a:cubicBezTo>
                      <a:pt x="283749" y="340463"/>
                      <a:pt x="272274" y="329004"/>
                      <a:pt x="272274" y="315157"/>
                    </a:cubicBezTo>
                    <a:lnTo>
                      <a:pt x="272274" y="122740"/>
                    </a:lnTo>
                    <a:cubicBezTo>
                      <a:pt x="272274" y="108416"/>
                      <a:pt x="283749" y="96957"/>
                      <a:pt x="297615" y="96957"/>
                    </a:cubicBezTo>
                    <a:close/>
                    <a:moveTo>
                      <a:pt x="298127" y="0"/>
                    </a:moveTo>
                    <a:cubicBezTo>
                      <a:pt x="463564" y="0"/>
                      <a:pt x="597921" y="134181"/>
                      <a:pt x="597921" y="299401"/>
                    </a:cubicBezTo>
                    <a:cubicBezTo>
                      <a:pt x="597921" y="464143"/>
                      <a:pt x="463564" y="598324"/>
                      <a:pt x="298127" y="598324"/>
                    </a:cubicBezTo>
                    <a:cubicBezTo>
                      <a:pt x="188155" y="598324"/>
                      <a:pt x="87268" y="538635"/>
                      <a:pt x="35150" y="442177"/>
                    </a:cubicBezTo>
                    <a:cubicBezTo>
                      <a:pt x="33238" y="438835"/>
                      <a:pt x="32760" y="435492"/>
                      <a:pt x="34194" y="432149"/>
                    </a:cubicBezTo>
                    <a:cubicBezTo>
                      <a:pt x="35150" y="428807"/>
                      <a:pt x="37541" y="425942"/>
                      <a:pt x="40410" y="424509"/>
                    </a:cubicBezTo>
                    <a:lnTo>
                      <a:pt x="74836" y="407796"/>
                    </a:lnTo>
                    <a:cubicBezTo>
                      <a:pt x="81052" y="404931"/>
                      <a:pt x="88702" y="407319"/>
                      <a:pt x="91571" y="413049"/>
                    </a:cubicBezTo>
                    <a:cubicBezTo>
                      <a:pt x="133169" y="488018"/>
                      <a:pt x="212540" y="534815"/>
                      <a:pt x="298127" y="534815"/>
                    </a:cubicBezTo>
                    <a:cubicBezTo>
                      <a:pt x="428181" y="534815"/>
                      <a:pt x="534328" y="429284"/>
                      <a:pt x="534328" y="299401"/>
                    </a:cubicBezTo>
                    <a:cubicBezTo>
                      <a:pt x="534328" y="169517"/>
                      <a:pt x="428181" y="63509"/>
                      <a:pt x="298127" y="63509"/>
                    </a:cubicBezTo>
                    <a:cubicBezTo>
                      <a:pt x="242185" y="63509"/>
                      <a:pt x="187677" y="83565"/>
                      <a:pt x="145123" y="120333"/>
                    </a:cubicBezTo>
                    <a:lnTo>
                      <a:pt x="200587" y="142299"/>
                    </a:lnTo>
                    <a:cubicBezTo>
                      <a:pt x="204890" y="144209"/>
                      <a:pt x="207759" y="148029"/>
                      <a:pt x="208237" y="152327"/>
                    </a:cubicBezTo>
                    <a:cubicBezTo>
                      <a:pt x="208715" y="157102"/>
                      <a:pt x="207281" y="161399"/>
                      <a:pt x="203456" y="164265"/>
                    </a:cubicBezTo>
                    <a:lnTo>
                      <a:pt x="48060" y="285553"/>
                    </a:lnTo>
                    <a:cubicBezTo>
                      <a:pt x="44235" y="288418"/>
                      <a:pt x="39454" y="289373"/>
                      <a:pt x="35150" y="287463"/>
                    </a:cubicBezTo>
                    <a:cubicBezTo>
                      <a:pt x="31325" y="285553"/>
                      <a:pt x="27978" y="281733"/>
                      <a:pt x="27500" y="277435"/>
                    </a:cubicBezTo>
                    <a:lnTo>
                      <a:pt x="246" y="82132"/>
                    </a:lnTo>
                    <a:cubicBezTo>
                      <a:pt x="-710" y="77835"/>
                      <a:pt x="1203" y="73060"/>
                      <a:pt x="4550" y="70194"/>
                    </a:cubicBezTo>
                    <a:cubicBezTo>
                      <a:pt x="8375" y="67807"/>
                      <a:pt x="13156" y="66852"/>
                      <a:pt x="17459" y="68762"/>
                    </a:cubicBezTo>
                    <a:lnTo>
                      <a:pt x="80574" y="94070"/>
                    </a:lnTo>
                    <a:cubicBezTo>
                      <a:pt x="137472" y="33426"/>
                      <a:pt x="214931" y="0"/>
                      <a:pt x="29812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1" name="ïś1ïḓé">
              <a:extLst>
                <a:ext uri="{FF2B5EF4-FFF2-40B4-BE49-F238E27FC236}">
                  <a16:creationId xmlns:a16="http://schemas.microsoft.com/office/drawing/2014/main" id="{9D017789-DB31-4B15-891C-6EF176D62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9607" y="5244018"/>
              <a:ext cx="338362" cy="325904"/>
            </a:xfrm>
            <a:custGeom>
              <a:avLst/>
              <a:gdLst>
                <a:gd name="T0" fmla="*/ 4096 w 6827"/>
                <a:gd name="T1" fmla="*/ 4551 h 6827"/>
                <a:gd name="T2" fmla="*/ 6258 w 6827"/>
                <a:gd name="T3" fmla="*/ 4096 h 6827"/>
                <a:gd name="T4" fmla="*/ 2348 w 6827"/>
                <a:gd name="T5" fmla="*/ 4911 h 6827"/>
                <a:gd name="T6" fmla="*/ 569 w 6827"/>
                <a:gd name="T7" fmla="*/ 4551 h 6827"/>
                <a:gd name="T8" fmla="*/ 569 w 6827"/>
                <a:gd name="T9" fmla="*/ 3982 h 6827"/>
                <a:gd name="T10" fmla="*/ 1707 w 6827"/>
                <a:gd name="T11" fmla="*/ 2503 h 6827"/>
                <a:gd name="T12" fmla="*/ 3868 w 6827"/>
                <a:gd name="T13" fmla="*/ 2731 h 6827"/>
                <a:gd name="T14" fmla="*/ 5827 w 6827"/>
                <a:gd name="T15" fmla="*/ 2004 h 6827"/>
                <a:gd name="T16" fmla="*/ 6258 w 6827"/>
                <a:gd name="T17" fmla="*/ 1820 h 6827"/>
                <a:gd name="T18" fmla="*/ 4779 w 6827"/>
                <a:gd name="T19" fmla="*/ 0 h 6827"/>
                <a:gd name="T20" fmla="*/ 2854 w 6827"/>
                <a:gd name="T21" fmla="*/ 2381 h 6827"/>
                <a:gd name="T22" fmla="*/ 1239 w 6827"/>
                <a:gd name="T23" fmla="*/ 2257 h 6827"/>
                <a:gd name="T24" fmla="*/ 569 w 6827"/>
                <a:gd name="T25" fmla="*/ 2844 h 6827"/>
                <a:gd name="T26" fmla="*/ 569 w 6827"/>
                <a:gd name="T27" fmla="*/ 2276 h 6827"/>
                <a:gd name="T28" fmla="*/ 569 w 6827"/>
                <a:gd name="T29" fmla="*/ 1707 h 6827"/>
                <a:gd name="T30" fmla="*/ 569 w 6827"/>
                <a:gd name="T31" fmla="*/ 1138 h 6827"/>
                <a:gd name="T32" fmla="*/ 569 w 6827"/>
                <a:gd name="T33" fmla="*/ 569 h 6827"/>
                <a:gd name="T34" fmla="*/ 341 w 6827"/>
                <a:gd name="T35" fmla="*/ 0 h 6827"/>
                <a:gd name="T36" fmla="*/ 114 w 6827"/>
                <a:gd name="T37" fmla="*/ 569 h 6827"/>
                <a:gd name="T38" fmla="*/ 114 w 6827"/>
                <a:gd name="T39" fmla="*/ 1138 h 6827"/>
                <a:gd name="T40" fmla="*/ 114 w 6827"/>
                <a:gd name="T41" fmla="*/ 1707 h 6827"/>
                <a:gd name="T42" fmla="*/ 114 w 6827"/>
                <a:gd name="T43" fmla="*/ 2276 h 6827"/>
                <a:gd name="T44" fmla="*/ 114 w 6827"/>
                <a:gd name="T45" fmla="*/ 2844 h 6827"/>
                <a:gd name="T46" fmla="*/ 114 w 6827"/>
                <a:gd name="T47" fmla="*/ 3413 h 6827"/>
                <a:gd name="T48" fmla="*/ 114 w 6827"/>
                <a:gd name="T49" fmla="*/ 3982 h 6827"/>
                <a:gd name="T50" fmla="*/ 114 w 6827"/>
                <a:gd name="T51" fmla="*/ 4551 h 6827"/>
                <a:gd name="T52" fmla="*/ 114 w 6827"/>
                <a:gd name="T53" fmla="*/ 5120 h 6827"/>
                <a:gd name="T54" fmla="*/ 114 w 6827"/>
                <a:gd name="T55" fmla="*/ 5689 h 6827"/>
                <a:gd name="T56" fmla="*/ 114 w 6827"/>
                <a:gd name="T57" fmla="*/ 6258 h 6827"/>
                <a:gd name="T58" fmla="*/ 683 w 6827"/>
                <a:gd name="T59" fmla="*/ 6713 h 6827"/>
                <a:gd name="T60" fmla="*/ 1252 w 6827"/>
                <a:gd name="T61" fmla="*/ 6713 h 6827"/>
                <a:gd name="T62" fmla="*/ 1820 w 6827"/>
                <a:gd name="T63" fmla="*/ 6713 h 6827"/>
                <a:gd name="T64" fmla="*/ 2389 w 6827"/>
                <a:gd name="T65" fmla="*/ 6713 h 6827"/>
                <a:gd name="T66" fmla="*/ 2958 w 6827"/>
                <a:gd name="T67" fmla="*/ 6713 h 6827"/>
                <a:gd name="T68" fmla="*/ 3527 w 6827"/>
                <a:gd name="T69" fmla="*/ 6713 h 6827"/>
                <a:gd name="T70" fmla="*/ 4096 w 6827"/>
                <a:gd name="T71" fmla="*/ 6713 h 6827"/>
                <a:gd name="T72" fmla="*/ 4665 w 6827"/>
                <a:gd name="T73" fmla="*/ 6713 h 6827"/>
                <a:gd name="T74" fmla="*/ 5234 w 6827"/>
                <a:gd name="T75" fmla="*/ 6713 h 6827"/>
                <a:gd name="T76" fmla="*/ 5803 w 6827"/>
                <a:gd name="T77" fmla="*/ 6713 h 6827"/>
                <a:gd name="T78" fmla="*/ 6371 w 6827"/>
                <a:gd name="T79" fmla="*/ 6713 h 6827"/>
                <a:gd name="T80" fmla="*/ 6827 w 6827"/>
                <a:gd name="T81" fmla="*/ 6485 h 6827"/>
                <a:gd name="T82" fmla="*/ 6371 w 6827"/>
                <a:gd name="T83" fmla="*/ 6258 h 6827"/>
                <a:gd name="T84" fmla="*/ 5803 w 6827"/>
                <a:gd name="T85" fmla="*/ 6258 h 6827"/>
                <a:gd name="T86" fmla="*/ 5234 w 6827"/>
                <a:gd name="T87" fmla="*/ 6258 h 6827"/>
                <a:gd name="T88" fmla="*/ 4665 w 6827"/>
                <a:gd name="T89" fmla="*/ 6258 h 6827"/>
                <a:gd name="T90" fmla="*/ 4096 w 6827"/>
                <a:gd name="T91" fmla="*/ 6258 h 6827"/>
                <a:gd name="T92" fmla="*/ 3527 w 6827"/>
                <a:gd name="T93" fmla="*/ 6258 h 6827"/>
                <a:gd name="T94" fmla="*/ 2958 w 6827"/>
                <a:gd name="T95" fmla="*/ 6258 h 6827"/>
                <a:gd name="T96" fmla="*/ 2389 w 6827"/>
                <a:gd name="T97" fmla="*/ 6258 h 6827"/>
                <a:gd name="T98" fmla="*/ 1820 w 6827"/>
                <a:gd name="T99" fmla="*/ 6258 h 6827"/>
                <a:gd name="T100" fmla="*/ 1252 w 6827"/>
                <a:gd name="T101" fmla="*/ 6258 h 6827"/>
                <a:gd name="T102" fmla="*/ 683 w 6827"/>
                <a:gd name="T103" fmla="*/ 6258 h 6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827" h="6827">
                  <a:moveTo>
                    <a:pt x="1263" y="5234"/>
                  </a:moveTo>
                  <a:cubicBezTo>
                    <a:pt x="1316" y="5493"/>
                    <a:pt x="1546" y="5689"/>
                    <a:pt x="1820" y="5689"/>
                  </a:cubicBezTo>
                  <a:cubicBezTo>
                    <a:pt x="2114" y="5689"/>
                    <a:pt x="2354" y="5464"/>
                    <a:pt x="2383" y="5178"/>
                  </a:cubicBezTo>
                  <a:lnTo>
                    <a:pt x="3568" y="4191"/>
                  </a:lnTo>
                  <a:cubicBezTo>
                    <a:pt x="3652" y="4401"/>
                    <a:pt x="3856" y="4551"/>
                    <a:pt x="4096" y="4551"/>
                  </a:cubicBezTo>
                  <a:cubicBezTo>
                    <a:pt x="4348" y="4551"/>
                    <a:pt x="4560" y="4385"/>
                    <a:pt x="4635" y="4157"/>
                  </a:cubicBezTo>
                  <a:lnTo>
                    <a:pt x="5696" y="4736"/>
                  </a:lnTo>
                  <a:cubicBezTo>
                    <a:pt x="5732" y="5016"/>
                    <a:pt x="5969" y="5234"/>
                    <a:pt x="6258" y="5234"/>
                  </a:cubicBezTo>
                  <a:cubicBezTo>
                    <a:pt x="6571" y="5234"/>
                    <a:pt x="6827" y="4979"/>
                    <a:pt x="6827" y="4665"/>
                  </a:cubicBezTo>
                  <a:cubicBezTo>
                    <a:pt x="6827" y="4351"/>
                    <a:pt x="6571" y="4096"/>
                    <a:pt x="6258" y="4096"/>
                  </a:cubicBezTo>
                  <a:cubicBezTo>
                    <a:pt x="6006" y="4096"/>
                    <a:pt x="5794" y="4262"/>
                    <a:pt x="5719" y="4490"/>
                  </a:cubicBezTo>
                  <a:lnTo>
                    <a:pt x="4658" y="3911"/>
                  </a:lnTo>
                  <a:cubicBezTo>
                    <a:pt x="4622" y="3631"/>
                    <a:pt x="4385" y="3413"/>
                    <a:pt x="4096" y="3413"/>
                  </a:cubicBezTo>
                  <a:cubicBezTo>
                    <a:pt x="3802" y="3413"/>
                    <a:pt x="3563" y="3638"/>
                    <a:pt x="3533" y="3924"/>
                  </a:cubicBezTo>
                  <a:lnTo>
                    <a:pt x="2348" y="4911"/>
                  </a:lnTo>
                  <a:cubicBezTo>
                    <a:pt x="2265" y="4701"/>
                    <a:pt x="2060" y="4551"/>
                    <a:pt x="1820" y="4551"/>
                  </a:cubicBezTo>
                  <a:cubicBezTo>
                    <a:pt x="1546" y="4551"/>
                    <a:pt x="1316" y="4747"/>
                    <a:pt x="1263" y="5006"/>
                  </a:cubicBezTo>
                  <a:lnTo>
                    <a:pt x="455" y="5006"/>
                  </a:lnTo>
                  <a:lnTo>
                    <a:pt x="455" y="4551"/>
                  </a:lnTo>
                  <a:lnTo>
                    <a:pt x="569" y="4551"/>
                  </a:lnTo>
                  <a:cubicBezTo>
                    <a:pt x="632" y="4551"/>
                    <a:pt x="683" y="4500"/>
                    <a:pt x="683" y="4437"/>
                  </a:cubicBezTo>
                  <a:cubicBezTo>
                    <a:pt x="683" y="4374"/>
                    <a:pt x="632" y="4324"/>
                    <a:pt x="569" y="4324"/>
                  </a:cubicBezTo>
                  <a:lnTo>
                    <a:pt x="455" y="4324"/>
                  </a:lnTo>
                  <a:lnTo>
                    <a:pt x="455" y="3982"/>
                  </a:lnTo>
                  <a:lnTo>
                    <a:pt x="569" y="3982"/>
                  </a:lnTo>
                  <a:cubicBezTo>
                    <a:pt x="632" y="3982"/>
                    <a:pt x="683" y="3931"/>
                    <a:pt x="683" y="3868"/>
                  </a:cubicBezTo>
                  <a:cubicBezTo>
                    <a:pt x="683" y="3806"/>
                    <a:pt x="632" y="3755"/>
                    <a:pt x="569" y="3755"/>
                  </a:cubicBezTo>
                  <a:lnTo>
                    <a:pt x="480" y="3755"/>
                  </a:lnTo>
                  <a:lnTo>
                    <a:pt x="1407" y="2416"/>
                  </a:lnTo>
                  <a:cubicBezTo>
                    <a:pt x="1494" y="2470"/>
                    <a:pt x="1596" y="2503"/>
                    <a:pt x="1707" y="2503"/>
                  </a:cubicBezTo>
                  <a:cubicBezTo>
                    <a:pt x="1888" y="2503"/>
                    <a:pt x="2048" y="2416"/>
                    <a:pt x="2152" y="2284"/>
                  </a:cubicBezTo>
                  <a:lnTo>
                    <a:pt x="2752" y="2584"/>
                  </a:lnTo>
                  <a:cubicBezTo>
                    <a:pt x="2740" y="2631"/>
                    <a:pt x="2731" y="2680"/>
                    <a:pt x="2731" y="2731"/>
                  </a:cubicBezTo>
                  <a:cubicBezTo>
                    <a:pt x="2731" y="3044"/>
                    <a:pt x="2986" y="3300"/>
                    <a:pt x="3300" y="3300"/>
                  </a:cubicBezTo>
                  <a:cubicBezTo>
                    <a:pt x="3613" y="3300"/>
                    <a:pt x="3868" y="3044"/>
                    <a:pt x="3868" y="2731"/>
                  </a:cubicBezTo>
                  <a:cubicBezTo>
                    <a:pt x="3868" y="2608"/>
                    <a:pt x="3829" y="2496"/>
                    <a:pt x="3763" y="2403"/>
                  </a:cubicBezTo>
                  <a:lnTo>
                    <a:pt x="4488" y="1055"/>
                  </a:lnTo>
                  <a:cubicBezTo>
                    <a:pt x="4574" y="1107"/>
                    <a:pt x="4672" y="1138"/>
                    <a:pt x="4779" y="1138"/>
                  </a:cubicBezTo>
                  <a:cubicBezTo>
                    <a:pt x="4891" y="1138"/>
                    <a:pt x="4995" y="1104"/>
                    <a:pt x="5083" y="1048"/>
                  </a:cubicBezTo>
                  <a:lnTo>
                    <a:pt x="5827" y="2004"/>
                  </a:lnTo>
                  <a:cubicBezTo>
                    <a:pt x="5829" y="2007"/>
                    <a:pt x="5833" y="2009"/>
                    <a:pt x="5836" y="2011"/>
                  </a:cubicBezTo>
                  <a:cubicBezTo>
                    <a:pt x="5745" y="2112"/>
                    <a:pt x="5689" y="2244"/>
                    <a:pt x="5689" y="2389"/>
                  </a:cubicBezTo>
                  <a:cubicBezTo>
                    <a:pt x="5689" y="2703"/>
                    <a:pt x="5944" y="2958"/>
                    <a:pt x="6258" y="2958"/>
                  </a:cubicBezTo>
                  <a:cubicBezTo>
                    <a:pt x="6571" y="2958"/>
                    <a:pt x="6827" y="2703"/>
                    <a:pt x="6827" y="2389"/>
                  </a:cubicBezTo>
                  <a:cubicBezTo>
                    <a:pt x="6827" y="2076"/>
                    <a:pt x="6571" y="1820"/>
                    <a:pt x="6258" y="1820"/>
                  </a:cubicBezTo>
                  <a:cubicBezTo>
                    <a:pt x="6170" y="1820"/>
                    <a:pt x="6087" y="1842"/>
                    <a:pt x="6013" y="1878"/>
                  </a:cubicBezTo>
                  <a:cubicBezTo>
                    <a:pt x="6010" y="1874"/>
                    <a:pt x="6010" y="1869"/>
                    <a:pt x="6006" y="1864"/>
                  </a:cubicBezTo>
                  <a:lnTo>
                    <a:pt x="5248" y="890"/>
                  </a:lnTo>
                  <a:cubicBezTo>
                    <a:pt x="5311" y="798"/>
                    <a:pt x="5348" y="688"/>
                    <a:pt x="5348" y="569"/>
                  </a:cubicBezTo>
                  <a:cubicBezTo>
                    <a:pt x="5348" y="255"/>
                    <a:pt x="5092" y="0"/>
                    <a:pt x="4779" y="0"/>
                  </a:cubicBezTo>
                  <a:cubicBezTo>
                    <a:pt x="4465" y="0"/>
                    <a:pt x="4210" y="255"/>
                    <a:pt x="4210" y="569"/>
                  </a:cubicBezTo>
                  <a:cubicBezTo>
                    <a:pt x="4210" y="691"/>
                    <a:pt x="4249" y="804"/>
                    <a:pt x="4315" y="897"/>
                  </a:cubicBezTo>
                  <a:lnTo>
                    <a:pt x="3590" y="2244"/>
                  </a:lnTo>
                  <a:cubicBezTo>
                    <a:pt x="3505" y="2193"/>
                    <a:pt x="3406" y="2162"/>
                    <a:pt x="3300" y="2162"/>
                  </a:cubicBezTo>
                  <a:cubicBezTo>
                    <a:pt x="3118" y="2162"/>
                    <a:pt x="2959" y="2248"/>
                    <a:pt x="2854" y="2381"/>
                  </a:cubicBezTo>
                  <a:lnTo>
                    <a:pt x="2254" y="2081"/>
                  </a:lnTo>
                  <a:cubicBezTo>
                    <a:pt x="2267" y="2034"/>
                    <a:pt x="2276" y="1985"/>
                    <a:pt x="2276" y="1934"/>
                  </a:cubicBezTo>
                  <a:cubicBezTo>
                    <a:pt x="2276" y="1621"/>
                    <a:pt x="2020" y="1365"/>
                    <a:pt x="1707" y="1365"/>
                  </a:cubicBezTo>
                  <a:cubicBezTo>
                    <a:pt x="1393" y="1365"/>
                    <a:pt x="1138" y="1621"/>
                    <a:pt x="1138" y="1934"/>
                  </a:cubicBezTo>
                  <a:cubicBezTo>
                    <a:pt x="1138" y="2054"/>
                    <a:pt x="1176" y="2166"/>
                    <a:pt x="1239" y="2257"/>
                  </a:cubicBezTo>
                  <a:lnTo>
                    <a:pt x="593" y="3191"/>
                  </a:lnTo>
                  <a:cubicBezTo>
                    <a:pt x="585" y="3189"/>
                    <a:pt x="578" y="3186"/>
                    <a:pt x="569" y="3186"/>
                  </a:cubicBezTo>
                  <a:lnTo>
                    <a:pt x="455" y="3186"/>
                  </a:lnTo>
                  <a:lnTo>
                    <a:pt x="455" y="2844"/>
                  </a:lnTo>
                  <a:lnTo>
                    <a:pt x="569" y="2844"/>
                  </a:lnTo>
                  <a:cubicBezTo>
                    <a:pt x="632" y="2844"/>
                    <a:pt x="683" y="2794"/>
                    <a:pt x="683" y="2731"/>
                  </a:cubicBezTo>
                  <a:cubicBezTo>
                    <a:pt x="683" y="2668"/>
                    <a:pt x="632" y="2617"/>
                    <a:pt x="569" y="2617"/>
                  </a:cubicBezTo>
                  <a:lnTo>
                    <a:pt x="455" y="2617"/>
                  </a:lnTo>
                  <a:lnTo>
                    <a:pt x="455" y="2276"/>
                  </a:lnTo>
                  <a:lnTo>
                    <a:pt x="569" y="2276"/>
                  </a:lnTo>
                  <a:cubicBezTo>
                    <a:pt x="632" y="2276"/>
                    <a:pt x="683" y="2225"/>
                    <a:pt x="683" y="2162"/>
                  </a:cubicBezTo>
                  <a:cubicBezTo>
                    <a:pt x="683" y="2099"/>
                    <a:pt x="632" y="2048"/>
                    <a:pt x="569" y="2048"/>
                  </a:cubicBezTo>
                  <a:lnTo>
                    <a:pt x="455" y="2048"/>
                  </a:lnTo>
                  <a:lnTo>
                    <a:pt x="455" y="1707"/>
                  </a:lnTo>
                  <a:lnTo>
                    <a:pt x="569" y="1707"/>
                  </a:lnTo>
                  <a:cubicBezTo>
                    <a:pt x="632" y="1707"/>
                    <a:pt x="683" y="1656"/>
                    <a:pt x="683" y="1593"/>
                  </a:cubicBezTo>
                  <a:cubicBezTo>
                    <a:pt x="683" y="1530"/>
                    <a:pt x="632" y="1479"/>
                    <a:pt x="569" y="1479"/>
                  </a:cubicBezTo>
                  <a:lnTo>
                    <a:pt x="455" y="1479"/>
                  </a:lnTo>
                  <a:lnTo>
                    <a:pt x="455" y="1138"/>
                  </a:lnTo>
                  <a:lnTo>
                    <a:pt x="569" y="1138"/>
                  </a:lnTo>
                  <a:cubicBezTo>
                    <a:pt x="632" y="1138"/>
                    <a:pt x="683" y="1087"/>
                    <a:pt x="683" y="1024"/>
                  </a:cubicBezTo>
                  <a:cubicBezTo>
                    <a:pt x="683" y="961"/>
                    <a:pt x="632" y="910"/>
                    <a:pt x="569" y="910"/>
                  </a:cubicBezTo>
                  <a:lnTo>
                    <a:pt x="455" y="910"/>
                  </a:lnTo>
                  <a:lnTo>
                    <a:pt x="455" y="569"/>
                  </a:lnTo>
                  <a:lnTo>
                    <a:pt x="569" y="569"/>
                  </a:lnTo>
                  <a:cubicBezTo>
                    <a:pt x="632" y="569"/>
                    <a:pt x="683" y="518"/>
                    <a:pt x="683" y="455"/>
                  </a:cubicBezTo>
                  <a:cubicBezTo>
                    <a:pt x="683" y="392"/>
                    <a:pt x="632" y="341"/>
                    <a:pt x="569" y="341"/>
                  </a:cubicBezTo>
                  <a:lnTo>
                    <a:pt x="455" y="341"/>
                  </a:lnTo>
                  <a:lnTo>
                    <a:pt x="455" y="114"/>
                  </a:lnTo>
                  <a:cubicBezTo>
                    <a:pt x="455" y="51"/>
                    <a:pt x="404" y="0"/>
                    <a:pt x="341" y="0"/>
                  </a:cubicBezTo>
                  <a:cubicBezTo>
                    <a:pt x="278" y="0"/>
                    <a:pt x="228" y="51"/>
                    <a:pt x="228" y="114"/>
                  </a:cubicBezTo>
                  <a:lnTo>
                    <a:pt x="228" y="341"/>
                  </a:lnTo>
                  <a:lnTo>
                    <a:pt x="114" y="341"/>
                  </a:lnTo>
                  <a:cubicBezTo>
                    <a:pt x="51" y="341"/>
                    <a:pt x="0" y="392"/>
                    <a:pt x="0" y="455"/>
                  </a:cubicBezTo>
                  <a:cubicBezTo>
                    <a:pt x="0" y="518"/>
                    <a:pt x="51" y="569"/>
                    <a:pt x="114" y="569"/>
                  </a:cubicBezTo>
                  <a:lnTo>
                    <a:pt x="228" y="569"/>
                  </a:lnTo>
                  <a:lnTo>
                    <a:pt x="228" y="910"/>
                  </a:lnTo>
                  <a:lnTo>
                    <a:pt x="114" y="910"/>
                  </a:lnTo>
                  <a:cubicBezTo>
                    <a:pt x="51" y="910"/>
                    <a:pt x="0" y="961"/>
                    <a:pt x="0" y="1024"/>
                  </a:cubicBezTo>
                  <a:cubicBezTo>
                    <a:pt x="0" y="1087"/>
                    <a:pt x="51" y="1138"/>
                    <a:pt x="114" y="1138"/>
                  </a:cubicBezTo>
                  <a:lnTo>
                    <a:pt x="228" y="1138"/>
                  </a:lnTo>
                  <a:lnTo>
                    <a:pt x="228" y="1479"/>
                  </a:lnTo>
                  <a:lnTo>
                    <a:pt x="114" y="1479"/>
                  </a:lnTo>
                  <a:cubicBezTo>
                    <a:pt x="51" y="1479"/>
                    <a:pt x="0" y="1530"/>
                    <a:pt x="0" y="1593"/>
                  </a:cubicBezTo>
                  <a:cubicBezTo>
                    <a:pt x="0" y="1656"/>
                    <a:pt x="51" y="1707"/>
                    <a:pt x="114" y="1707"/>
                  </a:cubicBezTo>
                  <a:lnTo>
                    <a:pt x="228" y="1707"/>
                  </a:lnTo>
                  <a:lnTo>
                    <a:pt x="228" y="2048"/>
                  </a:lnTo>
                  <a:lnTo>
                    <a:pt x="114" y="2048"/>
                  </a:lnTo>
                  <a:cubicBezTo>
                    <a:pt x="51" y="2048"/>
                    <a:pt x="0" y="2099"/>
                    <a:pt x="0" y="2162"/>
                  </a:cubicBezTo>
                  <a:cubicBezTo>
                    <a:pt x="0" y="2225"/>
                    <a:pt x="51" y="2276"/>
                    <a:pt x="114" y="2276"/>
                  </a:cubicBezTo>
                  <a:lnTo>
                    <a:pt x="228" y="2276"/>
                  </a:lnTo>
                  <a:lnTo>
                    <a:pt x="228" y="2617"/>
                  </a:lnTo>
                  <a:lnTo>
                    <a:pt x="114" y="2617"/>
                  </a:lnTo>
                  <a:cubicBezTo>
                    <a:pt x="51" y="2617"/>
                    <a:pt x="0" y="2668"/>
                    <a:pt x="0" y="2731"/>
                  </a:cubicBezTo>
                  <a:cubicBezTo>
                    <a:pt x="0" y="2794"/>
                    <a:pt x="51" y="2844"/>
                    <a:pt x="114" y="2844"/>
                  </a:cubicBezTo>
                  <a:lnTo>
                    <a:pt x="228" y="2844"/>
                  </a:lnTo>
                  <a:lnTo>
                    <a:pt x="228" y="3186"/>
                  </a:lnTo>
                  <a:lnTo>
                    <a:pt x="114" y="3186"/>
                  </a:lnTo>
                  <a:cubicBezTo>
                    <a:pt x="51" y="3186"/>
                    <a:pt x="0" y="3237"/>
                    <a:pt x="0" y="3300"/>
                  </a:cubicBezTo>
                  <a:cubicBezTo>
                    <a:pt x="0" y="3362"/>
                    <a:pt x="51" y="3413"/>
                    <a:pt x="114" y="3413"/>
                  </a:cubicBezTo>
                  <a:lnTo>
                    <a:pt x="228" y="3413"/>
                  </a:lnTo>
                  <a:lnTo>
                    <a:pt x="228" y="3755"/>
                  </a:lnTo>
                  <a:lnTo>
                    <a:pt x="114" y="3755"/>
                  </a:lnTo>
                  <a:cubicBezTo>
                    <a:pt x="51" y="3755"/>
                    <a:pt x="0" y="3806"/>
                    <a:pt x="0" y="3868"/>
                  </a:cubicBezTo>
                  <a:cubicBezTo>
                    <a:pt x="0" y="3931"/>
                    <a:pt x="51" y="3982"/>
                    <a:pt x="114" y="3982"/>
                  </a:cubicBezTo>
                  <a:lnTo>
                    <a:pt x="228" y="3982"/>
                  </a:lnTo>
                  <a:lnTo>
                    <a:pt x="228" y="4324"/>
                  </a:lnTo>
                  <a:lnTo>
                    <a:pt x="114" y="4324"/>
                  </a:lnTo>
                  <a:cubicBezTo>
                    <a:pt x="51" y="4324"/>
                    <a:pt x="0" y="4374"/>
                    <a:pt x="0" y="4437"/>
                  </a:cubicBezTo>
                  <a:cubicBezTo>
                    <a:pt x="0" y="4500"/>
                    <a:pt x="51" y="4551"/>
                    <a:pt x="114" y="4551"/>
                  </a:cubicBezTo>
                  <a:lnTo>
                    <a:pt x="228" y="4551"/>
                  </a:lnTo>
                  <a:lnTo>
                    <a:pt x="228" y="4892"/>
                  </a:lnTo>
                  <a:lnTo>
                    <a:pt x="114" y="4892"/>
                  </a:lnTo>
                  <a:cubicBezTo>
                    <a:pt x="51" y="4892"/>
                    <a:pt x="0" y="4943"/>
                    <a:pt x="0" y="5006"/>
                  </a:cubicBezTo>
                  <a:cubicBezTo>
                    <a:pt x="0" y="5069"/>
                    <a:pt x="51" y="5120"/>
                    <a:pt x="114" y="5120"/>
                  </a:cubicBezTo>
                  <a:lnTo>
                    <a:pt x="228" y="5120"/>
                  </a:lnTo>
                  <a:lnTo>
                    <a:pt x="228" y="5461"/>
                  </a:lnTo>
                  <a:lnTo>
                    <a:pt x="114" y="5461"/>
                  </a:lnTo>
                  <a:cubicBezTo>
                    <a:pt x="51" y="5461"/>
                    <a:pt x="0" y="5512"/>
                    <a:pt x="0" y="5575"/>
                  </a:cubicBezTo>
                  <a:cubicBezTo>
                    <a:pt x="0" y="5638"/>
                    <a:pt x="51" y="5689"/>
                    <a:pt x="114" y="5689"/>
                  </a:cubicBezTo>
                  <a:lnTo>
                    <a:pt x="228" y="5689"/>
                  </a:lnTo>
                  <a:lnTo>
                    <a:pt x="228" y="6030"/>
                  </a:lnTo>
                  <a:lnTo>
                    <a:pt x="114" y="6030"/>
                  </a:lnTo>
                  <a:cubicBezTo>
                    <a:pt x="51" y="6030"/>
                    <a:pt x="0" y="6081"/>
                    <a:pt x="0" y="6144"/>
                  </a:cubicBezTo>
                  <a:cubicBezTo>
                    <a:pt x="0" y="6207"/>
                    <a:pt x="51" y="6258"/>
                    <a:pt x="114" y="6258"/>
                  </a:cubicBezTo>
                  <a:lnTo>
                    <a:pt x="228" y="6258"/>
                  </a:lnTo>
                  <a:lnTo>
                    <a:pt x="228" y="6485"/>
                  </a:lnTo>
                  <a:cubicBezTo>
                    <a:pt x="228" y="6548"/>
                    <a:pt x="278" y="6599"/>
                    <a:pt x="341" y="6599"/>
                  </a:cubicBezTo>
                  <a:lnTo>
                    <a:pt x="683" y="6599"/>
                  </a:lnTo>
                  <a:lnTo>
                    <a:pt x="683" y="6713"/>
                  </a:lnTo>
                  <a:cubicBezTo>
                    <a:pt x="683" y="6776"/>
                    <a:pt x="734" y="6827"/>
                    <a:pt x="796" y="6827"/>
                  </a:cubicBezTo>
                  <a:cubicBezTo>
                    <a:pt x="859" y="6827"/>
                    <a:pt x="910" y="6776"/>
                    <a:pt x="910" y="6713"/>
                  </a:cubicBezTo>
                  <a:lnTo>
                    <a:pt x="910" y="6599"/>
                  </a:lnTo>
                  <a:lnTo>
                    <a:pt x="1252" y="6599"/>
                  </a:lnTo>
                  <a:lnTo>
                    <a:pt x="1252" y="6713"/>
                  </a:lnTo>
                  <a:cubicBezTo>
                    <a:pt x="1252" y="6776"/>
                    <a:pt x="1302" y="6827"/>
                    <a:pt x="1365" y="6827"/>
                  </a:cubicBezTo>
                  <a:cubicBezTo>
                    <a:pt x="1428" y="6827"/>
                    <a:pt x="1479" y="6776"/>
                    <a:pt x="1479" y="6713"/>
                  </a:cubicBezTo>
                  <a:lnTo>
                    <a:pt x="1479" y="6599"/>
                  </a:lnTo>
                  <a:lnTo>
                    <a:pt x="1820" y="6599"/>
                  </a:lnTo>
                  <a:lnTo>
                    <a:pt x="1820" y="6713"/>
                  </a:lnTo>
                  <a:cubicBezTo>
                    <a:pt x="1820" y="6776"/>
                    <a:pt x="1871" y="6827"/>
                    <a:pt x="1934" y="6827"/>
                  </a:cubicBezTo>
                  <a:cubicBezTo>
                    <a:pt x="1997" y="6827"/>
                    <a:pt x="2048" y="6776"/>
                    <a:pt x="2048" y="6713"/>
                  </a:cubicBezTo>
                  <a:lnTo>
                    <a:pt x="2048" y="6599"/>
                  </a:lnTo>
                  <a:lnTo>
                    <a:pt x="2389" y="6599"/>
                  </a:lnTo>
                  <a:lnTo>
                    <a:pt x="2389" y="6713"/>
                  </a:lnTo>
                  <a:cubicBezTo>
                    <a:pt x="2389" y="6776"/>
                    <a:pt x="2440" y="6827"/>
                    <a:pt x="2503" y="6827"/>
                  </a:cubicBezTo>
                  <a:cubicBezTo>
                    <a:pt x="2566" y="6827"/>
                    <a:pt x="2617" y="6776"/>
                    <a:pt x="2617" y="6713"/>
                  </a:cubicBezTo>
                  <a:lnTo>
                    <a:pt x="2617" y="6599"/>
                  </a:lnTo>
                  <a:lnTo>
                    <a:pt x="2958" y="6599"/>
                  </a:lnTo>
                  <a:lnTo>
                    <a:pt x="2958" y="6713"/>
                  </a:lnTo>
                  <a:cubicBezTo>
                    <a:pt x="2958" y="6776"/>
                    <a:pt x="3009" y="6827"/>
                    <a:pt x="3072" y="6827"/>
                  </a:cubicBezTo>
                  <a:cubicBezTo>
                    <a:pt x="3135" y="6827"/>
                    <a:pt x="3186" y="6776"/>
                    <a:pt x="3186" y="6713"/>
                  </a:cubicBezTo>
                  <a:lnTo>
                    <a:pt x="3186" y="6599"/>
                  </a:lnTo>
                  <a:lnTo>
                    <a:pt x="3527" y="6599"/>
                  </a:lnTo>
                  <a:lnTo>
                    <a:pt x="3527" y="6713"/>
                  </a:lnTo>
                  <a:cubicBezTo>
                    <a:pt x="3527" y="6776"/>
                    <a:pt x="3578" y="6827"/>
                    <a:pt x="3641" y="6827"/>
                  </a:cubicBezTo>
                  <a:cubicBezTo>
                    <a:pt x="3704" y="6827"/>
                    <a:pt x="3755" y="6776"/>
                    <a:pt x="3755" y="6713"/>
                  </a:cubicBezTo>
                  <a:lnTo>
                    <a:pt x="3755" y="6599"/>
                  </a:lnTo>
                  <a:lnTo>
                    <a:pt x="4096" y="6599"/>
                  </a:lnTo>
                  <a:lnTo>
                    <a:pt x="4096" y="6713"/>
                  </a:lnTo>
                  <a:cubicBezTo>
                    <a:pt x="4096" y="6776"/>
                    <a:pt x="4147" y="6827"/>
                    <a:pt x="4210" y="6827"/>
                  </a:cubicBezTo>
                  <a:cubicBezTo>
                    <a:pt x="4273" y="6827"/>
                    <a:pt x="4323" y="6776"/>
                    <a:pt x="4323" y="6713"/>
                  </a:cubicBezTo>
                  <a:lnTo>
                    <a:pt x="4323" y="6599"/>
                  </a:lnTo>
                  <a:lnTo>
                    <a:pt x="4665" y="6599"/>
                  </a:lnTo>
                  <a:lnTo>
                    <a:pt x="4665" y="6713"/>
                  </a:lnTo>
                  <a:cubicBezTo>
                    <a:pt x="4665" y="6776"/>
                    <a:pt x="4716" y="6827"/>
                    <a:pt x="4779" y="6827"/>
                  </a:cubicBezTo>
                  <a:cubicBezTo>
                    <a:pt x="4842" y="6827"/>
                    <a:pt x="4892" y="6776"/>
                    <a:pt x="4892" y="6713"/>
                  </a:cubicBezTo>
                  <a:lnTo>
                    <a:pt x="4892" y="6599"/>
                  </a:lnTo>
                  <a:lnTo>
                    <a:pt x="5234" y="6599"/>
                  </a:lnTo>
                  <a:lnTo>
                    <a:pt x="5234" y="6713"/>
                  </a:lnTo>
                  <a:cubicBezTo>
                    <a:pt x="5234" y="6776"/>
                    <a:pt x="5285" y="6827"/>
                    <a:pt x="5347" y="6827"/>
                  </a:cubicBezTo>
                  <a:cubicBezTo>
                    <a:pt x="5410" y="6827"/>
                    <a:pt x="5461" y="6776"/>
                    <a:pt x="5461" y="6713"/>
                  </a:cubicBezTo>
                  <a:lnTo>
                    <a:pt x="5461" y="6599"/>
                  </a:lnTo>
                  <a:lnTo>
                    <a:pt x="5803" y="6599"/>
                  </a:lnTo>
                  <a:lnTo>
                    <a:pt x="5803" y="6713"/>
                  </a:lnTo>
                  <a:cubicBezTo>
                    <a:pt x="5803" y="6776"/>
                    <a:pt x="5853" y="6827"/>
                    <a:pt x="5916" y="6827"/>
                  </a:cubicBezTo>
                  <a:cubicBezTo>
                    <a:pt x="5979" y="6827"/>
                    <a:pt x="6030" y="6776"/>
                    <a:pt x="6030" y="6713"/>
                  </a:cubicBezTo>
                  <a:lnTo>
                    <a:pt x="6030" y="6599"/>
                  </a:lnTo>
                  <a:lnTo>
                    <a:pt x="6371" y="6599"/>
                  </a:lnTo>
                  <a:lnTo>
                    <a:pt x="6371" y="6713"/>
                  </a:lnTo>
                  <a:cubicBezTo>
                    <a:pt x="6371" y="6776"/>
                    <a:pt x="6422" y="6827"/>
                    <a:pt x="6485" y="6827"/>
                  </a:cubicBezTo>
                  <a:cubicBezTo>
                    <a:pt x="6548" y="6827"/>
                    <a:pt x="6599" y="6776"/>
                    <a:pt x="6599" y="6713"/>
                  </a:cubicBezTo>
                  <a:lnTo>
                    <a:pt x="6599" y="6599"/>
                  </a:lnTo>
                  <a:lnTo>
                    <a:pt x="6713" y="6599"/>
                  </a:lnTo>
                  <a:cubicBezTo>
                    <a:pt x="6776" y="6599"/>
                    <a:pt x="6827" y="6548"/>
                    <a:pt x="6827" y="6485"/>
                  </a:cubicBezTo>
                  <a:cubicBezTo>
                    <a:pt x="6827" y="6422"/>
                    <a:pt x="6776" y="6372"/>
                    <a:pt x="6713" y="6372"/>
                  </a:cubicBezTo>
                  <a:lnTo>
                    <a:pt x="6599" y="6372"/>
                  </a:lnTo>
                  <a:lnTo>
                    <a:pt x="6599" y="6258"/>
                  </a:lnTo>
                  <a:cubicBezTo>
                    <a:pt x="6599" y="6195"/>
                    <a:pt x="6548" y="6144"/>
                    <a:pt x="6485" y="6144"/>
                  </a:cubicBezTo>
                  <a:cubicBezTo>
                    <a:pt x="6422" y="6144"/>
                    <a:pt x="6371" y="6195"/>
                    <a:pt x="6371" y="6258"/>
                  </a:cubicBezTo>
                  <a:lnTo>
                    <a:pt x="6371" y="6372"/>
                  </a:lnTo>
                  <a:lnTo>
                    <a:pt x="6030" y="6372"/>
                  </a:lnTo>
                  <a:lnTo>
                    <a:pt x="6030" y="6258"/>
                  </a:lnTo>
                  <a:cubicBezTo>
                    <a:pt x="6030" y="6195"/>
                    <a:pt x="5979" y="6144"/>
                    <a:pt x="5916" y="6144"/>
                  </a:cubicBezTo>
                  <a:cubicBezTo>
                    <a:pt x="5853" y="6144"/>
                    <a:pt x="5803" y="6195"/>
                    <a:pt x="5803" y="6258"/>
                  </a:cubicBezTo>
                  <a:lnTo>
                    <a:pt x="5803" y="6372"/>
                  </a:lnTo>
                  <a:lnTo>
                    <a:pt x="5461" y="6372"/>
                  </a:lnTo>
                  <a:lnTo>
                    <a:pt x="5461" y="6258"/>
                  </a:lnTo>
                  <a:cubicBezTo>
                    <a:pt x="5461" y="6195"/>
                    <a:pt x="5410" y="6144"/>
                    <a:pt x="5347" y="6144"/>
                  </a:cubicBezTo>
                  <a:cubicBezTo>
                    <a:pt x="5285" y="6144"/>
                    <a:pt x="5234" y="6195"/>
                    <a:pt x="5234" y="6258"/>
                  </a:cubicBezTo>
                  <a:lnTo>
                    <a:pt x="5234" y="6372"/>
                  </a:lnTo>
                  <a:lnTo>
                    <a:pt x="4892" y="6372"/>
                  </a:lnTo>
                  <a:lnTo>
                    <a:pt x="4892" y="6258"/>
                  </a:lnTo>
                  <a:cubicBezTo>
                    <a:pt x="4892" y="6195"/>
                    <a:pt x="4842" y="6144"/>
                    <a:pt x="4779" y="6144"/>
                  </a:cubicBezTo>
                  <a:cubicBezTo>
                    <a:pt x="4716" y="6144"/>
                    <a:pt x="4665" y="6195"/>
                    <a:pt x="4665" y="6258"/>
                  </a:cubicBezTo>
                  <a:lnTo>
                    <a:pt x="4665" y="6372"/>
                  </a:lnTo>
                  <a:lnTo>
                    <a:pt x="4323" y="6372"/>
                  </a:lnTo>
                  <a:lnTo>
                    <a:pt x="4323" y="6258"/>
                  </a:lnTo>
                  <a:cubicBezTo>
                    <a:pt x="4323" y="6195"/>
                    <a:pt x="4273" y="6144"/>
                    <a:pt x="4210" y="6144"/>
                  </a:cubicBezTo>
                  <a:cubicBezTo>
                    <a:pt x="4147" y="6144"/>
                    <a:pt x="4096" y="6195"/>
                    <a:pt x="4096" y="6258"/>
                  </a:cubicBezTo>
                  <a:lnTo>
                    <a:pt x="4096" y="6372"/>
                  </a:lnTo>
                  <a:lnTo>
                    <a:pt x="3755" y="6372"/>
                  </a:lnTo>
                  <a:lnTo>
                    <a:pt x="3755" y="6258"/>
                  </a:lnTo>
                  <a:cubicBezTo>
                    <a:pt x="3755" y="6195"/>
                    <a:pt x="3704" y="6144"/>
                    <a:pt x="3641" y="6144"/>
                  </a:cubicBezTo>
                  <a:cubicBezTo>
                    <a:pt x="3578" y="6144"/>
                    <a:pt x="3527" y="6195"/>
                    <a:pt x="3527" y="6258"/>
                  </a:cubicBezTo>
                  <a:lnTo>
                    <a:pt x="3527" y="6372"/>
                  </a:lnTo>
                  <a:lnTo>
                    <a:pt x="3186" y="6372"/>
                  </a:lnTo>
                  <a:lnTo>
                    <a:pt x="3186" y="6258"/>
                  </a:lnTo>
                  <a:cubicBezTo>
                    <a:pt x="3186" y="6195"/>
                    <a:pt x="3135" y="6144"/>
                    <a:pt x="3072" y="6144"/>
                  </a:cubicBezTo>
                  <a:cubicBezTo>
                    <a:pt x="3009" y="6144"/>
                    <a:pt x="2958" y="6195"/>
                    <a:pt x="2958" y="6258"/>
                  </a:cubicBezTo>
                  <a:lnTo>
                    <a:pt x="2958" y="6372"/>
                  </a:lnTo>
                  <a:lnTo>
                    <a:pt x="2617" y="6372"/>
                  </a:lnTo>
                  <a:lnTo>
                    <a:pt x="2617" y="6258"/>
                  </a:lnTo>
                  <a:cubicBezTo>
                    <a:pt x="2617" y="6195"/>
                    <a:pt x="2566" y="6144"/>
                    <a:pt x="2503" y="6144"/>
                  </a:cubicBezTo>
                  <a:cubicBezTo>
                    <a:pt x="2440" y="6144"/>
                    <a:pt x="2389" y="6195"/>
                    <a:pt x="2389" y="6258"/>
                  </a:cubicBezTo>
                  <a:lnTo>
                    <a:pt x="2389" y="6372"/>
                  </a:lnTo>
                  <a:lnTo>
                    <a:pt x="2048" y="6372"/>
                  </a:lnTo>
                  <a:lnTo>
                    <a:pt x="2048" y="6258"/>
                  </a:lnTo>
                  <a:cubicBezTo>
                    <a:pt x="2048" y="6195"/>
                    <a:pt x="1997" y="6144"/>
                    <a:pt x="1934" y="6144"/>
                  </a:cubicBezTo>
                  <a:cubicBezTo>
                    <a:pt x="1871" y="6144"/>
                    <a:pt x="1820" y="6195"/>
                    <a:pt x="1820" y="6258"/>
                  </a:cubicBezTo>
                  <a:lnTo>
                    <a:pt x="1820" y="6372"/>
                  </a:lnTo>
                  <a:lnTo>
                    <a:pt x="1479" y="6372"/>
                  </a:lnTo>
                  <a:lnTo>
                    <a:pt x="1479" y="6258"/>
                  </a:lnTo>
                  <a:cubicBezTo>
                    <a:pt x="1479" y="6195"/>
                    <a:pt x="1428" y="6144"/>
                    <a:pt x="1365" y="6144"/>
                  </a:cubicBezTo>
                  <a:cubicBezTo>
                    <a:pt x="1302" y="6144"/>
                    <a:pt x="1252" y="6195"/>
                    <a:pt x="1252" y="6258"/>
                  </a:cubicBezTo>
                  <a:lnTo>
                    <a:pt x="1252" y="6372"/>
                  </a:lnTo>
                  <a:lnTo>
                    <a:pt x="910" y="6372"/>
                  </a:lnTo>
                  <a:lnTo>
                    <a:pt x="910" y="6258"/>
                  </a:lnTo>
                  <a:cubicBezTo>
                    <a:pt x="910" y="6195"/>
                    <a:pt x="859" y="6144"/>
                    <a:pt x="796" y="6144"/>
                  </a:cubicBezTo>
                  <a:cubicBezTo>
                    <a:pt x="734" y="6144"/>
                    <a:pt x="683" y="6195"/>
                    <a:pt x="683" y="6258"/>
                  </a:cubicBezTo>
                  <a:lnTo>
                    <a:pt x="683" y="6372"/>
                  </a:lnTo>
                  <a:lnTo>
                    <a:pt x="455" y="6372"/>
                  </a:lnTo>
                  <a:lnTo>
                    <a:pt x="455" y="5234"/>
                  </a:lnTo>
                  <a:lnTo>
                    <a:pt x="1263" y="52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4" name="íṥḷîḑê">
              <a:extLst>
                <a:ext uri="{FF2B5EF4-FFF2-40B4-BE49-F238E27FC236}">
                  <a16:creationId xmlns:a16="http://schemas.microsoft.com/office/drawing/2014/main" id="{F9608152-4584-4FE0-91F6-FDB121D84B66}"/>
                </a:ext>
              </a:extLst>
            </p:cNvPr>
            <p:cNvGrpSpPr/>
            <p:nvPr/>
          </p:nvGrpSpPr>
          <p:grpSpPr>
            <a:xfrm>
              <a:off x="7694582" y="2954165"/>
              <a:ext cx="576616" cy="576616"/>
              <a:chOff x="3385525" y="2958957"/>
              <a:chExt cx="648072" cy="648072"/>
            </a:xfrm>
          </p:grpSpPr>
          <p:sp>
            <p:nvSpPr>
              <p:cNvPr id="18" name="íṥḻîḍè">
                <a:extLst>
                  <a:ext uri="{FF2B5EF4-FFF2-40B4-BE49-F238E27FC236}">
                    <a16:creationId xmlns:a16="http://schemas.microsoft.com/office/drawing/2014/main" id="{1985971A-2BC0-4B45-BBD0-16691905EFF2}"/>
                  </a:ext>
                </a:extLst>
              </p:cNvPr>
              <p:cNvSpPr/>
              <p:nvPr/>
            </p:nvSpPr>
            <p:spPr>
              <a:xfrm>
                <a:off x="3385525" y="2958957"/>
                <a:ext cx="648072" cy="648072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19" name="í$ḷíḍé">
                <a:extLst>
                  <a:ext uri="{FF2B5EF4-FFF2-40B4-BE49-F238E27FC236}">
                    <a16:creationId xmlns:a16="http://schemas.microsoft.com/office/drawing/2014/main" id="{3F1D3E30-68A2-44D6-9681-494EE1F929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8866" y="3069104"/>
                <a:ext cx="380293" cy="366291"/>
              </a:xfrm>
              <a:custGeom>
                <a:avLst/>
                <a:gdLst>
                  <a:gd name="T0" fmla="*/ 3413 w 6827"/>
                  <a:gd name="T1" fmla="*/ 0 h 5912"/>
                  <a:gd name="T2" fmla="*/ 0 w 6827"/>
                  <a:gd name="T3" fmla="*/ 5912 h 5912"/>
                  <a:gd name="T4" fmla="*/ 6827 w 6827"/>
                  <a:gd name="T5" fmla="*/ 5912 h 5912"/>
                  <a:gd name="T6" fmla="*/ 3413 w 6827"/>
                  <a:gd name="T7" fmla="*/ 0 h 5912"/>
                  <a:gd name="T8" fmla="*/ 3413 w 6827"/>
                  <a:gd name="T9" fmla="*/ 972 h 5912"/>
                  <a:gd name="T10" fmla="*/ 4489 w 6827"/>
                  <a:gd name="T11" fmla="*/ 2835 h 5912"/>
                  <a:gd name="T12" fmla="*/ 2338 w 6827"/>
                  <a:gd name="T13" fmla="*/ 2835 h 5912"/>
                  <a:gd name="T14" fmla="*/ 3413 w 6827"/>
                  <a:gd name="T15" fmla="*/ 972 h 5912"/>
                  <a:gd name="T16" fmla="*/ 842 w 6827"/>
                  <a:gd name="T17" fmla="*/ 5426 h 5912"/>
                  <a:gd name="T18" fmla="*/ 1917 w 6827"/>
                  <a:gd name="T19" fmla="*/ 3564 h 5912"/>
                  <a:gd name="T20" fmla="*/ 2993 w 6827"/>
                  <a:gd name="T21" fmla="*/ 5426 h 5912"/>
                  <a:gd name="T22" fmla="*/ 842 w 6827"/>
                  <a:gd name="T23" fmla="*/ 5426 h 5912"/>
                  <a:gd name="T24" fmla="*/ 2338 w 6827"/>
                  <a:gd name="T25" fmla="*/ 3321 h 5912"/>
                  <a:gd name="T26" fmla="*/ 4489 w 6827"/>
                  <a:gd name="T27" fmla="*/ 3321 h 5912"/>
                  <a:gd name="T28" fmla="*/ 3413 w 6827"/>
                  <a:gd name="T29" fmla="*/ 5183 h 5912"/>
                  <a:gd name="T30" fmla="*/ 2338 w 6827"/>
                  <a:gd name="T31" fmla="*/ 3321 h 5912"/>
                  <a:gd name="T32" fmla="*/ 4910 w 6827"/>
                  <a:gd name="T33" fmla="*/ 3564 h 5912"/>
                  <a:gd name="T34" fmla="*/ 5985 w 6827"/>
                  <a:gd name="T35" fmla="*/ 5426 h 5912"/>
                  <a:gd name="T36" fmla="*/ 3834 w 6827"/>
                  <a:gd name="T37" fmla="*/ 5426 h 5912"/>
                  <a:gd name="T38" fmla="*/ 4910 w 6827"/>
                  <a:gd name="T39" fmla="*/ 3564 h 59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827" h="5912">
                    <a:moveTo>
                      <a:pt x="3413" y="0"/>
                    </a:moveTo>
                    <a:lnTo>
                      <a:pt x="0" y="5912"/>
                    </a:lnTo>
                    <a:lnTo>
                      <a:pt x="6827" y="5912"/>
                    </a:lnTo>
                    <a:lnTo>
                      <a:pt x="3413" y="0"/>
                    </a:lnTo>
                    <a:close/>
                    <a:moveTo>
                      <a:pt x="3413" y="972"/>
                    </a:moveTo>
                    <a:lnTo>
                      <a:pt x="4489" y="2835"/>
                    </a:lnTo>
                    <a:lnTo>
                      <a:pt x="2338" y="2835"/>
                    </a:lnTo>
                    <a:lnTo>
                      <a:pt x="3413" y="972"/>
                    </a:lnTo>
                    <a:close/>
                    <a:moveTo>
                      <a:pt x="842" y="5426"/>
                    </a:moveTo>
                    <a:lnTo>
                      <a:pt x="1917" y="3564"/>
                    </a:lnTo>
                    <a:lnTo>
                      <a:pt x="2993" y="5426"/>
                    </a:lnTo>
                    <a:lnTo>
                      <a:pt x="842" y="5426"/>
                    </a:lnTo>
                    <a:close/>
                    <a:moveTo>
                      <a:pt x="2338" y="3321"/>
                    </a:moveTo>
                    <a:lnTo>
                      <a:pt x="4489" y="3321"/>
                    </a:lnTo>
                    <a:lnTo>
                      <a:pt x="3413" y="5183"/>
                    </a:lnTo>
                    <a:lnTo>
                      <a:pt x="2338" y="3321"/>
                    </a:lnTo>
                    <a:close/>
                    <a:moveTo>
                      <a:pt x="4910" y="3564"/>
                    </a:moveTo>
                    <a:lnTo>
                      <a:pt x="5985" y="5426"/>
                    </a:lnTo>
                    <a:lnTo>
                      <a:pt x="3834" y="5426"/>
                    </a:lnTo>
                    <a:lnTo>
                      <a:pt x="4910" y="356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7" name="íṧľiḑè">
              <a:extLst>
                <a:ext uri="{FF2B5EF4-FFF2-40B4-BE49-F238E27FC236}">
                  <a16:creationId xmlns:a16="http://schemas.microsoft.com/office/drawing/2014/main" id="{1ACF3113-1488-4ABB-90B0-919870C3B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956" y="5255388"/>
              <a:ext cx="338362" cy="325904"/>
            </a:xfrm>
            <a:custGeom>
              <a:avLst/>
              <a:gdLst>
                <a:gd name="connsiteX0" fmla="*/ 0 w 582235"/>
                <a:gd name="connsiteY0" fmla="*/ 404481 h 606722"/>
                <a:gd name="connsiteX1" fmla="*/ 101261 w 582235"/>
                <a:gd name="connsiteY1" fmla="*/ 404481 h 606722"/>
                <a:gd name="connsiteX2" fmla="*/ 101261 w 582235"/>
                <a:gd name="connsiteY2" fmla="*/ 606722 h 606722"/>
                <a:gd name="connsiteX3" fmla="*/ 0 w 582235"/>
                <a:gd name="connsiteY3" fmla="*/ 606722 h 606722"/>
                <a:gd name="connsiteX4" fmla="*/ 151927 w 582235"/>
                <a:gd name="connsiteY4" fmla="*/ 328623 h 606722"/>
                <a:gd name="connsiteX5" fmla="*/ 253188 w 582235"/>
                <a:gd name="connsiteY5" fmla="*/ 328623 h 606722"/>
                <a:gd name="connsiteX6" fmla="*/ 253188 w 582235"/>
                <a:gd name="connsiteY6" fmla="*/ 606722 h 606722"/>
                <a:gd name="connsiteX7" fmla="*/ 151927 w 582235"/>
                <a:gd name="connsiteY7" fmla="*/ 606722 h 606722"/>
                <a:gd name="connsiteX8" fmla="*/ 303855 w 582235"/>
                <a:gd name="connsiteY8" fmla="*/ 252766 h 606722"/>
                <a:gd name="connsiteX9" fmla="*/ 405046 w 582235"/>
                <a:gd name="connsiteY9" fmla="*/ 252766 h 606722"/>
                <a:gd name="connsiteX10" fmla="*/ 405046 w 582235"/>
                <a:gd name="connsiteY10" fmla="*/ 606722 h 606722"/>
                <a:gd name="connsiteX11" fmla="*/ 303855 w 582235"/>
                <a:gd name="connsiteY11" fmla="*/ 606722 h 606722"/>
                <a:gd name="connsiteX12" fmla="*/ 455711 w 582235"/>
                <a:gd name="connsiteY12" fmla="*/ 202241 h 606722"/>
                <a:gd name="connsiteX13" fmla="*/ 556972 w 582235"/>
                <a:gd name="connsiteY13" fmla="*/ 202241 h 606722"/>
                <a:gd name="connsiteX14" fmla="*/ 556972 w 582235"/>
                <a:gd name="connsiteY14" fmla="*/ 606722 h 606722"/>
                <a:gd name="connsiteX15" fmla="*/ 455711 w 582235"/>
                <a:gd name="connsiteY15" fmla="*/ 606722 h 606722"/>
                <a:gd name="connsiteX16" fmla="*/ 455697 w 582235"/>
                <a:gd name="connsiteY16" fmla="*/ 0 h 606722"/>
                <a:gd name="connsiteX17" fmla="*/ 556785 w 582235"/>
                <a:gd name="connsiteY17" fmla="*/ 0 h 606722"/>
                <a:gd name="connsiteX18" fmla="*/ 556874 w 582235"/>
                <a:gd name="connsiteY18" fmla="*/ 0 h 606722"/>
                <a:gd name="connsiteX19" fmla="*/ 556963 w 582235"/>
                <a:gd name="connsiteY19" fmla="*/ 0 h 606722"/>
                <a:gd name="connsiteX20" fmla="*/ 557675 w 582235"/>
                <a:gd name="connsiteY20" fmla="*/ 0 h 606722"/>
                <a:gd name="connsiteX21" fmla="*/ 559366 w 582235"/>
                <a:gd name="connsiteY21" fmla="*/ 89 h 606722"/>
                <a:gd name="connsiteX22" fmla="*/ 560611 w 582235"/>
                <a:gd name="connsiteY22" fmla="*/ 267 h 606722"/>
                <a:gd name="connsiteX23" fmla="*/ 561857 w 582235"/>
                <a:gd name="connsiteY23" fmla="*/ 444 h 606722"/>
                <a:gd name="connsiteX24" fmla="*/ 563192 w 582235"/>
                <a:gd name="connsiteY24" fmla="*/ 800 h 606722"/>
                <a:gd name="connsiteX25" fmla="*/ 564171 w 582235"/>
                <a:gd name="connsiteY25" fmla="*/ 1067 h 606722"/>
                <a:gd name="connsiteX26" fmla="*/ 565506 w 582235"/>
                <a:gd name="connsiteY26" fmla="*/ 1511 h 606722"/>
                <a:gd name="connsiteX27" fmla="*/ 566574 w 582235"/>
                <a:gd name="connsiteY27" fmla="*/ 1867 h 606722"/>
                <a:gd name="connsiteX28" fmla="*/ 567730 w 582235"/>
                <a:gd name="connsiteY28" fmla="*/ 2400 h 606722"/>
                <a:gd name="connsiteX29" fmla="*/ 568798 w 582235"/>
                <a:gd name="connsiteY29" fmla="*/ 2933 h 606722"/>
                <a:gd name="connsiteX30" fmla="*/ 569777 w 582235"/>
                <a:gd name="connsiteY30" fmla="*/ 3467 h 606722"/>
                <a:gd name="connsiteX31" fmla="*/ 570934 w 582235"/>
                <a:gd name="connsiteY31" fmla="*/ 4178 h 606722"/>
                <a:gd name="connsiteX32" fmla="*/ 571824 w 582235"/>
                <a:gd name="connsiteY32" fmla="*/ 4800 h 606722"/>
                <a:gd name="connsiteX33" fmla="*/ 572891 w 582235"/>
                <a:gd name="connsiteY33" fmla="*/ 5689 h 606722"/>
                <a:gd name="connsiteX34" fmla="*/ 573781 w 582235"/>
                <a:gd name="connsiteY34" fmla="*/ 6489 h 606722"/>
                <a:gd name="connsiteX35" fmla="*/ 574760 w 582235"/>
                <a:gd name="connsiteY35" fmla="*/ 7289 h 606722"/>
                <a:gd name="connsiteX36" fmla="*/ 575917 w 582235"/>
                <a:gd name="connsiteY36" fmla="*/ 8533 h 606722"/>
                <a:gd name="connsiteX37" fmla="*/ 576451 w 582235"/>
                <a:gd name="connsiteY37" fmla="*/ 9066 h 606722"/>
                <a:gd name="connsiteX38" fmla="*/ 576451 w 582235"/>
                <a:gd name="connsiteY38" fmla="*/ 9155 h 606722"/>
                <a:gd name="connsiteX39" fmla="*/ 577964 w 582235"/>
                <a:gd name="connsiteY39" fmla="*/ 11200 h 606722"/>
                <a:gd name="connsiteX40" fmla="*/ 578053 w 582235"/>
                <a:gd name="connsiteY40" fmla="*/ 11289 h 606722"/>
                <a:gd name="connsiteX41" fmla="*/ 579209 w 582235"/>
                <a:gd name="connsiteY41" fmla="*/ 13244 h 606722"/>
                <a:gd name="connsiteX42" fmla="*/ 579743 w 582235"/>
                <a:gd name="connsiteY42" fmla="*/ 14222 h 606722"/>
                <a:gd name="connsiteX43" fmla="*/ 580277 w 582235"/>
                <a:gd name="connsiteY43" fmla="*/ 15555 h 606722"/>
                <a:gd name="connsiteX44" fmla="*/ 580722 w 582235"/>
                <a:gd name="connsiteY44" fmla="*/ 16711 h 606722"/>
                <a:gd name="connsiteX45" fmla="*/ 581167 w 582235"/>
                <a:gd name="connsiteY45" fmla="*/ 17866 h 606722"/>
                <a:gd name="connsiteX46" fmla="*/ 581523 w 582235"/>
                <a:gd name="connsiteY46" fmla="*/ 19199 h 606722"/>
                <a:gd name="connsiteX47" fmla="*/ 581790 w 582235"/>
                <a:gd name="connsiteY47" fmla="*/ 20266 h 606722"/>
                <a:gd name="connsiteX48" fmla="*/ 582146 w 582235"/>
                <a:gd name="connsiteY48" fmla="*/ 22488 h 606722"/>
                <a:gd name="connsiteX49" fmla="*/ 582146 w 582235"/>
                <a:gd name="connsiteY49" fmla="*/ 22666 h 606722"/>
                <a:gd name="connsiteX50" fmla="*/ 582235 w 582235"/>
                <a:gd name="connsiteY50" fmla="*/ 25244 h 606722"/>
                <a:gd name="connsiteX51" fmla="*/ 582235 w 582235"/>
                <a:gd name="connsiteY51" fmla="*/ 126396 h 606722"/>
                <a:gd name="connsiteX52" fmla="*/ 556963 w 582235"/>
                <a:gd name="connsiteY52" fmla="*/ 151728 h 606722"/>
                <a:gd name="connsiteX53" fmla="*/ 531691 w 582235"/>
                <a:gd name="connsiteY53" fmla="*/ 126396 h 606722"/>
                <a:gd name="connsiteX54" fmla="*/ 531691 w 582235"/>
                <a:gd name="connsiteY54" fmla="*/ 79286 h 606722"/>
                <a:gd name="connsiteX55" fmla="*/ 421260 w 582235"/>
                <a:gd name="connsiteY55" fmla="*/ 171106 h 606722"/>
                <a:gd name="connsiteX56" fmla="*/ 385666 w 582235"/>
                <a:gd name="connsiteY56" fmla="*/ 167906 h 606722"/>
                <a:gd name="connsiteX57" fmla="*/ 388869 w 582235"/>
                <a:gd name="connsiteY57" fmla="*/ 132262 h 606722"/>
                <a:gd name="connsiteX58" fmla="*/ 487020 w 582235"/>
                <a:gd name="connsiteY58" fmla="*/ 50576 h 606722"/>
                <a:gd name="connsiteX59" fmla="*/ 455697 w 582235"/>
                <a:gd name="connsiteY59" fmla="*/ 50576 h 606722"/>
                <a:gd name="connsiteX60" fmla="*/ 430425 w 582235"/>
                <a:gd name="connsiteY60" fmla="*/ 25244 h 606722"/>
                <a:gd name="connsiteX61" fmla="*/ 455697 w 582235"/>
                <a:gd name="connsiteY61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582235" h="606722">
                  <a:moveTo>
                    <a:pt x="0" y="404481"/>
                  </a:moveTo>
                  <a:lnTo>
                    <a:pt x="101261" y="404481"/>
                  </a:lnTo>
                  <a:lnTo>
                    <a:pt x="101261" y="606722"/>
                  </a:lnTo>
                  <a:lnTo>
                    <a:pt x="0" y="606722"/>
                  </a:lnTo>
                  <a:close/>
                  <a:moveTo>
                    <a:pt x="151927" y="328623"/>
                  </a:moveTo>
                  <a:lnTo>
                    <a:pt x="253188" y="328623"/>
                  </a:lnTo>
                  <a:lnTo>
                    <a:pt x="253188" y="606722"/>
                  </a:lnTo>
                  <a:lnTo>
                    <a:pt x="151927" y="606722"/>
                  </a:lnTo>
                  <a:close/>
                  <a:moveTo>
                    <a:pt x="303855" y="252766"/>
                  </a:moveTo>
                  <a:lnTo>
                    <a:pt x="405046" y="252766"/>
                  </a:lnTo>
                  <a:lnTo>
                    <a:pt x="405046" y="606722"/>
                  </a:lnTo>
                  <a:lnTo>
                    <a:pt x="303855" y="606722"/>
                  </a:lnTo>
                  <a:close/>
                  <a:moveTo>
                    <a:pt x="455711" y="202241"/>
                  </a:moveTo>
                  <a:lnTo>
                    <a:pt x="556972" y="202241"/>
                  </a:lnTo>
                  <a:lnTo>
                    <a:pt x="556972" y="606722"/>
                  </a:lnTo>
                  <a:lnTo>
                    <a:pt x="455711" y="606722"/>
                  </a:lnTo>
                  <a:close/>
                  <a:moveTo>
                    <a:pt x="455697" y="0"/>
                  </a:moveTo>
                  <a:lnTo>
                    <a:pt x="556785" y="0"/>
                  </a:lnTo>
                  <a:lnTo>
                    <a:pt x="556874" y="0"/>
                  </a:lnTo>
                  <a:lnTo>
                    <a:pt x="556963" y="0"/>
                  </a:lnTo>
                  <a:cubicBezTo>
                    <a:pt x="557230" y="0"/>
                    <a:pt x="557408" y="0"/>
                    <a:pt x="557675" y="0"/>
                  </a:cubicBezTo>
                  <a:cubicBezTo>
                    <a:pt x="558298" y="89"/>
                    <a:pt x="558832" y="89"/>
                    <a:pt x="559366" y="89"/>
                  </a:cubicBezTo>
                  <a:cubicBezTo>
                    <a:pt x="559811" y="178"/>
                    <a:pt x="560256" y="267"/>
                    <a:pt x="560611" y="267"/>
                  </a:cubicBezTo>
                  <a:cubicBezTo>
                    <a:pt x="561056" y="356"/>
                    <a:pt x="561412" y="444"/>
                    <a:pt x="561857" y="444"/>
                  </a:cubicBezTo>
                  <a:cubicBezTo>
                    <a:pt x="562302" y="533"/>
                    <a:pt x="562747" y="711"/>
                    <a:pt x="563192" y="800"/>
                  </a:cubicBezTo>
                  <a:cubicBezTo>
                    <a:pt x="563548" y="889"/>
                    <a:pt x="563904" y="978"/>
                    <a:pt x="564171" y="1067"/>
                  </a:cubicBezTo>
                  <a:cubicBezTo>
                    <a:pt x="564616" y="1156"/>
                    <a:pt x="565061" y="1333"/>
                    <a:pt x="565506" y="1511"/>
                  </a:cubicBezTo>
                  <a:cubicBezTo>
                    <a:pt x="565862" y="1600"/>
                    <a:pt x="566218" y="1778"/>
                    <a:pt x="566574" y="1867"/>
                  </a:cubicBezTo>
                  <a:cubicBezTo>
                    <a:pt x="566929" y="2044"/>
                    <a:pt x="567285" y="2222"/>
                    <a:pt x="567730" y="2400"/>
                  </a:cubicBezTo>
                  <a:cubicBezTo>
                    <a:pt x="568086" y="2578"/>
                    <a:pt x="568442" y="2755"/>
                    <a:pt x="568798" y="2933"/>
                  </a:cubicBezTo>
                  <a:cubicBezTo>
                    <a:pt x="569154" y="3111"/>
                    <a:pt x="569421" y="3289"/>
                    <a:pt x="569777" y="3467"/>
                  </a:cubicBezTo>
                  <a:cubicBezTo>
                    <a:pt x="570133" y="3733"/>
                    <a:pt x="570578" y="4000"/>
                    <a:pt x="570934" y="4178"/>
                  </a:cubicBezTo>
                  <a:cubicBezTo>
                    <a:pt x="571201" y="4444"/>
                    <a:pt x="571557" y="4622"/>
                    <a:pt x="571824" y="4800"/>
                  </a:cubicBezTo>
                  <a:cubicBezTo>
                    <a:pt x="572180" y="5155"/>
                    <a:pt x="572536" y="5422"/>
                    <a:pt x="572891" y="5689"/>
                  </a:cubicBezTo>
                  <a:cubicBezTo>
                    <a:pt x="573247" y="5955"/>
                    <a:pt x="573514" y="6222"/>
                    <a:pt x="573781" y="6489"/>
                  </a:cubicBezTo>
                  <a:cubicBezTo>
                    <a:pt x="574137" y="6755"/>
                    <a:pt x="574493" y="7022"/>
                    <a:pt x="574760" y="7289"/>
                  </a:cubicBezTo>
                  <a:cubicBezTo>
                    <a:pt x="575205" y="7733"/>
                    <a:pt x="575561" y="8178"/>
                    <a:pt x="575917" y="8533"/>
                  </a:cubicBezTo>
                  <a:cubicBezTo>
                    <a:pt x="576095" y="8711"/>
                    <a:pt x="576273" y="8889"/>
                    <a:pt x="576451" y="9066"/>
                  </a:cubicBezTo>
                  <a:cubicBezTo>
                    <a:pt x="576451" y="9155"/>
                    <a:pt x="576451" y="9155"/>
                    <a:pt x="576451" y="9155"/>
                  </a:cubicBezTo>
                  <a:cubicBezTo>
                    <a:pt x="576985" y="9777"/>
                    <a:pt x="577519" y="10489"/>
                    <a:pt x="577964" y="11200"/>
                  </a:cubicBezTo>
                  <a:cubicBezTo>
                    <a:pt x="577964" y="11200"/>
                    <a:pt x="578053" y="11289"/>
                    <a:pt x="578053" y="11289"/>
                  </a:cubicBezTo>
                  <a:cubicBezTo>
                    <a:pt x="578498" y="12000"/>
                    <a:pt x="578854" y="12622"/>
                    <a:pt x="579209" y="13244"/>
                  </a:cubicBezTo>
                  <a:cubicBezTo>
                    <a:pt x="579387" y="13600"/>
                    <a:pt x="579565" y="13955"/>
                    <a:pt x="579743" y="14222"/>
                  </a:cubicBezTo>
                  <a:cubicBezTo>
                    <a:pt x="579921" y="14666"/>
                    <a:pt x="580099" y="15111"/>
                    <a:pt x="580277" y="15555"/>
                  </a:cubicBezTo>
                  <a:cubicBezTo>
                    <a:pt x="580455" y="15911"/>
                    <a:pt x="580633" y="16266"/>
                    <a:pt x="580722" y="16711"/>
                  </a:cubicBezTo>
                  <a:cubicBezTo>
                    <a:pt x="580900" y="17066"/>
                    <a:pt x="581078" y="17422"/>
                    <a:pt x="581167" y="17866"/>
                  </a:cubicBezTo>
                  <a:cubicBezTo>
                    <a:pt x="581256" y="18311"/>
                    <a:pt x="581434" y="18755"/>
                    <a:pt x="581523" y="19199"/>
                  </a:cubicBezTo>
                  <a:cubicBezTo>
                    <a:pt x="581612" y="19555"/>
                    <a:pt x="581701" y="19910"/>
                    <a:pt x="581790" y="20266"/>
                  </a:cubicBezTo>
                  <a:cubicBezTo>
                    <a:pt x="581879" y="20977"/>
                    <a:pt x="582057" y="21777"/>
                    <a:pt x="582146" y="22488"/>
                  </a:cubicBezTo>
                  <a:cubicBezTo>
                    <a:pt x="582146" y="22577"/>
                    <a:pt x="582146" y="22666"/>
                    <a:pt x="582146" y="22666"/>
                  </a:cubicBezTo>
                  <a:cubicBezTo>
                    <a:pt x="582235" y="23555"/>
                    <a:pt x="582235" y="24355"/>
                    <a:pt x="582235" y="25244"/>
                  </a:cubicBezTo>
                  <a:lnTo>
                    <a:pt x="582235" y="126396"/>
                  </a:lnTo>
                  <a:cubicBezTo>
                    <a:pt x="582235" y="140351"/>
                    <a:pt x="570934" y="151728"/>
                    <a:pt x="556963" y="151728"/>
                  </a:cubicBezTo>
                  <a:cubicBezTo>
                    <a:pt x="542992" y="151728"/>
                    <a:pt x="531691" y="140351"/>
                    <a:pt x="531691" y="126396"/>
                  </a:cubicBezTo>
                  <a:lnTo>
                    <a:pt x="531691" y="79286"/>
                  </a:lnTo>
                  <a:lnTo>
                    <a:pt x="421260" y="171106"/>
                  </a:lnTo>
                  <a:cubicBezTo>
                    <a:pt x="410582" y="180083"/>
                    <a:pt x="394564" y="178572"/>
                    <a:pt x="385666" y="167906"/>
                  </a:cubicBezTo>
                  <a:cubicBezTo>
                    <a:pt x="376678" y="157150"/>
                    <a:pt x="378191" y="141240"/>
                    <a:pt x="388869" y="132262"/>
                  </a:cubicBezTo>
                  <a:lnTo>
                    <a:pt x="487020" y="50576"/>
                  </a:lnTo>
                  <a:lnTo>
                    <a:pt x="455697" y="50576"/>
                  </a:lnTo>
                  <a:cubicBezTo>
                    <a:pt x="441727" y="50576"/>
                    <a:pt x="430425" y="39288"/>
                    <a:pt x="430425" y="25244"/>
                  </a:cubicBezTo>
                  <a:cubicBezTo>
                    <a:pt x="430425" y="11289"/>
                    <a:pt x="441727" y="0"/>
                    <a:pt x="45569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36606E98-770B-4626-B3B5-2717C276C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24" y="2438760"/>
            <a:ext cx="6222461" cy="301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34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014143" y="2377367"/>
            <a:ext cx="7570023" cy="2600587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总结：</a:t>
            </a:r>
            <a:endParaRPr lang="en-US" altLang="zh-CN" sz="3200" dirty="0"/>
          </a:p>
          <a:p>
            <a:r>
              <a:rPr lang="zh-CN" altLang="en-US" sz="3200" dirty="0"/>
              <a:t>使用一部分框架提供的组件，布局方案，同时自定义了一些样式。配合媒体查询更进一步优化，来实现能够稳定适配</a:t>
            </a:r>
            <a:r>
              <a:rPr lang="en-US" altLang="zh-CN" sz="3200" dirty="0"/>
              <a:t>PC</a:t>
            </a:r>
            <a:r>
              <a:rPr lang="zh-CN" altLang="en-US" sz="3200" dirty="0"/>
              <a:t>，平板，手机端的的纯前台展示页面</a:t>
            </a:r>
            <a:endParaRPr lang="en-US" altLang="zh-CN" sz="3200" dirty="0"/>
          </a:p>
        </p:txBody>
      </p:sp>
      <p:sp>
        <p:nvSpPr>
          <p:cNvPr id="4" name="tiny-paper-airplane_19745">
            <a:extLst>
              <a:ext uri="{FF2B5EF4-FFF2-40B4-BE49-F238E27FC236}">
                <a16:creationId xmlns:a16="http://schemas.microsoft.com/office/drawing/2014/main" id="{49AC09EB-CB94-40FC-A3DE-F403BCC9A451}"/>
              </a:ext>
            </a:extLst>
          </p:cNvPr>
          <p:cNvSpPr>
            <a:spLocks noChangeAspect="1"/>
          </p:cNvSpPr>
          <p:nvPr/>
        </p:nvSpPr>
        <p:spPr bwMode="auto">
          <a:xfrm rot="1448200">
            <a:off x="8243062" y="741264"/>
            <a:ext cx="812855" cy="828481"/>
          </a:xfrm>
          <a:custGeom>
            <a:avLst/>
            <a:gdLst>
              <a:gd name="T0" fmla="*/ 3201 w 3292"/>
              <a:gd name="T1" fmla="*/ 76 h 3360"/>
              <a:gd name="T2" fmla="*/ 2945 w 3292"/>
              <a:gd name="T3" fmla="*/ 42 h 3360"/>
              <a:gd name="T4" fmla="*/ 132 w 3292"/>
              <a:gd name="T5" fmla="*/ 1499 h 3360"/>
              <a:gd name="T6" fmla="*/ 13 w 3292"/>
              <a:gd name="T7" fmla="*/ 1730 h 3360"/>
              <a:gd name="T8" fmla="*/ 192 w 3292"/>
              <a:gd name="T9" fmla="*/ 1920 h 3360"/>
              <a:gd name="T10" fmla="*/ 1322 w 3292"/>
              <a:gd name="T11" fmla="*/ 2143 h 3360"/>
              <a:gd name="T12" fmla="*/ 1630 w 3292"/>
              <a:gd name="T13" fmla="*/ 3198 h 3360"/>
              <a:gd name="T14" fmla="*/ 1836 w 3292"/>
              <a:gd name="T15" fmla="*/ 3360 h 3360"/>
              <a:gd name="T16" fmla="*/ 1846 w 3292"/>
              <a:gd name="T17" fmla="*/ 3360 h 3360"/>
              <a:gd name="T18" fmla="*/ 2054 w 3292"/>
              <a:gd name="T19" fmla="*/ 3221 h 3360"/>
              <a:gd name="T20" fmla="*/ 3256 w 3292"/>
              <a:gd name="T21" fmla="*/ 329 h 3360"/>
              <a:gd name="T22" fmla="*/ 3201 w 3292"/>
              <a:gd name="T23" fmla="*/ 76 h 3360"/>
              <a:gd name="T24" fmla="*/ 222 w 3292"/>
              <a:gd name="T25" fmla="*/ 1766 h 3360"/>
              <a:gd name="T26" fmla="*/ 168 w 3292"/>
              <a:gd name="T27" fmla="*/ 1709 h 3360"/>
              <a:gd name="T28" fmla="*/ 204 w 3292"/>
              <a:gd name="T29" fmla="*/ 1638 h 3360"/>
              <a:gd name="T30" fmla="*/ 2984 w 3292"/>
              <a:gd name="T31" fmla="*/ 198 h 3360"/>
              <a:gd name="T32" fmla="*/ 1355 w 3292"/>
              <a:gd name="T33" fmla="*/ 1991 h 3360"/>
              <a:gd name="T34" fmla="*/ 222 w 3292"/>
              <a:gd name="T35" fmla="*/ 1766 h 3360"/>
              <a:gd name="T36" fmla="*/ 1910 w 3292"/>
              <a:gd name="T37" fmla="*/ 3162 h 3360"/>
              <a:gd name="T38" fmla="*/ 1846 w 3292"/>
              <a:gd name="T39" fmla="*/ 3204 h 3360"/>
              <a:gd name="T40" fmla="*/ 1843 w 3292"/>
              <a:gd name="T41" fmla="*/ 3204 h 3360"/>
              <a:gd name="T42" fmla="*/ 1780 w 3292"/>
              <a:gd name="T43" fmla="*/ 3154 h 3360"/>
              <a:gd name="T44" fmla="*/ 1471 w 3292"/>
              <a:gd name="T45" fmla="*/ 2096 h 3360"/>
              <a:gd name="T46" fmla="*/ 3096 w 3292"/>
              <a:gd name="T47" fmla="*/ 307 h 3360"/>
              <a:gd name="T48" fmla="*/ 1910 w 3292"/>
              <a:gd name="T49" fmla="*/ 3162 h 3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92" h="3360">
                <a:moveTo>
                  <a:pt x="3201" y="76"/>
                </a:moveTo>
                <a:cubicBezTo>
                  <a:pt x="3132" y="14"/>
                  <a:pt x="3027" y="0"/>
                  <a:pt x="2945" y="42"/>
                </a:cubicBezTo>
                <a:lnTo>
                  <a:pt x="132" y="1499"/>
                </a:lnTo>
                <a:cubicBezTo>
                  <a:pt x="48" y="1543"/>
                  <a:pt x="0" y="1636"/>
                  <a:pt x="13" y="1730"/>
                </a:cubicBezTo>
                <a:cubicBezTo>
                  <a:pt x="27" y="1825"/>
                  <a:pt x="98" y="1901"/>
                  <a:pt x="192" y="1920"/>
                </a:cubicBezTo>
                <a:lnTo>
                  <a:pt x="1322" y="2143"/>
                </a:lnTo>
                <a:lnTo>
                  <a:pt x="1630" y="3198"/>
                </a:lnTo>
                <a:cubicBezTo>
                  <a:pt x="1657" y="3290"/>
                  <a:pt x="1739" y="3355"/>
                  <a:pt x="1836" y="3360"/>
                </a:cubicBezTo>
                <a:lnTo>
                  <a:pt x="1846" y="3360"/>
                </a:lnTo>
                <a:cubicBezTo>
                  <a:pt x="1938" y="3360"/>
                  <a:pt x="2019" y="3306"/>
                  <a:pt x="2054" y="3221"/>
                </a:cubicBezTo>
                <a:lnTo>
                  <a:pt x="3256" y="329"/>
                </a:lnTo>
                <a:cubicBezTo>
                  <a:pt x="3292" y="242"/>
                  <a:pt x="3270" y="140"/>
                  <a:pt x="3201" y="76"/>
                </a:cubicBezTo>
                <a:close/>
                <a:moveTo>
                  <a:pt x="222" y="1766"/>
                </a:moveTo>
                <a:cubicBezTo>
                  <a:pt x="194" y="1761"/>
                  <a:pt x="172" y="1738"/>
                  <a:pt x="168" y="1709"/>
                </a:cubicBezTo>
                <a:cubicBezTo>
                  <a:pt x="164" y="1680"/>
                  <a:pt x="178" y="1651"/>
                  <a:pt x="204" y="1638"/>
                </a:cubicBezTo>
                <a:lnTo>
                  <a:pt x="2984" y="198"/>
                </a:lnTo>
                <a:lnTo>
                  <a:pt x="1355" y="1991"/>
                </a:lnTo>
                <a:lnTo>
                  <a:pt x="222" y="1766"/>
                </a:lnTo>
                <a:close/>
                <a:moveTo>
                  <a:pt x="1910" y="3162"/>
                </a:moveTo>
                <a:cubicBezTo>
                  <a:pt x="1899" y="3187"/>
                  <a:pt x="1874" y="3204"/>
                  <a:pt x="1846" y="3204"/>
                </a:cubicBezTo>
                <a:lnTo>
                  <a:pt x="1843" y="3204"/>
                </a:lnTo>
                <a:cubicBezTo>
                  <a:pt x="1813" y="3202"/>
                  <a:pt x="1788" y="3183"/>
                  <a:pt x="1780" y="3154"/>
                </a:cubicBezTo>
                <a:lnTo>
                  <a:pt x="1471" y="2096"/>
                </a:lnTo>
                <a:lnTo>
                  <a:pt x="3096" y="307"/>
                </a:lnTo>
                <a:lnTo>
                  <a:pt x="1910" y="31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tiny-paper-airplane_19745">
            <a:extLst>
              <a:ext uri="{FF2B5EF4-FFF2-40B4-BE49-F238E27FC236}">
                <a16:creationId xmlns:a16="http://schemas.microsoft.com/office/drawing/2014/main" id="{4EE60DED-D2AA-4FD4-9DBE-7301B785B0BE}"/>
              </a:ext>
            </a:extLst>
          </p:cNvPr>
          <p:cNvSpPr>
            <a:spLocks noChangeAspect="1"/>
          </p:cNvSpPr>
          <p:nvPr/>
        </p:nvSpPr>
        <p:spPr bwMode="auto">
          <a:xfrm>
            <a:off x="1825691" y="5269409"/>
            <a:ext cx="1188452" cy="1211298"/>
          </a:xfrm>
          <a:custGeom>
            <a:avLst/>
            <a:gdLst>
              <a:gd name="T0" fmla="*/ 3201 w 3292"/>
              <a:gd name="T1" fmla="*/ 76 h 3360"/>
              <a:gd name="T2" fmla="*/ 2945 w 3292"/>
              <a:gd name="T3" fmla="*/ 42 h 3360"/>
              <a:gd name="T4" fmla="*/ 132 w 3292"/>
              <a:gd name="T5" fmla="*/ 1499 h 3360"/>
              <a:gd name="T6" fmla="*/ 13 w 3292"/>
              <a:gd name="T7" fmla="*/ 1730 h 3360"/>
              <a:gd name="T8" fmla="*/ 192 w 3292"/>
              <a:gd name="T9" fmla="*/ 1920 h 3360"/>
              <a:gd name="T10" fmla="*/ 1322 w 3292"/>
              <a:gd name="T11" fmla="*/ 2143 h 3360"/>
              <a:gd name="T12" fmla="*/ 1630 w 3292"/>
              <a:gd name="T13" fmla="*/ 3198 h 3360"/>
              <a:gd name="T14" fmla="*/ 1836 w 3292"/>
              <a:gd name="T15" fmla="*/ 3360 h 3360"/>
              <a:gd name="T16" fmla="*/ 1846 w 3292"/>
              <a:gd name="T17" fmla="*/ 3360 h 3360"/>
              <a:gd name="T18" fmla="*/ 2054 w 3292"/>
              <a:gd name="T19" fmla="*/ 3221 h 3360"/>
              <a:gd name="T20" fmla="*/ 3256 w 3292"/>
              <a:gd name="T21" fmla="*/ 329 h 3360"/>
              <a:gd name="T22" fmla="*/ 3201 w 3292"/>
              <a:gd name="T23" fmla="*/ 76 h 3360"/>
              <a:gd name="T24" fmla="*/ 222 w 3292"/>
              <a:gd name="T25" fmla="*/ 1766 h 3360"/>
              <a:gd name="T26" fmla="*/ 168 w 3292"/>
              <a:gd name="T27" fmla="*/ 1709 h 3360"/>
              <a:gd name="T28" fmla="*/ 204 w 3292"/>
              <a:gd name="T29" fmla="*/ 1638 h 3360"/>
              <a:gd name="T30" fmla="*/ 2984 w 3292"/>
              <a:gd name="T31" fmla="*/ 198 h 3360"/>
              <a:gd name="T32" fmla="*/ 1355 w 3292"/>
              <a:gd name="T33" fmla="*/ 1991 h 3360"/>
              <a:gd name="T34" fmla="*/ 222 w 3292"/>
              <a:gd name="T35" fmla="*/ 1766 h 3360"/>
              <a:gd name="T36" fmla="*/ 1910 w 3292"/>
              <a:gd name="T37" fmla="*/ 3162 h 3360"/>
              <a:gd name="T38" fmla="*/ 1846 w 3292"/>
              <a:gd name="T39" fmla="*/ 3204 h 3360"/>
              <a:gd name="T40" fmla="*/ 1843 w 3292"/>
              <a:gd name="T41" fmla="*/ 3204 h 3360"/>
              <a:gd name="T42" fmla="*/ 1780 w 3292"/>
              <a:gd name="T43" fmla="*/ 3154 h 3360"/>
              <a:gd name="T44" fmla="*/ 1471 w 3292"/>
              <a:gd name="T45" fmla="*/ 2096 h 3360"/>
              <a:gd name="T46" fmla="*/ 3096 w 3292"/>
              <a:gd name="T47" fmla="*/ 307 h 3360"/>
              <a:gd name="T48" fmla="*/ 1910 w 3292"/>
              <a:gd name="T49" fmla="*/ 3162 h 3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92" h="3360">
                <a:moveTo>
                  <a:pt x="3201" y="76"/>
                </a:moveTo>
                <a:cubicBezTo>
                  <a:pt x="3132" y="14"/>
                  <a:pt x="3027" y="0"/>
                  <a:pt x="2945" y="42"/>
                </a:cubicBezTo>
                <a:lnTo>
                  <a:pt x="132" y="1499"/>
                </a:lnTo>
                <a:cubicBezTo>
                  <a:pt x="48" y="1543"/>
                  <a:pt x="0" y="1636"/>
                  <a:pt x="13" y="1730"/>
                </a:cubicBezTo>
                <a:cubicBezTo>
                  <a:pt x="27" y="1825"/>
                  <a:pt x="98" y="1901"/>
                  <a:pt x="192" y="1920"/>
                </a:cubicBezTo>
                <a:lnTo>
                  <a:pt x="1322" y="2143"/>
                </a:lnTo>
                <a:lnTo>
                  <a:pt x="1630" y="3198"/>
                </a:lnTo>
                <a:cubicBezTo>
                  <a:pt x="1657" y="3290"/>
                  <a:pt x="1739" y="3355"/>
                  <a:pt x="1836" y="3360"/>
                </a:cubicBezTo>
                <a:lnTo>
                  <a:pt x="1846" y="3360"/>
                </a:lnTo>
                <a:cubicBezTo>
                  <a:pt x="1938" y="3360"/>
                  <a:pt x="2019" y="3306"/>
                  <a:pt x="2054" y="3221"/>
                </a:cubicBezTo>
                <a:lnTo>
                  <a:pt x="3256" y="329"/>
                </a:lnTo>
                <a:cubicBezTo>
                  <a:pt x="3292" y="242"/>
                  <a:pt x="3270" y="140"/>
                  <a:pt x="3201" y="76"/>
                </a:cubicBezTo>
                <a:close/>
                <a:moveTo>
                  <a:pt x="222" y="1766"/>
                </a:moveTo>
                <a:cubicBezTo>
                  <a:pt x="194" y="1761"/>
                  <a:pt x="172" y="1738"/>
                  <a:pt x="168" y="1709"/>
                </a:cubicBezTo>
                <a:cubicBezTo>
                  <a:pt x="164" y="1680"/>
                  <a:pt x="178" y="1651"/>
                  <a:pt x="204" y="1638"/>
                </a:cubicBezTo>
                <a:lnTo>
                  <a:pt x="2984" y="198"/>
                </a:lnTo>
                <a:lnTo>
                  <a:pt x="1355" y="1991"/>
                </a:lnTo>
                <a:lnTo>
                  <a:pt x="222" y="1766"/>
                </a:lnTo>
                <a:close/>
                <a:moveTo>
                  <a:pt x="1910" y="3162"/>
                </a:moveTo>
                <a:cubicBezTo>
                  <a:pt x="1899" y="3187"/>
                  <a:pt x="1874" y="3204"/>
                  <a:pt x="1846" y="3204"/>
                </a:cubicBezTo>
                <a:lnTo>
                  <a:pt x="1843" y="3204"/>
                </a:lnTo>
                <a:cubicBezTo>
                  <a:pt x="1813" y="3202"/>
                  <a:pt x="1788" y="3183"/>
                  <a:pt x="1780" y="3154"/>
                </a:cubicBezTo>
                <a:lnTo>
                  <a:pt x="1471" y="2096"/>
                </a:lnTo>
                <a:lnTo>
                  <a:pt x="3096" y="307"/>
                </a:lnTo>
                <a:lnTo>
                  <a:pt x="1910" y="31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57206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95c9de48-0f76-44ec-9d4a-88920333c593"/>
  <p:tag name="ISPRING_PRESENTATION_TITLE" val="6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c63e10e-1c36-47e1-87db-86539f5a2bdd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c63e10e-1c36-47e1-87db-86539f5a2bd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2f66cc7-b558-494d-a7f5-cf9232dd830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2f66cc7-b558-494d-a7f5-cf9232dd830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2f66cc7-b558-494d-a7f5-cf9232dd83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71c827c-5ca4-42d6-b883-f0d170342491"/>
</p:tagLst>
</file>

<file path=ppt/theme/theme1.xml><?xml version="1.0" encoding="utf-8"?>
<a:theme xmlns:a="http://schemas.openxmlformats.org/drawingml/2006/main" name="第一PPT，www.1ppt.com">
  <a:themeElements>
    <a:clrScheme name="01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34F56"/>
      </a:accent1>
      <a:accent2>
        <a:srgbClr val="F34F56"/>
      </a:accent2>
      <a:accent3>
        <a:srgbClr val="5A6C90"/>
      </a:accent3>
      <a:accent4>
        <a:srgbClr val="434F5A"/>
      </a:accent4>
      <a:accent5>
        <a:srgbClr val="A5A5A5"/>
      </a:accent5>
      <a:accent6>
        <a:srgbClr val="44546A"/>
      </a:accent6>
      <a:hlink>
        <a:srgbClr val="F34F56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</TotalTime>
  <Words>237</Words>
  <Application>Microsoft Office PowerPoint</Application>
  <PresentationFormat>宽屏</PresentationFormat>
  <Paragraphs>68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FontAwesome</vt:lpstr>
      <vt:lpstr>Gill Sans</vt:lpstr>
      <vt:lpstr>Lato Black</vt:lpstr>
      <vt:lpstr>Lato Hairline</vt:lpstr>
      <vt:lpstr>Lato Light</vt:lpstr>
      <vt:lpstr>Lato Regular</vt:lpstr>
      <vt:lpstr>方正细谭黑简体</vt:lpstr>
      <vt:lpstr>微软雅黑</vt:lpstr>
      <vt:lpstr>Agency FB</vt:lpstr>
      <vt:lpstr>Arial</vt:lpstr>
      <vt:lpstr>Calibri</vt:lpstr>
      <vt:lpstr>Impact</vt:lpstr>
      <vt:lpstr>第一PPT，www.1ppt.com</vt:lpstr>
      <vt:lpstr>预防新冠状病毒医疗宣传 </vt:lpstr>
      <vt:lpstr>PowerPoint 演示文稿</vt:lpstr>
      <vt:lpstr>PowerPoint 演示文稿</vt:lpstr>
      <vt:lpstr>PowerPoint 演示文稿</vt:lpstr>
      <vt:lpstr>医疗团队</vt:lpstr>
      <vt:lpstr>最新博文</vt:lpstr>
      <vt:lpstr>问题聚焦</vt:lpstr>
      <vt:lpstr>footer</vt:lpstr>
      <vt:lpstr>PowerPoint 演示文稿</vt:lpstr>
      <vt:lpstr>—演讲结束，谢谢观看—                                                                                                       </vt:lpstr>
    </vt:vector>
  </TitlesOfParts>
  <Manager>第一PPT，www.1ppt.com</Manager>
  <Company>第一PPT，www.1ppt.com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红灰动感商务</dc:title>
  <dc:creator>第一PPT</dc:creator>
  <cp:keywords>www.1ppt.com</cp:keywords>
  <dc:description>www.1ppt.com</dc:description>
  <cp:lastModifiedBy>Lionido</cp:lastModifiedBy>
  <cp:revision>49</cp:revision>
  <cp:lastPrinted>2017-08-20T16:00:00Z</cp:lastPrinted>
  <dcterms:created xsi:type="dcterms:W3CDTF">2017-08-20T16:00:00Z</dcterms:created>
  <dcterms:modified xsi:type="dcterms:W3CDTF">2020-06-28T06:24:48Z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95c9de48-0f76-44ec-9d4a-88920333c593</vt:lpwstr>
  </property>
</Properties>
</file>