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embeddedFontLst>
    <p:embeddedFont>
      <p:font typeface="Bree Serif"/>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BreeSerif-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81" name="Shape 1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23" name="Shape 2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30" name="Shape 2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52" name="Shape 2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60" name="Shape 2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67" name="Shape 2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74" name="Shape 2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81" name="Shape 2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88" name="Shape 2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95" name="Shape 2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02" name="Shape 3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09" name="Shape 3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16" name="Shape 3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25" name="Shape 3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33" name="Shape 3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45" name="Shape 3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52" name="Shape 3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59" name="Shape 3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66" name="Shape 3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73" name="Shape 3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80" name="Shape 3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87" name="Shape 3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94" name="Shape 3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30" name="Shape 1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37" name="Shape 1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59" name="Shape 1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2111123"/>
            <a:ext cx="7772400" cy="1546474"/>
          </a:xfrm>
          <a:prstGeom prst="rect">
            <a:avLst/>
          </a:prstGeom>
          <a:noFill/>
          <a:ln>
            <a:noFill/>
          </a:ln>
        </p:spPr>
        <p:txBody>
          <a:bodyPr anchorCtr="0" anchor="b" bIns="91425" lIns="91425" rIns="91425" wrap="square" tIns="91425"/>
          <a:lstStyle>
            <a:lvl1pPr lvl="0"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1pPr>
            <a:lvl2pPr lvl="1"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9pPr>
          </a:lstStyle>
          <a:p/>
        </p:txBody>
      </p:sp>
      <p:sp>
        <p:nvSpPr>
          <p:cNvPr id="10" name="Shape 10"/>
          <p:cNvSpPr txBox="1"/>
          <p:nvPr>
            <p:ph idx="1" type="subTitle"/>
          </p:nvPr>
        </p:nvSpPr>
        <p:spPr>
          <a:xfrm>
            <a:off x="685800" y="3786737"/>
            <a:ext cx="7772400" cy="1046317"/>
          </a:xfrm>
          <a:prstGeom prst="rect">
            <a:avLst/>
          </a:prstGeom>
          <a:noFill/>
          <a:ln>
            <a:noFill/>
          </a:ln>
        </p:spPr>
        <p:txBody>
          <a:bodyPr anchorCtr="0" anchor="t" bIns="91425" lIns="91425" rIns="91425" wrap="square" tIns="91425"/>
          <a:lstStyle>
            <a:lvl1pPr lvl="0"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_OBJECTS">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1" type="body"/>
          </p:nvPr>
        </p:nvSpPr>
        <p:spPr>
          <a:xfrm>
            <a:off x="457200" y="1600200"/>
            <a:ext cx="4038599" cy="4525963"/>
          </a:xfrm>
          <a:prstGeom prst="rect">
            <a:avLst/>
          </a:prstGeom>
          <a:noFill/>
          <a:ln>
            <a:noFill/>
          </a:ln>
        </p:spPr>
        <p:txBody>
          <a:bodyPr anchorCtr="0" anchor="t" bIns="91425" lIns="91425" rIns="91425" wrap="square"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50" name="Shape 50"/>
          <p:cNvSpPr txBox="1"/>
          <p:nvPr>
            <p:ph idx="2" type="body"/>
          </p:nvPr>
        </p:nvSpPr>
        <p:spPr>
          <a:xfrm>
            <a:off x="4648200" y="1600200"/>
            <a:ext cx="4038599" cy="4525963"/>
          </a:xfrm>
          <a:prstGeom prst="rect">
            <a:avLst/>
          </a:prstGeom>
          <a:noFill/>
          <a:ln>
            <a:noFill/>
          </a:ln>
        </p:spPr>
        <p:txBody>
          <a:bodyPr anchorCtr="0" anchor="t" bIns="91425" lIns="91425" rIns="91425" wrap="square"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wrap="square"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TWO_OBJECTS_WITH_TEXT">
    <p:spTree>
      <p:nvGrpSpPr>
        <p:cNvPr id="54" name="Shape 54"/>
        <p:cNvGrpSpPr/>
        <p:nvPr/>
      </p:nvGrpSpPr>
      <p:grpSpPr>
        <a:xfrm>
          <a:off x="0" y="0"/>
          <a:ext cx="0" cy="0"/>
          <a:chOff x="0" y="0"/>
          <a:chExt cx="0" cy="0"/>
        </a:xfrm>
      </p:grpSpPr>
      <p:sp>
        <p:nvSpPr>
          <p:cNvPr id="55" name="Shape 55"/>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 type="body"/>
          </p:nvPr>
        </p:nvSpPr>
        <p:spPr>
          <a:xfrm>
            <a:off x="457200" y="1535112"/>
            <a:ext cx="4040187" cy="639762"/>
          </a:xfrm>
          <a:prstGeom prst="rect">
            <a:avLst/>
          </a:prstGeom>
          <a:noFill/>
          <a:ln>
            <a:noFill/>
          </a:ln>
        </p:spPr>
        <p:txBody>
          <a:bodyPr anchorCtr="0" anchor="b" bIns="91425" lIns="91425" rIns="91425" wrap="square" tIns="91425"/>
          <a:lstStyle>
            <a:lvl1pPr indent="0" lvl="0" marL="0" rtl="0">
              <a:spcBef>
                <a:spcPts val="0"/>
              </a:spcBef>
              <a:buFont typeface="Calibri"/>
              <a:buNone/>
              <a:defRPr b="1" sz="2400"/>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57" name="Shape 57"/>
          <p:cNvSpPr txBox="1"/>
          <p:nvPr>
            <p:ph idx="2" type="body"/>
          </p:nvPr>
        </p:nvSpPr>
        <p:spPr>
          <a:xfrm>
            <a:off x="457200" y="2174875"/>
            <a:ext cx="4040187" cy="3951287"/>
          </a:xfrm>
          <a:prstGeom prst="rect">
            <a:avLst/>
          </a:prstGeom>
          <a:noFill/>
          <a:ln>
            <a:noFill/>
          </a:ln>
        </p:spPr>
        <p:txBody>
          <a:bodyPr anchorCtr="0" anchor="t" bIns="91425" lIns="91425" rIns="91425" wrap="square"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58" name="Shape 58"/>
          <p:cNvSpPr txBox="1"/>
          <p:nvPr>
            <p:ph idx="3" type="body"/>
          </p:nvPr>
        </p:nvSpPr>
        <p:spPr>
          <a:xfrm>
            <a:off x="4645025" y="1535112"/>
            <a:ext cx="4041774" cy="639762"/>
          </a:xfrm>
          <a:prstGeom prst="rect">
            <a:avLst/>
          </a:prstGeom>
          <a:noFill/>
          <a:ln>
            <a:noFill/>
          </a:ln>
        </p:spPr>
        <p:txBody>
          <a:bodyPr anchorCtr="0" anchor="b" bIns="91425" lIns="91425" rIns="91425" wrap="square" tIns="91425"/>
          <a:lstStyle>
            <a:lvl1pPr indent="0" lvl="0" marL="0" rtl="0">
              <a:spcBef>
                <a:spcPts val="0"/>
              </a:spcBef>
              <a:buFont typeface="Calibri"/>
              <a:buNone/>
              <a:defRPr b="1" sz="2400"/>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59" name="Shape 59"/>
          <p:cNvSpPr txBox="1"/>
          <p:nvPr>
            <p:ph idx="4" type="body"/>
          </p:nvPr>
        </p:nvSpPr>
        <p:spPr>
          <a:xfrm>
            <a:off x="4645025" y="2174875"/>
            <a:ext cx="4041774" cy="3951287"/>
          </a:xfrm>
          <a:prstGeom prst="rect">
            <a:avLst/>
          </a:prstGeom>
          <a:noFill/>
          <a:ln>
            <a:noFill/>
          </a:ln>
        </p:spPr>
        <p:txBody>
          <a:bodyPr anchorCtr="0" anchor="t" bIns="91425" lIns="91425" rIns="91425" wrap="square"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60" name="Shape 60"/>
          <p:cNvSpPr txBox="1"/>
          <p:nvPr>
            <p:ph idx="10" type="dt"/>
          </p:nvPr>
        </p:nvSpPr>
        <p:spPr>
          <a:xfrm>
            <a:off x="457200" y="6356350"/>
            <a:ext cx="2133599" cy="365125"/>
          </a:xfrm>
          <a:prstGeom prst="rect">
            <a:avLst/>
          </a:prstGeom>
          <a:noFill/>
          <a:ln>
            <a:noFill/>
          </a:ln>
        </p:spPr>
        <p:txBody>
          <a:bodyPr anchorCtr="0" anchor="ctr" bIns="91425" lIns="91425" rIns="91425" wrap="square"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6553200" y="6356350"/>
            <a:ext cx="2133599" cy="365125"/>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wrap="square"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8" name="Shape 68"/>
        <p:cNvGrpSpPr/>
        <p:nvPr/>
      </p:nvGrpSpPr>
      <p:grpSpPr>
        <a:xfrm>
          <a:off x="0" y="0"/>
          <a:ext cx="0" cy="0"/>
          <a:chOff x="0" y="0"/>
          <a:chExt cx="0" cy="0"/>
        </a:xfrm>
      </p:grpSpPr>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wrap="square"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OBJECT_WITH_CAPTION_TEXT">
    <p:spTree>
      <p:nvGrpSpPr>
        <p:cNvPr id="72" name="Shape 72"/>
        <p:cNvGrpSpPr/>
        <p:nvPr/>
      </p:nvGrpSpPr>
      <p:grpSpPr>
        <a:xfrm>
          <a:off x="0" y="0"/>
          <a:ext cx="0" cy="0"/>
          <a:chOff x="0" y="0"/>
          <a:chExt cx="0" cy="0"/>
        </a:xfrm>
      </p:grpSpPr>
      <p:sp>
        <p:nvSpPr>
          <p:cNvPr id="73" name="Shape 73"/>
          <p:cNvSpPr txBox="1"/>
          <p:nvPr>
            <p:ph type="title"/>
          </p:nvPr>
        </p:nvSpPr>
        <p:spPr>
          <a:xfrm>
            <a:off x="457200" y="273050"/>
            <a:ext cx="3008313" cy="1162049"/>
          </a:xfrm>
          <a:prstGeom prst="rect">
            <a:avLst/>
          </a:prstGeom>
          <a:noFill/>
          <a:ln>
            <a:noFill/>
          </a:ln>
        </p:spPr>
        <p:txBody>
          <a:bodyPr anchorCtr="0" anchor="b" bIns="91425" lIns="91425" rIns="91425" wrap="square" tIns="91425"/>
          <a:lstStyle>
            <a:lvl1pPr lvl="0" rtl="0" algn="l">
              <a:spcBef>
                <a:spcPts val="0"/>
              </a:spcBef>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 type="body"/>
          </p:nvPr>
        </p:nvSpPr>
        <p:spPr>
          <a:xfrm>
            <a:off x="3575050" y="273050"/>
            <a:ext cx="5111750" cy="5853112"/>
          </a:xfrm>
          <a:prstGeom prst="rect">
            <a:avLst/>
          </a:prstGeom>
          <a:noFill/>
          <a:ln>
            <a:noFill/>
          </a:ln>
        </p:spPr>
        <p:txBody>
          <a:bodyPr anchorCtr="0" anchor="t" bIns="91425" lIns="91425" rIns="91425" wrap="square" tIns="91425"/>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p:txBody>
      </p:sp>
      <p:sp>
        <p:nvSpPr>
          <p:cNvPr id="75" name="Shape 75"/>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rtl="0">
              <a:spcBef>
                <a:spcPts val="0"/>
              </a:spcBef>
              <a:buFont typeface="Calibri"/>
              <a:buNone/>
              <a:defRPr sz="1400"/>
            </a:lvl1pPr>
            <a:lvl2pPr indent="0" lvl="1" marL="457200" rtl="0">
              <a:spcBef>
                <a:spcPts val="0"/>
              </a:spcBef>
              <a:buFont typeface="Calibri"/>
              <a:buNone/>
              <a:defRPr sz="1200"/>
            </a:lvl2pPr>
            <a:lvl3pPr indent="0" lvl="2" marL="914400" rtl="0">
              <a:spcBef>
                <a:spcPts val="0"/>
              </a:spcBef>
              <a:buFont typeface="Calibri"/>
              <a:buNone/>
              <a:defRPr sz="1000"/>
            </a:lvl3pPr>
            <a:lvl4pPr indent="0" lvl="3" marL="1371600" rtl="0">
              <a:spcBef>
                <a:spcPts val="0"/>
              </a:spcBef>
              <a:buFont typeface="Calibri"/>
              <a:buNone/>
              <a:defRPr sz="900"/>
            </a:lvl4pPr>
            <a:lvl5pPr indent="0" lvl="4" marL="1828800" rtl="0">
              <a:spcBef>
                <a:spcPts val="0"/>
              </a:spcBef>
              <a:buFont typeface="Calibri"/>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76" name="Shape 76"/>
          <p:cNvSpPr txBox="1"/>
          <p:nvPr>
            <p:ph idx="10" type="dt"/>
          </p:nvPr>
        </p:nvSpPr>
        <p:spPr>
          <a:xfrm>
            <a:off x="457200" y="6356350"/>
            <a:ext cx="2133599" cy="365125"/>
          </a:xfrm>
          <a:prstGeom prst="rect">
            <a:avLst/>
          </a:prstGeom>
          <a:noFill/>
          <a:ln>
            <a:noFill/>
          </a:ln>
        </p:spPr>
        <p:txBody>
          <a:bodyPr anchorCtr="0" anchor="ctr" bIns="91425" lIns="91425" rIns="91425" wrap="square"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2" type="sldNum"/>
          </p:nvPr>
        </p:nvSpPr>
        <p:spPr>
          <a:xfrm>
            <a:off x="6553200" y="6356350"/>
            <a:ext cx="2133599" cy="365125"/>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_WITH_CAPTION_TEXT">
    <p:spTree>
      <p:nvGrpSpPr>
        <p:cNvPr id="79" name="Shape 79"/>
        <p:cNvGrpSpPr/>
        <p:nvPr/>
      </p:nvGrpSpPr>
      <p:grpSpPr>
        <a:xfrm>
          <a:off x="0" y="0"/>
          <a:ext cx="0" cy="0"/>
          <a:chOff x="0" y="0"/>
          <a:chExt cx="0" cy="0"/>
        </a:xfrm>
      </p:grpSpPr>
      <p:sp>
        <p:nvSpPr>
          <p:cNvPr id="80" name="Shape 80"/>
          <p:cNvSpPr txBox="1"/>
          <p:nvPr>
            <p:ph type="title"/>
          </p:nvPr>
        </p:nvSpPr>
        <p:spPr>
          <a:xfrm>
            <a:off x="1792288" y="4800600"/>
            <a:ext cx="5486399" cy="566737"/>
          </a:xfrm>
          <a:prstGeom prst="rect">
            <a:avLst/>
          </a:prstGeom>
          <a:noFill/>
          <a:ln>
            <a:noFill/>
          </a:ln>
        </p:spPr>
        <p:txBody>
          <a:bodyPr anchorCtr="0" anchor="b" bIns="91425" lIns="91425" rIns="91425" wrap="square" tIns="91425"/>
          <a:lstStyle>
            <a:lvl1pPr lvl="0" rtl="0" algn="l">
              <a:spcBef>
                <a:spcPts val="0"/>
              </a:spcBef>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1" name="Shape 81"/>
          <p:cNvSpPr/>
          <p:nvPr>
            <p:ph idx="2" type="pic"/>
          </p:nvPr>
        </p:nvSpPr>
        <p:spPr>
          <a:xfrm>
            <a:off x="1792288" y="612775"/>
            <a:ext cx="5486399" cy="4114800"/>
          </a:xfrm>
          <a:prstGeom prst="rect">
            <a:avLst/>
          </a:prstGeom>
          <a:noFill/>
          <a:ln>
            <a:noFill/>
          </a:ln>
        </p:spPr>
        <p:txBody>
          <a:bodyPr anchorCtr="0" anchor="ctr" bIns="91425" lIns="91425" rIns="91425" wrap="square" tIns="91425"/>
          <a:lstStyle>
            <a:lvl1pPr indent="0" lvl="0" marL="0" marR="0" rtl="0" algn="l">
              <a:spcBef>
                <a:spcPts val="0"/>
              </a:spcBef>
              <a:buClr>
                <a:srgbClr val="888888"/>
              </a:buClr>
              <a:buFont typeface="Calibri"/>
              <a:buNone/>
              <a:defRPr b="0" i="0" sz="3200" u="none" cap="none" strike="noStrike">
                <a:solidFill>
                  <a:srgbClr val="888888"/>
                </a:solidFill>
                <a:latin typeface="Calibri"/>
                <a:ea typeface="Calibri"/>
                <a:cs typeface="Calibri"/>
                <a:sym typeface="Calibri"/>
              </a:defRPr>
            </a:lvl1pPr>
            <a:lvl2pPr indent="0" lvl="1" marL="457200" marR="0" rtl="0" algn="l">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82" name="Shape 82"/>
          <p:cNvSpPr txBox="1"/>
          <p:nvPr>
            <p:ph idx="1" type="body"/>
          </p:nvPr>
        </p:nvSpPr>
        <p:spPr>
          <a:xfrm>
            <a:off x="1792288" y="5367337"/>
            <a:ext cx="5486399" cy="804861"/>
          </a:xfrm>
          <a:prstGeom prst="rect">
            <a:avLst/>
          </a:prstGeom>
          <a:noFill/>
          <a:ln>
            <a:noFill/>
          </a:ln>
        </p:spPr>
        <p:txBody>
          <a:bodyPr anchorCtr="0" anchor="t" bIns="91425" lIns="91425" rIns="91425" wrap="square" tIns="91425"/>
          <a:lstStyle>
            <a:lvl1pPr indent="0" lvl="0" marL="0" rtl="0">
              <a:spcBef>
                <a:spcPts val="0"/>
              </a:spcBef>
              <a:buFont typeface="Calibri"/>
              <a:buNone/>
              <a:defRPr sz="1400"/>
            </a:lvl1pPr>
            <a:lvl2pPr indent="0" lvl="1" marL="457200" rtl="0">
              <a:spcBef>
                <a:spcPts val="0"/>
              </a:spcBef>
              <a:buFont typeface="Calibri"/>
              <a:buNone/>
              <a:defRPr sz="1200"/>
            </a:lvl2pPr>
            <a:lvl3pPr indent="0" lvl="2" marL="914400" rtl="0">
              <a:spcBef>
                <a:spcPts val="0"/>
              </a:spcBef>
              <a:buFont typeface="Calibri"/>
              <a:buNone/>
              <a:defRPr sz="1000"/>
            </a:lvl3pPr>
            <a:lvl4pPr indent="0" lvl="3" marL="1371600" rtl="0">
              <a:spcBef>
                <a:spcPts val="0"/>
              </a:spcBef>
              <a:buFont typeface="Calibri"/>
              <a:buNone/>
              <a:defRPr sz="900"/>
            </a:lvl4pPr>
            <a:lvl5pPr indent="0" lvl="4" marL="1828800" rtl="0">
              <a:spcBef>
                <a:spcPts val="0"/>
              </a:spcBef>
              <a:buFont typeface="Calibri"/>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83" name="Shape 83"/>
          <p:cNvSpPr txBox="1"/>
          <p:nvPr>
            <p:ph idx="10" type="dt"/>
          </p:nvPr>
        </p:nvSpPr>
        <p:spPr>
          <a:xfrm>
            <a:off x="457200" y="6356350"/>
            <a:ext cx="2133599" cy="365125"/>
          </a:xfrm>
          <a:prstGeom prst="rect">
            <a:avLst/>
          </a:prstGeom>
          <a:noFill/>
          <a:ln>
            <a:noFill/>
          </a:ln>
        </p:spPr>
        <p:txBody>
          <a:bodyPr anchorCtr="0" anchor="ctr" bIns="91425" lIns="91425" rIns="91425" wrap="square"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6553200" y="6356350"/>
            <a:ext cx="2133599" cy="365125"/>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VERTICAL_TEXT">
    <p:spTree>
      <p:nvGrpSpPr>
        <p:cNvPr id="86" name="Shape 86"/>
        <p:cNvGrpSpPr/>
        <p:nvPr/>
      </p:nvGrpSpPr>
      <p:grpSpPr>
        <a:xfrm>
          <a:off x="0" y="0"/>
          <a:ext cx="0" cy="0"/>
          <a:chOff x="0" y="0"/>
          <a:chExt cx="0" cy="0"/>
        </a:xfrm>
      </p:grpSpPr>
      <p:sp>
        <p:nvSpPr>
          <p:cNvPr id="87" name="Shape 87"/>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8" name="Shape 88"/>
          <p:cNvSpPr txBox="1"/>
          <p:nvPr>
            <p:ph idx="1" type="body"/>
          </p:nvPr>
        </p:nvSpPr>
        <p:spPr>
          <a:xfrm rot="5400000">
            <a:off x="2309018" y="-251618"/>
            <a:ext cx="4525963" cy="8229600"/>
          </a:xfrm>
          <a:prstGeom prst="rect">
            <a:avLst/>
          </a:prstGeom>
          <a:noFill/>
          <a:ln>
            <a:noFill/>
          </a:ln>
        </p:spPr>
        <p:txBody>
          <a:bodyPr anchorCtr="0" anchor="t" bIns="91425" lIns="91425" rIns="91425" wrap="square" tIns="91425"/>
          <a:lstStyle>
            <a:lvl1pPr indent="-222250" lvl="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lvl="1"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lvl="2"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lvl="3"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lvl="4"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89" name="Shape 89"/>
          <p:cNvSpPr txBox="1"/>
          <p:nvPr>
            <p:ph idx="10" type="dt"/>
          </p:nvPr>
        </p:nvSpPr>
        <p:spPr>
          <a:xfrm>
            <a:off x="457200" y="6356350"/>
            <a:ext cx="2133599" cy="365125"/>
          </a:xfrm>
          <a:prstGeom prst="rect">
            <a:avLst/>
          </a:prstGeom>
          <a:noFill/>
          <a:ln>
            <a:noFill/>
          </a:ln>
        </p:spPr>
        <p:txBody>
          <a:bodyPr anchorCtr="0" anchor="ctr" bIns="91425" lIns="91425" rIns="91425" wrap="square"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2" type="sldNum"/>
          </p:nvPr>
        </p:nvSpPr>
        <p:spPr>
          <a:xfrm>
            <a:off x="6553200" y="6356350"/>
            <a:ext cx="2133599" cy="365125"/>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_TITLE_AND_VERTICAL_TEXT">
    <p:spTree>
      <p:nvGrpSpPr>
        <p:cNvPr id="92" name="Shape 92"/>
        <p:cNvGrpSpPr/>
        <p:nvPr/>
      </p:nvGrpSpPr>
      <p:grpSpPr>
        <a:xfrm>
          <a:off x="0" y="0"/>
          <a:ext cx="0" cy="0"/>
          <a:chOff x="0" y="0"/>
          <a:chExt cx="0" cy="0"/>
        </a:xfrm>
      </p:grpSpPr>
      <p:sp>
        <p:nvSpPr>
          <p:cNvPr id="93" name="Shape 93"/>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txBox="1"/>
          <p:nvPr>
            <p:ph idx="1" type="body"/>
          </p:nvPr>
        </p:nvSpPr>
        <p:spPr>
          <a:xfrm rot="5400000">
            <a:off x="541337" y="190500"/>
            <a:ext cx="5851525" cy="6019799"/>
          </a:xfrm>
          <a:prstGeom prst="rect">
            <a:avLst/>
          </a:prstGeom>
          <a:noFill/>
          <a:ln>
            <a:noFill/>
          </a:ln>
        </p:spPr>
        <p:txBody>
          <a:bodyPr anchorCtr="0" anchor="t" bIns="91425" lIns="91425" rIns="91425" wrap="square" tIns="91425"/>
          <a:lstStyle>
            <a:lvl1pPr indent="-222250" lvl="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lvl="1"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lvl="2"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lvl="3"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lvl="4"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95" name="Shape 95"/>
          <p:cNvSpPr txBox="1"/>
          <p:nvPr>
            <p:ph idx="10" type="dt"/>
          </p:nvPr>
        </p:nvSpPr>
        <p:spPr>
          <a:xfrm>
            <a:off x="457200" y="6356350"/>
            <a:ext cx="2133599" cy="365125"/>
          </a:xfrm>
          <a:prstGeom prst="rect">
            <a:avLst/>
          </a:prstGeom>
          <a:noFill/>
          <a:ln>
            <a:noFill/>
          </a:ln>
        </p:spPr>
        <p:txBody>
          <a:bodyPr anchorCtr="0" anchor="ctr" bIns="91425" lIns="91425" rIns="91425" wrap="square"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6553200" y="6356350"/>
            <a:ext cx="2133599" cy="365125"/>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b" bIns="91425" lIns="91425" rIns="91425" wrap="square"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3" name="Shape 13"/>
          <p:cNvSpPr txBox="1"/>
          <p:nvPr>
            <p:ph idx="1" type="body"/>
          </p:nvPr>
        </p:nvSpPr>
        <p:spPr>
          <a:xfrm>
            <a:off x="457200" y="1600200"/>
            <a:ext cx="8229600" cy="4967574"/>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7"/>
            <a:ext cx="8229600" cy="1143000"/>
          </a:xfrm>
          <a:prstGeom prst="rect">
            <a:avLst/>
          </a:prstGeom>
          <a:noFill/>
          <a:ln>
            <a:noFill/>
          </a:ln>
        </p:spPr>
        <p:txBody>
          <a:bodyPr anchorCtr="0" anchor="b" bIns="91425" lIns="91425" rIns="91425" wrap="square"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6" name="Shape 16"/>
          <p:cNvSpPr txBox="1"/>
          <p:nvPr>
            <p:ph idx="1" type="body"/>
          </p:nvPr>
        </p:nvSpPr>
        <p:spPr>
          <a:xfrm>
            <a:off x="457200" y="1600200"/>
            <a:ext cx="3994525" cy="4967574"/>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17" name="Shape 17"/>
          <p:cNvSpPr txBox="1"/>
          <p:nvPr>
            <p:ph idx="2" type="body"/>
          </p:nvPr>
        </p:nvSpPr>
        <p:spPr>
          <a:xfrm>
            <a:off x="4692273" y="1600200"/>
            <a:ext cx="3994525" cy="4967574"/>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74637"/>
            <a:ext cx="8229600" cy="1143000"/>
          </a:xfrm>
          <a:prstGeom prst="rect">
            <a:avLst/>
          </a:prstGeom>
          <a:noFill/>
          <a:ln>
            <a:noFill/>
          </a:ln>
        </p:spPr>
        <p:txBody>
          <a:bodyPr anchorCtr="0" anchor="b" bIns="91425" lIns="91425" rIns="91425" wrap="square"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5875078"/>
            <a:ext cx="8229600" cy="692693"/>
          </a:xfrm>
          <a:prstGeom prst="rect">
            <a:avLst/>
          </a:prstGeom>
          <a:noFill/>
          <a:ln>
            <a:noFill/>
          </a:ln>
        </p:spPr>
        <p:txBody>
          <a:bodyPr anchorCtr="0" anchor="t" bIns="91425" lIns="91425" rIns="91425" wrap="square" tIns="91425"/>
          <a:lstStyle>
            <a:lvl1pPr lvl="0" rtl="0" algn="ctr">
              <a:lnSpc>
                <a:spcPct val="100000"/>
              </a:lnSpc>
              <a:spcBef>
                <a:spcPts val="360"/>
              </a:spcBef>
              <a:spcAft>
                <a:spcPts val="0"/>
              </a:spcAft>
              <a:buClr>
                <a:schemeClr val="dk1"/>
              </a:buClr>
              <a:buSzPct val="100000"/>
              <a:buFont typeface="Arial"/>
              <a:buChar char="●"/>
              <a:defRPr sz="1800">
                <a:solidFill>
                  <a:schemeClr val="dk1"/>
                </a:solidFill>
              </a:defRPr>
            </a:lvl1pPr>
            <a:lvl2pPr lvl="1"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lvl="2" rtl="0" algn="ctr">
              <a:lnSpc>
                <a:spcPct val="100000"/>
              </a:lnSpc>
              <a:spcBef>
                <a:spcPts val="360"/>
              </a:spcBef>
              <a:spcAft>
                <a:spcPts val="0"/>
              </a:spcAft>
              <a:buClr>
                <a:schemeClr val="dk1"/>
              </a:buClr>
              <a:buSzPct val="100000"/>
              <a:buFont typeface="Wingdings"/>
              <a:buChar char="§"/>
              <a:defRPr sz="1800">
                <a:solidFill>
                  <a:schemeClr val="dk1"/>
                </a:solidFill>
              </a:defRPr>
            </a:lvl3pPr>
            <a:lvl4pPr lvl="3" rtl="0" algn="ctr">
              <a:lnSpc>
                <a:spcPct val="100000"/>
              </a:lnSpc>
              <a:spcBef>
                <a:spcPts val="360"/>
              </a:spcBef>
              <a:spcAft>
                <a:spcPts val="0"/>
              </a:spcAft>
              <a:buClr>
                <a:schemeClr val="dk1"/>
              </a:buClr>
              <a:buSzPct val="100000"/>
              <a:buFont typeface="Arial"/>
              <a:buChar char="●"/>
              <a:defRPr sz="1800">
                <a:solidFill>
                  <a:schemeClr val="dk1"/>
                </a:solidFill>
              </a:defRPr>
            </a:lvl4pPr>
            <a:lvl5pPr lvl="4"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lvl="5" rtl="0" algn="ctr">
              <a:lnSpc>
                <a:spcPct val="100000"/>
              </a:lnSpc>
              <a:spcBef>
                <a:spcPts val="360"/>
              </a:spcBef>
              <a:spcAft>
                <a:spcPts val="0"/>
              </a:spcAft>
              <a:buClr>
                <a:schemeClr val="dk1"/>
              </a:buClr>
              <a:buSzPct val="100000"/>
              <a:buFont typeface="Wingdings"/>
              <a:buChar char="§"/>
              <a:defRPr sz="1800">
                <a:solidFill>
                  <a:schemeClr val="dk1"/>
                </a:solidFill>
              </a:defRPr>
            </a:lvl6pPr>
            <a:lvl7pPr lvl="6" rtl="0" algn="ctr">
              <a:lnSpc>
                <a:spcPct val="100000"/>
              </a:lnSpc>
              <a:spcBef>
                <a:spcPts val="360"/>
              </a:spcBef>
              <a:spcAft>
                <a:spcPts val="0"/>
              </a:spcAft>
              <a:buClr>
                <a:schemeClr val="dk1"/>
              </a:buClr>
              <a:buSzPct val="100000"/>
              <a:buFont typeface="Arial"/>
              <a:buChar char="●"/>
              <a:defRPr sz="1800">
                <a:solidFill>
                  <a:schemeClr val="dk1"/>
                </a:solidFill>
              </a:defRPr>
            </a:lvl7pPr>
            <a:lvl8pPr lvl="7"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lvl="8"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9" name="Shape 29"/>
        <p:cNvGrpSpPr/>
        <p:nvPr/>
      </p:nvGrpSpPr>
      <p:grpSpPr>
        <a:xfrm>
          <a:off x="0" y="0"/>
          <a:ext cx="0" cy="0"/>
          <a:chOff x="0" y="0"/>
          <a:chExt cx="0" cy="0"/>
        </a:xfrm>
      </p:grpSpPr>
      <p:sp>
        <p:nvSpPr>
          <p:cNvPr id="30" name="Shape 30"/>
          <p:cNvSpPr txBox="1"/>
          <p:nvPr>
            <p:ph type="ctrTitle"/>
          </p:nvPr>
        </p:nvSpPr>
        <p:spPr>
          <a:xfrm>
            <a:off x="685800" y="2130425"/>
            <a:ext cx="7772400" cy="1470024"/>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1" name="Shape 31"/>
          <p:cNvSpPr txBox="1"/>
          <p:nvPr>
            <p:ph idx="1" type="subTitle"/>
          </p:nvPr>
        </p:nvSpPr>
        <p:spPr>
          <a:xfrm>
            <a:off x="1371600" y="3886200"/>
            <a:ext cx="6400799"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Font typeface="Calibri"/>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Calibri"/>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9pPr>
          </a:lstStyle>
          <a:p/>
        </p:txBody>
      </p:sp>
      <p:sp>
        <p:nvSpPr>
          <p:cNvPr id="32" name="Shape 32"/>
          <p:cNvSpPr txBox="1"/>
          <p:nvPr>
            <p:ph idx="10" type="dt"/>
          </p:nvPr>
        </p:nvSpPr>
        <p:spPr>
          <a:xfrm>
            <a:off x="457200" y="6356350"/>
            <a:ext cx="2133599" cy="365125"/>
          </a:xfrm>
          <a:prstGeom prst="rect">
            <a:avLst/>
          </a:prstGeom>
          <a:noFill/>
          <a:ln>
            <a:noFill/>
          </a:ln>
        </p:spPr>
        <p:txBody>
          <a:bodyPr anchorCtr="0" anchor="ctr" bIns="91425" lIns="91425" rIns="91425" wrap="square"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2" type="sldNum"/>
          </p:nvPr>
        </p:nvSpPr>
        <p:spPr>
          <a:xfrm>
            <a:off x="6553200" y="6356350"/>
            <a:ext cx="2133599" cy="365125"/>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OBJECT">
    <p:spTree>
      <p:nvGrpSpPr>
        <p:cNvPr id="35" name="Shape 35"/>
        <p:cNvGrpSpPr/>
        <p:nvPr/>
      </p:nvGrpSpPr>
      <p:grpSpPr>
        <a:xfrm>
          <a:off x="0" y="0"/>
          <a:ext cx="0" cy="0"/>
          <a:chOff x="0" y="0"/>
          <a:chExt cx="0" cy="0"/>
        </a:xfrm>
      </p:grpSpPr>
      <p:sp>
        <p:nvSpPr>
          <p:cNvPr id="36" name="Shape 36"/>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222250" lvl="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lvl="1"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lvl="2"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lvl="3"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lvl="4"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38" name="Shape 38"/>
          <p:cNvSpPr txBox="1"/>
          <p:nvPr>
            <p:ph idx="10" type="dt"/>
          </p:nvPr>
        </p:nvSpPr>
        <p:spPr>
          <a:xfrm>
            <a:off x="457200" y="6356350"/>
            <a:ext cx="2133599" cy="365125"/>
          </a:xfrm>
          <a:prstGeom prst="rect">
            <a:avLst/>
          </a:prstGeom>
          <a:noFill/>
          <a:ln>
            <a:noFill/>
          </a:ln>
        </p:spPr>
        <p:txBody>
          <a:bodyPr anchorCtr="0" anchor="ctr" bIns="91425" lIns="91425" rIns="91425" wrap="square"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6553200" y="6356350"/>
            <a:ext cx="2133599" cy="365125"/>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1" name="Shape 41"/>
        <p:cNvGrpSpPr/>
        <p:nvPr/>
      </p:nvGrpSpPr>
      <p:grpSpPr>
        <a:xfrm>
          <a:off x="0" y="0"/>
          <a:ext cx="0" cy="0"/>
          <a:chOff x="0" y="0"/>
          <a:chExt cx="0" cy="0"/>
        </a:xfrm>
      </p:grpSpPr>
      <p:sp>
        <p:nvSpPr>
          <p:cNvPr id="42" name="Shape 42"/>
          <p:cNvSpPr txBox="1"/>
          <p:nvPr>
            <p:ph type="title"/>
          </p:nvPr>
        </p:nvSpPr>
        <p:spPr>
          <a:xfrm>
            <a:off x="722312" y="4406900"/>
            <a:ext cx="7772400" cy="1362075"/>
          </a:xfrm>
          <a:prstGeom prst="rect">
            <a:avLst/>
          </a:prstGeom>
          <a:noFill/>
          <a:ln>
            <a:noFill/>
          </a:ln>
        </p:spPr>
        <p:txBody>
          <a:bodyPr anchorCtr="0" anchor="t" bIns="91425" lIns="91425" rIns="91425" wrap="square" tIns="91425"/>
          <a:lstStyle>
            <a:lvl1pPr lvl="0" rtl="0" algn="l">
              <a:spcBef>
                <a:spcPts val="0"/>
              </a:spcBef>
              <a:defRPr b="1" sz="4000" cap="small"/>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3" name="Shape 43"/>
          <p:cNvSpPr txBox="1"/>
          <p:nvPr>
            <p:ph idx="1" type="body"/>
          </p:nvPr>
        </p:nvSpPr>
        <p:spPr>
          <a:xfrm>
            <a:off x="722312" y="2906713"/>
            <a:ext cx="7772400" cy="1500187"/>
          </a:xfrm>
          <a:prstGeom prst="rect">
            <a:avLst/>
          </a:prstGeom>
          <a:noFill/>
          <a:ln>
            <a:noFill/>
          </a:ln>
        </p:spPr>
        <p:txBody>
          <a:bodyPr anchorCtr="0" anchor="b" bIns="91425" lIns="91425" rIns="91425" wrap="square" tIns="91425"/>
          <a:lstStyle>
            <a:lvl1pPr indent="0" lvl="0" marL="0" rtl="0">
              <a:spcBef>
                <a:spcPts val="0"/>
              </a:spcBef>
              <a:buClr>
                <a:srgbClr val="888888"/>
              </a:buClr>
              <a:buFont typeface="Calibri"/>
              <a:buNone/>
              <a:defRPr sz="2000">
                <a:solidFill>
                  <a:srgbClr val="888888"/>
                </a:solidFill>
              </a:defRPr>
            </a:lvl1pPr>
            <a:lvl2pPr indent="0" lvl="1" marL="457200" rtl="0">
              <a:spcBef>
                <a:spcPts val="0"/>
              </a:spcBef>
              <a:buClr>
                <a:srgbClr val="888888"/>
              </a:buClr>
              <a:buFont typeface="Calibri"/>
              <a:buNone/>
              <a:defRPr sz="1800">
                <a:solidFill>
                  <a:srgbClr val="888888"/>
                </a:solidFill>
              </a:defRPr>
            </a:lvl2pPr>
            <a:lvl3pPr indent="0" lvl="2" marL="914400" rtl="0">
              <a:spcBef>
                <a:spcPts val="0"/>
              </a:spcBef>
              <a:buClr>
                <a:srgbClr val="888888"/>
              </a:buClr>
              <a:buFont typeface="Calibri"/>
              <a:buNone/>
              <a:defRPr sz="1600">
                <a:solidFill>
                  <a:srgbClr val="888888"/>
                </a:solidFill>
              </a:defRPr>
            </a:lvl3pPr>
            <a:lvl4pPr indent="0" lvl="3" marL="1371600" rtl="0">
              <a:spcBef>
                <a:spcPts val="0"/>
              </a:spcBef>
              <a:buClr>
                <a:srgbClr val="888888"/>
              </a:buClr>
              <a:buFont typeface="Calibri"/>
              <a:buNone/>
              <a:defRPr sz="1400">
                <a:solidFill>
                  <a:srgbClr val="888888"/>
                </a:solidFill>
              </a:defRPr>
            </a:lvl4pPr>
            <a:lvl5pPr indent="0" lvl="4" marL="1828800" rtl="0">
              <a:spcBef>
                <a:spcPts val="0"/>
              </a:spcBef>
              <a:buClr>
                <a:srgbClr val="888888"/>
              </a:buClr>
              <a:buFont typeface="Calibri"/>
              <a:buNone/>
              <a:defRPr sz="1400">
                <a:solidFill>
                  <a:srgbClr val="888888"/>
                </a:solidFill>
              </a:defRPr>
            </a:lvl5pPr>
            <a:lvl6pPr indent="0" lvl="5" marL="2286000" rtl="0">
              <a:spcBef>
                <a:spcPts val="0"/>
              </a:spcBef>
              <a:buClr>
                <a:srgbClr val="888888"/>
              </a:buClr>
              <a:buFont typeface="Calibri"/>
              <a:buNone/>
              <a:defRPr sz="1400">
                <a:solidFill>
                  <a:srgbClr val="888888"/>
                </a:solidFill>
              </a:defRPr>
            </a:lvl6pPr>
            <a:lvl7pPr indent="0" lvl="6" marL="2743200" rtl="0">
              <a:spcBef>
                <a:spcPts val="0"/>
              </a:spcBef>
              <a:buClr>
                <a:srgbClr val="888888"/>
              </a:buClr>
              <a:buFont typeface="Calibri"/>
              <a:buNone/>
              <a:defRPr sz="1400">
                <a:solidFill>
                  <a:srgbClr val="888888"/>
                </a:solidFill>
              </a:defRPr>
            </a:lvl7pPr>
            <a:lvl8pPr indent="0" lvl="7" marL="3200400" rtl="0">
              <a:spcBef>
                <a:spcPts val="0"/>
              </a:spcBef>
              <a:buClr>
                <a:srgbClr val="888888"/>
              </a:buClr>
              <a:buFont typeface="Calibri"/>
              <a:buNone/>
              <a:defRPr sz="1400">
                <a:solidFill>
                  <a:srgbClr val="888888"/>
                </a:solidFill>
              </a:defRPr>
            </a:lvl8pPr>
            <a:lvl9pPr indent="0" lvl="8" marL="3657600" rtl="0">
              <a:spcBef>
                <a:spcPts val="0"/>
              </a:spcBef>
              <a:buClr>
                <a:srgbClr val="888888"/>
              </a:buClr>
              <a:buFont typeface="Calibri"/>
              <a:buNone/>
              <a:defRPr sz="1400">
                <a:solidFill>
                  <a:srgbClr val="888888"/>
                </a:solidFill>
              </a:defRPr>
            </a:lvl9pPr>
          </a:lstStyle>
          <a:p/>
        </p:txBody>
      </p:sp>
      <p:sp>
        <p:nvSpPr>
          <p:cNvPr id="44" name="Shape 44"/>
          <p:cNvSpPr txBox="1"/>
          <p:nvPr>
            <p:ph idx="10" type="dt"/>
          </p:nvPr>
        </p:nvSpPr>
        <p:spPr>
          <a:xfrm>
            <a:off x="457200" y="6356350"/>
            <a:ext cx="2133599" cy="365125"/>
          </a:xfrm>
          <a:prstGeom prst="rect">
            <a:avLst/>
          </a:prstGeom>
          <a:noFill/>
          <a:ln>
            <a:noFill/>
          </a:ln>
        </p:spPr>
        <p:txBody>
          <a:bodyPr anchorCtr="0" anchor="ctr" bIns="91425" lIns="91425" rIns="91425" wrap="square"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2" type="sldNum"/>
          </p:nvPr>
        </p:nvSpPr>
        <p:spPr>
          <a:xfrm>
            <a:off x="6553200" y="6356350"/>
            <a:ext cx="2133599" cy="365125"/>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3.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wrap="square" tIns="91425"/>
          <a:lstStyle>
            <a:lvl1pPr lvl="0"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1pPr>
            <a:lvl2pPr lvl="1"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2pPr>
            <a:lvl3pPr lvl="2"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3pPr>
            <a:lvl4pPr lvl="3"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4pPr>
            <a:lvl5pPr lvl="4"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5pPr>
            <a:lvl6pPr lvl="5"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6pPr>
            <a:lvl7pPr lvl="6"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7pPr>
            <a:lvl8pPr lvl="7"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8pPr>
            <a:lvl9pPr lvl="8"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600200"/>
            <a:ext cx="8229600" cy="4967574"/>
          </a:xfrm>
          <a:prstGeom prst="rect">
            <a:avLst/>
          </a:prstGeom>
          <a:noFill/>
          <a:ln>
            <a:noFill/>
          </a:ln>
        </p:spPr>
        <p:txBody>
          <a:bodyPr anchorCtr="0" anchor="t" bIns="91425" lIns="91425" rIns="91425" wrap="square" tIns="91425"/>
          <a:lstStyle>
            <a:lvl1pPr lvl="0" rtl="0" algn="l">
              <a:spcBef>
                <a:spcPts val="600"/>
              </a:spcBef>
              <a:buClr>
                <a:schemeClr val="dk1"/>
              </a:buClr>
              <a:buSzPct val="100000"/>
              <a:buFont typeface="Arial"/>
              <a:buChar char="●"/>
              <a:defRPr b="0" i="0" sz="3000" u="none" cap="none" strike="noStrike">
                <a:solidFill>
                  <a:schemeClr val="dk1"/>
                </a:solidFill>
                <a:latin typeface="Arial"/>
                <a:ea typeface="Arial"/>
                <a:cs typeface="Arial"/>
                <a:sym typeface="Arial"/>
              </a:defRPr>
            </a:lvl1pPr>
            <a:lvl2pPr lvl="1" rtl="0" algn="l">
              <a:spcBef>
                <a:spcPts val="480"/>
              </a:spcBef>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lvl="2" rtl="0" algn="l">
              <a:spcBef>
                <a:spcPts val="480"/>
              </a:spcBef>
              <a:buClr>
                <a:schemeClr val="dk1"/>
              </a:buClr>
              <a:buSzPct val="100000"/>
              <a:buFont typeface="Wingdings"/>
              <a:buChar char="§"/>
              <a:defRPr b="0" i="0" sz="2400" u="none" cap="none" strike="noStrike">
                <a:solidFill>
                  <a:schemeClr val="dk1"/>
                </a:solidFill>
                <a:latin typeface="Arial"/>
                <a:ea typeface="Arial"/>
                <a:cs typeface="Arial"/>
                <a:sym typeface="Arial"/>
              </a:defRPr>
            </a:lvl3pPr>
            <a:lvl4pPr lvl="3"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lvl="4"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lvl="5"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6pPr>
            <a:lvl7pPr lvl="6"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lvl="7"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lvl="8"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5" name="Shape 25"/>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222250" lvl="0" marL="342900" marR="0" rtl="0" algn="l">
              <a:spcBef>
                <a:spcPts val="640"/>
              </a:spcBef>
              <a:buClr>
                <a:schemeClr val="dk1"/>
              </a:buClr>
              <a:buFont typeface="Arial"/>
              <a:buChar char="●"/>
              <a:defRPr b="0" i="0" sz="3200" u="none" cap="none" strike="noStrike">
                <a:solidFill>
                  <a:schemeClr val="dk1"/>
                </a:solidFill>
                <a:latin typeface="Calibri"/>
                <a:ea typeface="Calibri"/>
                <a:cs typeface="Calibri"/>
                <a:sym typeface="Calibri"/>
              </a:defRPr>
            </a:lvl1pPr>
            <a:lvl2pPr indent="-177800" lvl="1" marL="742950" marR="0" rtl="0" algn="l">
              <a:spcBef>
                <a:spcPts val="560"/>
              </a:spcBef>
              <a:buClr>
                <a:schemeClr val="dk1"/>
              </a:buClr>
              <a:buFont typeface="Arial"/>
              <a:buChar char="●"/>
              <a:defRPr b="0" i="0" sz="2800" u="none" cap="none" strike="noStrike">
                <a:solidFill>
                  <a:schemeClr val="dk1"/>
                </a:solidFill>
                <a:latin typeface="Calibri"/>
                <a:ea typeface="Calibri"/>
                <a:cs typeface="Calibri"/>
                <a:sym typeface="Calibri"/>
              </a:defRPr>
            </a:lvl2pPr>
            <a:lvl3pPr indent="-136525" lvl="2" marL="1143000" marR="0" rtl="0" algn="l">
              <a:spcBef>
                <a:spcPts val="480"/>
              </a:spcBef>
              <a:buClr>
                <a:schemeClr val="dk1"/>
              </a:buClr>
              <a:buFont typeface="Arial"/>
              <a:buChar char="●"/>
              <a:defRPr b="0" i="0" sz="2400" u="none" cap="none" strike="noStrike">
                <a:solidFill>
                  <a:schemeClr val="dk1"/>
                </a:solidFill>
                <a:latin typeface="Calibri"/>
                <a:ea typeface="Calibri"/>
                <a:cs typeface="Calibri"/>
                <a:sym typeface="Calibri"/>
              </a:defRPr>
            </a:lvl3pPr>
            <a:lvl4pPr indent="-152400" lvl="3" marL="16002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4pPr>
            <a:lvl5pPr indent="-152400" lvl="4" marL="20574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5pPr>
            <a:lvl6pPr indent="-152400" lvl="5" marL="25146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6pPr>
            <a:lvl7pPr indent="-152400" lvl="6" marL="29718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7pPr>
            <a:lvl8pPr indent="-152400" lvl="7" marL="34290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8pPr>
            <a:lvl9pPr indent="-152400" lvl="8" marL="38862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wrap="square"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29.png"/><Relationship Id="rId5" Type="http://schemas.openxmlformats.org/officeDocument/2006/relationships/image" Target="../media/image36.png"/><Relationship Id="rId6"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ctrTitle"/>
          </p:nvPr>
        </p:nvSpPr>
        <p:spPr>
          <a:xfrm>
            <a:off x="685800" y="2130425"/>
            <a:ext cx="7772400" cy="1470024"/>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 </a:t>
            </a:r>
          </a:p>
        </p:txBody>
      </p:sp>
      <p:sp>
        <p:nvSpPr>
          <p:cNvPr id="103" name="Shape 103"/>
          <p:cNvSpPr txBox="1"/>
          <p:nvPr>
            <p:ph idx="1" type="subTitle"/>
          </p:nvPr>
        </p:nvSpPr>
        <p:spPr>
          <a:xfrm>
            <a:off x="1371600" y="3886200"/>
            <a:ext cx="6400799" cy="1752600"/>
          </a:xfrm>
          <a:prstGeom prst="rect">
            <a:avLst/>
          </a:prstGeom>
          <a:noFill/>
          <a:ln>
            <a:noFill/>
          </a:ln>
        </p:spPr>
        <p:txBody>
          <a:bodyPr anchorCtr="0" anchor="t" bIns="45700" lIns="91425" rIns="91425" wrap="square" tIns="45700">
            <a:noAutofit/>
          </a:bodyPr>
          <a:lstStyle/>
          <a:p>
            <a:pPr lvl="0">
              <a:spcBef>
                <a:spcPts val="0"/>
              </a:spcBef>
              <a:buNone/>
            </a:pPr>
            <a:r>
              <a:t/>
            </a:r>
            <a:endParaRPr/>
          </a:p>
        </p:txBody>
      </p:sp>
      <p:pic>
        <p:nvPicPr>
          <p:cNvPr id="104" name="Shape 104"/>
          <p:cNvPicPr preferRelativeResize="0"/>
          <p:nvPr/>
        </p:nvPicPr>
        <p:blipFill>
          <a:blip r:embed="rId3">
            <a:alphaModFix/>
          </a:blip>
          <a:stretch>
            <a:fillRect/>
          </a:stretch>
        </p:blipFill>
        <p:spPr>
          <a:xfrm>
            <a:off x="-12709" y="0"/>
            <a:ext cx="9193221" cy="6857999"/>
          </a:xfrm>
          <a:prstGeom prst="rect">
            <a:avLst/>
          </a:prstGeom>
          <a:noFill/>
          <a:ln>
            <a:noFill/>
          </a:ln>
        </p:spPr>
      </p:pic>
      <p:sp>
        <p:nvSpPr>
          <p:cNvPr id="105" name="Shape 105"/>
          <p:cNvSpPr txBox="1"/>
          <p:nvPr/>
        </p:nvSpPr>
        <p:spPr>
          <a:xfrm>
            <a:off x="1218850" y="2345150"/>
            <a:ext cx="5893800" cy="1541100"/>
          </a:xfrm>
          <a:prstGeom prst="rect">
            <a:avLst/>
          </a:prstGeom>
          <a:noFill/>
          <a:ln>
            <a:noFill/>
          </a:ln>
        </p:spPr>
        <p:txBody>
          <a:bodyPr anchorCtr="0" anchor="t" bIns="91425" lIns="91425" rIns="91425" wrap="square" tIns="91425">
            <a:noAutofit/>
          </a:bodyPr>
          <a:lstStyle/>
          <a:p>
            <a:pPr lvl="0">
              <a:spcBef>
                <a:spcPts val="0"/>
              </a:spcBef>
              <a:buNone/>
            </a:pPr>
            <a:r>
              <a:rPr lang="en" sz="4800">
                <a:solidFill>
                  <a:schemeClr val="lt1"/>
                </a:solidFill>
              </a:rPr>
              <a:t>Angular School</a:t>
            </a:r>
          </a:p>
          <a:p>
            <a:pPr lvl="0">
              <a:spcBef>
                <a:spcPts val="0"/>
              </a:spcBef>
              <a:buNone/>
            </a:pPr>
            <a:r>
              <a:t/>
            </a:r>
            <a:endParaRPr sz="4800">
              <a:solidFill>
                <a:schemeClr val="lt1"/>
              </a:solidFill>
              <a:latin typeface="Bree Serif"/>
              <a:ea typeface="Bree Serif"/>
              <a:cs typeface="Bree Serif"/>
              <a:sym typeface="Bree Serif"/>
            </a:endParaRPr>
          </a:p>
          <a:p>
            <a:pPr lvl="0">
              <a:spcBef>
                <a:spcPts val="0"/>
              </a:spcBef>
              <a:buNone/>
            </a:pPr>
            <a:r>
              <a:rPr i="1" lang="en" sz="2400">
                <a:solidFill>
                  <a:schemeClr val="lt1"/>
                </a:solidFill>
              </a:rPr>
              <a:t>Lesson 7. Dependency Injection &amp; Modules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Shape 168"/>
          <p:cNvPicPr preferRelativeResize="0"/>
          <p:nvPr/>
        </p:nvPicPr>
        <p:blipFill>
          <a:blip r:embed="rId3">
            <a:alphaModFix/>
          </a:blip>
          <a:stretch>
            <a:fillRect/>
          </a:stretch>
        </p:blipFill>
        <p:spPr>
          <a:xfrm>
            <a:off x="-1901" y="-3962"/>
            <a:ext cx="9144000" cy="6861962"/>
          </a:xfrm>
          <a:prstGeom prst="rect">
            <a:avLst/>
          </a:prstGeom>
          <a:noFill/>
          <a:ln>
            <a:noFill/>
          </a:ln>
        </p:spPr>
      </p:pic>
      <p:sp>
        <p:nvSpPr>
          <p:cNvPr id="169" name="Shape 169"/>
          <p:cNvSpPr txBox="1"/>
          <p:nvPr/>
        </p:nvSpPr>
        <p:spPr>
          <a:xfrm>
            <a:off x="536775" y="1015800"/>
            <a:ext cx="73287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SERVICES</a:t>
            </a:r>
          </a:p>
        </p:txBody>
      </p:sp>
      <p:sp>
        <p:nvSpPr>
          <p:cNvPr id="170" name="Shape 170"/>
          <p:cNvSpPr txBox="1"/>
          <p:nvPr/>
        </p:nvSpPr>
        <p:spPr>
          <a:xfrm>
            <a:off x="536775" y="1907800"/>
            <a:ext cx="6143700" cy="1664100"/>
          </a:xfrm>
          <a:prstGeom prst="rect">
            <a:avLst/>
          </a:prstGeom>
          <a:noFill/>
          <a:ln>
            <a:noFill/>
          </a:ln>
        </p:spPr>
        <p:txBody>
          <a:bodyPr anchorCtr="0" anchor="t" bIns="91425" lIns="91425" rIns="91425" wrap="square" tIns="91425">
            <a:noAutofit/>
          </a:bodyPr>
          <a:lstStyle/>
          <a:p>
            <a:pPr indent="-342900" lvl="0" marL="457200">
              <a:spcBef>
                <a:spcPts val="0"/>
              </a:spcBef>
              <a:spcAft>
                <a:spcPts val="1000"/>
              </a:spcAft>
              <a:buSzPct val="100000"/>
              <a:buChar char="■"/>
            </a:pPr>
            <a:r>
              <a:rPr lang="en" sz="1800"/>
              <a:t>Provide streams (data models)</a:t>
            </a:r>
          </a:p>
          <a:p>
            <a:pPr indent="-342900" lvl="0" marL="457200">
              <a:spcBef>
                <a:spcPts val="0"/>
              </a:spcBef>
              <a:spcAft>
                <a:spcPts val="1000"/>
              </a:spcAft>
              <a:buSzPct val="100000"/>
              <a:buChar char="■"/>
            </a:pPr>
            <a:r>
              <a:rPr lang="en" sz="1800"/>
              <a:t>Provide operations with data</a:t>
            </a:r>
          </a:p>
          <a:p>
            <a:pPr indent="-342900" lvl="0" marL="457200">
              <a:spcBef>
                <a:spcPts val="0"/>
              </a:spcBef>
              <a:spcAft>
                <a:spcPts val="1000"/>
              </a:spcAft>
              <a:buSzPct val="100000"/>
              <a:buChar char="■"/>
            </a:pPr>
            <a:r>
              <a:rPr lang="en" sz="1800"/>
              <a:t>Helpers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Shape 175"/>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176" name="Shape 176"/>
          <p:cNvSpPr txBox="1"/>
          <p:nvPr/>
        </p:nvSpPr>
        <p:spPr>
          <a:xfrm>
            <a:off x="536775" y="1015800"/>
            <a:ext cx="73287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NAMING CONVENTION</a:t>
            </a:r>
          </a:p>
        </p:txBody>
      </p:sp>
      <p:sp>
        <p:nvSpPr>
          <p:cNvPr id="177" name="Shape 177"/>
          <p:cNvSpPr txBox="1"/>
          <p:nvPr/>
        </p:nvSpPr>
        <p:spPr>
          <a:xfrm>
            <a:off x="536775" y="1907800"/>
            <a:ext cx="6143700" cy="9543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1000"/>
              </a:spcAft>
              <a:buSzPct val="100000"/>
              <a:buChar char="■"/>
            </a:pPr>
            <a:r>
              <a:rPr lang="en" sz="1800"/>
              <a:t>data.service.ts</a:t>
            </a:r>
          </a:p>
          <a:p>
            <a:pPr indent="-342900" lvl="0" marL="457200" rtl="0">
              <a:spcBef>
                <a:spcPts val="0"/>
              </a:spcBef>
              <a:spcAft>
                <a:spcPts val="1000"/>
              </a:spcAft>
              <a:buSzPct val="100000"/>
              <a:buChar char="■"/>
            </a:pPr>
            <a:r>
              <a:rPr lang="en" sz="1800"/>
              <a:t>some-data.service.ts</a:t>
            </a:r>
          </a:p>
        </p:txBody>
      </p:sp>
      <p:pic>
        <p:nvPicPr>
          <p:cNvPr descr="di_09.png" id="178" name="Shape 178"/>
          <p:cNvPicPr preferRelativeResize="0"/>
          <p:nvPr/>
        </p:nvPicPr>
        <p:blipFill>
          <a:blip r:embed="rId4">
            <a:alphaModFix/>
          </a:blip>
          <a:stretch>
            <a:fillRect/>
          </a:stretch>
        </p:blipFill>
        <p:spPr>
          <a:xfrm>
            <a:off x="3712175" y="1785625"/>
            <a:ext cx="4767649" cy="359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Shape 183"/>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184" name="Shape 184"/>
          <p:cNvSpPr txBox="1"/>
          <p:nvPr/>
        </p:nvSpPr>
        <p:spPr>
          <a:xfrm>
            <a:off x="536775" y="1015800"/>
            <a:ext cx="73287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SERVICES</a:t>
            </a:r>
          </a:p>
        </p:txBody>
      </p:sp>
      <p:pic>
        <p:nvPicPr>
          <p:cNvPr descr="di_10.png" id="185" name="Shape 185"/>
          <p:cNvPicPr preferRelativeResize="0"/>
          <p:nvPr/>
        </p:nvPicPr>
        <p:blipFill>
          <a:blip r:embed="rId4">
            <a:alphaModFix/>
          </a:blip>
          <a:stretch>
            <a:fillRect/>
          </a:stretch>
        </p:blipFill>
        <p:spPr>
          <a:xfrm>
            <a:off x="1222574" y="1970999"/>
            <a:ext cx="6147124" cy="4033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Shape 190"/>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191" name="Shape 191"/>
          <p:cNvSpPr txBox="1"/>
          <p:nvPr/>
        </p:nvSpPr>
        <p:spPr>
          <a:xfrm>
            <a:off x="536775" y="1015800"/>
            <a:ext cx="73287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DI CONFIGURATION</a:t>
            </a:r>
          </a:p>
        </p:txBody>
      </p:sp>
      <p:sp>
        <p:nvSpPr>
          <p:cNvPr id="192" name="Shape 192"/>
          <p:cNvSpPr txBox="1"/>
          <p:nvPr/>
        </p:nvSpPr>
        <p:spPr>
          <a:xfrm>
            <a:off x="536775" y="2061600"/>
            <a:ext cx="6604200" cy="1783800"/>
          </a:xfrm>
          <a:prstGeom prst="rect">
            <a:avLst/>
          </a:prstGeom>
          <a:noFill/>
          <a:ln>
            <a:noFill/>
          </a:ln>
        </p:spPr>
        <p:txBody>
          <a:bodyPr anchorCtr="0" anchor="t" bIns="91425" lIns="91425" rIns="91425" wrap="square" tIns="91425">
            <a:noAutofit/>
          </a:bodyPr>
          <a:lstStyle/>
          <a:p>
            <a:pPr indent="-342900" lvl="0" marL="457200">
              <a:spcBef>
                <a:spcPts val="0"/>
              </a:spcBef>
              <a:spcAft>
                <a:spcPts val="1000"/>
              </a:spcAft>
              <a:buSzPct val="100000"/>
              <a:buChar char="■"/>
            </a:pPr>
            <a:r>
              <a:rPr lang="en" sz="1800"/>
              <a:t>Inject a (singleton) instance of a class</a:t>
            </a:r>
          </a:p>
          <a:p>
            <a:pPr indent="-342900" lvl="0" marL="457200">
              <a:spcBef>
                <a:spcPts val="0"/>
              </a:spcBef>
              <a:spcAft>
                <a:spcPts val="1000"/>
              </a:spcAft>
              <a:buSzPct val="100000"/>
              <a:buChar char="■"/>
            </a:pPr>
            <a:r>
              <a:rPr lang="en" sz="1800"/>
              <a:t>Call any function and inject the return value of that function</a:t>
            </a:r>
          </a:p>
          <a:p>
            <a:pPr indent="-342900" lvl="0" marL="457200">
              <a:spcBef>
                <a:spcPts val="0"/>
              </a:spcBef>
              <a:spcAft>
                <a:spcPts val="1000"/>
              </a:spcAft>
              <a:buSzPct val="100000"/>
              <a:buChar char="■"/>
            </a:pPr>
            <a:r>
              <a:rPr lang="en" sz="1800"/>
              <a:t>Inject a value</a:t>
            </a:r>
          </a:p>
          <a:p>
            <a:pPr indent="-342900" lvl="0" marL="457200">
              <a:spcBef>
                <a:spcPts val="0"/>
              </a:spcBef>
              <a:spcAft>
                <a:spcPts val="1000"/>
              </a:spcAft>
              <a:buSzPct val="100000"/>
              <a:buChar char="■"/>
            </a:pPr>
            <a:r>
              <a:rPr lang="en" sz="1800"/>
              <a:t>Create an alias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Shape 197"/>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198" name="Shape 198"/>
          <p:cNvSpPr txBox="1"/>
          <p:nvPr/>
        </p:nvSpPr>
        <p:spPr>
          <a:xfrm>
            <a:off x="536775" y="1015800"/>
            <a:ext cx="73287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DI CONFIGURATION</a:t>
            </a:r>
          </a:p>
        </p:txBody>
      </p:sp>
      <p:pic>
        <p:nvPicPr>
          <p:cNvPr descr="di_11.png" id="199" name="Shape 199"/>
          <p:cNvPicPr preferRelativeResize="0"/>
          <p:nvPr/>
        </p:nvPicPr>
        <p:blipFill>
          <a:blip r:embed="rId4">
            <a:alphaModFix/>
          </a:blip>
          <a:stretch>
            <a:fillRect/>
          </a:stretch>
        </p:blipFill>
        <p:spPr>
          <a:xfrm>
            <a:off x="536774" y="2078973"/>
            <a:ext cx="8070451" cy="39192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Shape 204"/>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205" name="Shape 205"/>
          <p:cNvSpPr txBox="1"/>
          <p:nvPr/>
        </p:nvSpPr>
        <p:spPr>
          <a:xfrm>
            <a:off x="536775" y="1015800"/>
            <a:ext cx="73287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DI CONFIGURATION</a:t>
            </a:r>
          </a:p>
        </p:txBody>
      </p:sp>
      <p:pic>
        <p:nvPicPr>
          <p:cNvPr descr="di_12.png" id="206" name="Shape 206"/>
          <p:cNvPicPr preferRelativeResize="0"/>
          <p:nvPr/>
        </p:nvPicPr>
        <p:blipFill>
          <a:blip r:embed="rId4">
            <a:alphaModFix/>
          </a:blip>
          <a:stretch>
            <a:fillRect/>
          </a:stretch>
        </p:blipFill>
        <p:spPr>
          <a:xfrm>
            <a:off x="536774" y="1989571"/>
            <a:ext cx="8070448" cy="34884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Shape 211"/>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212" name="Shape 212"/>
          <p:cNvSpPr txBox="1"/>
          <p:nvPr/>
        </p:nvSpPr>
        <p:spPr>
          <a:xfrm>
            <a:off x="536775" y="1015800"/>
            <a:ext cx="73287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DI CONFIGURATION</a:t>
            </a:r>
          </a:p>
        </p:txBody>
      </p:sp>
      <p:pic>
        <p:nvPicPr>
          <p:cNvPr descr="di_13.png" id="213" name="Shape 213"/>
          <p:cNvPicPr preferRelativeResize="0"/>
          <p:nvPr/>
        </p:nvPicPr>
        <p:blipFill>
          <a:blip r:embed="rId4">
            <a:alphaModFix/>
          </a:blip>
          <a:stretch>
            <a:fillRect/>
          </a:stretch>
        </p:blipFill>
        <p:spPr>
          <a:xfrm>
            <a:off x="536775" y="2049190"/>
            <a:ext cx="8070449" cy="33692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Shape 218"/>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219" name="Shape 219"/>
          <p:cNvSpPr txBox="1"/>
          <p:nvPr/>
        </p:nvSpPr>
        <p:spPr>
          <a:xfrm>
            <a:off x="536775" y="1015800"/>
            <a:ext cx="73287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DI CONFIGURATION</a:t>
            </a:r>
          </a:p>
        </p:txBody>
      </p:sp>
      <p:pic>
        <p:nvPicPr>
          <p:cNvPr descr="di_16.png" id="220" name="Shape 220"/>
          <p:cNvPicPr preferRelativeResize="0"/>
          <p:nvPr/>
        </p:nvPicPr>
        <p:blipFill>
          <a:blip r:embed="rId4">
            <a:alphaModFix/>
          </a:blip>
          <a:stretch>
            <a:fillRect/>
          </a:stretch>
        </p:blipFill>
        <p:spPr>
          <a:xfrm>
            <a:off x="536775" y="2068916"/>
            <a:ext cx="8070450" cy="33297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Shape 225"/>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226" name="Shape 226"/>
          <p:cNvSpPr txBox="1"/>
          <p:nvPr/>
        </p:nvSpPr>
        <p:spPr>
          <a:xfrm>
            <a:off x="536775" y="1015800"/>
            <a:ext cx="73287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DI CONFIGURATION</a:t>
            </a:r>
          </a:p>
        </p:txBody>
      </p:sp>
      <p:pic>
        <p:nvPicPr>
          <p:cNvPr descr="di_15.png" id="227" name="Shape 227"/>
          <p:cNvPicPr preferRelativeResize="0"/>
          <p:nvPr/>
        </p:nvPicPr>
        <p:blipFill>
          <a:blip r:embed="rId4">
            <a:alphaModFix/>
          </a:blip>
          <a:stretch>
            <a:fillRect/>
          </a:stretch>
        </p:blipFill>
        <p:spPr>
          <a:xfrm>
            <a:off x="536774" y="2009238"/>
            <a:ext cx="8070475" cy="37539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id="232" name="Shape 232"/>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233" name="Shape 233"/>
          <p:cNvSpPr txBox="1"/>
          <p:nvPr/>
        </p:nvSpPr>
        <p:spPr>
          <a:xfrm>
            <a:off x="536775" y="787200"/>
            <a:ext cx="83718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USEVALUE &amp; USEFACTORY</a:t>
            </a:r>
          </a:p>
        </p:txBody>
      </p:sp>
      <p:pic>
        <p:nvPicPr>
          <p:cNvPr descr="di_17.png" id="234" name="Shape 234"/>
          <p:cNvPicPr preferRelativeResize="0"/>
          <p:nvPr/>
        </p:nvPicPr>
        <p:blipFill>
          <a:blip r:embed="rId4">
            <a:alphaModFix/>
          </a:blip>
          <a:stretch>
            <a:fillRect/>
          </a:stretch>
        </p:blipFill>
        <p:spPr>
          <a:xfrm>
            <a:off x="536775" y="1681149"/>
            <a:ext cx="8070449" cy="456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1901" y="-3962"/>
            <a:ext cx="9144000" cy="6861962"/>
          </a:xfrm>
          <a:prstGeom prst="rect">
            <a:avLst/>
          </a:prstGeom>
          <a:noFill/>
          <a:ln>
            <a:noFill/>
          </a:ln>
        </p:spPr>
      </p:pic>
      <p:sp>
        <p:nvSpPr>
          <p:cNvPr id="111" name="Shape 111"/>
          <p:cNvSpPr txBox="1"/>
          <p:nvPr/>
        </p:nvSpPr>
        <p:spPr>
          <a:xfrm>
            <a:off x="536775" y="1015800"/>
            <a:ext cx="7328700" cy="1050600"/>
          </a:xfrm>
          <a:prstGeom prst="rect">
            <a:avLst/>
          </a:prstGeom>
          <a:noFill/>
          <a:ln>
            <a:noFill/>
          </a:ln>
        </p:spPr>
        <p:txBody>
          <a:bodyPr anchorCtr="0" anchor="t" bIns="91425" lIns="91425" rIns="91425" wrap="square" tIns="91425">
            <a:noAutofit/>
          </a:bodyPr>
          <a:lstStyle/>
          <a:p>
            <a:pPr lvl="0">
              <a:spcBef>
                <a:spcPts val="0"/>
              </a:spcBef>
              <a:buNone/>
            </a:pPr>
            <a:r>
              <a:rPr lang="en" sz="4800"/>
              <a:t>LESSON PLAN</a:t>
            </a:r>
          </a:p>
        </p:txBody>
      </p:sp>
      <p:sp>
        <p:nvSpPr>
          <p:cNvPr id="112" name="Shape 112"/>
          <p:cNvSpPr txBox="1"/>
          <p:nvPr/>
        </p:nvSpPr>
        <p:spPr>
          <a:xfrm>
            <a:off x="536775" y="2066400"/>
            <a:ext cx="8044200" cy="3060300"/>
          </a:xfrm>
          <a:prstGeom prst="rect">
            <a:avLst/>
          </a:prstGeom>
          <a:noFill/>
          <a:ln>
            <a:noFill/>
          </a:ln>
        </p:spPr>
        <p:txBody>
          <a:bodyPr anchorCtr="0" anchor="t" bIns="91425" lIns="91425" rIns="91425" wrap="square" tIns="91425">
            <a:noAutofit/>
          </a:bodyPr>
          <a:lstStyle/>
          <a:p>
            <a:pPr indent="-342900" lvl="0" marL="457200" rtl="0">
              <a:spcBef>
                <a:spcPts val="1000"/>
              </a:spcBef>
              <a:buSzPct val="100000"/>
              <a:buChar char="■"/>
            </a:pPr>
            <a:r>
              <a:rPr lang="en" sz="1800"/>
              <a:t>Dependency injection</a:t>
            </a:r>
          </a:p>
          <a:p>
            <a:pPr indent="-342900" lvl="1" marL="914400" rtl="0">
              <a:spcBef>
                <a:spcPts val="1000"/>
              </a:spcBef>
              <a:buSzPct val="100000"/>
              <a:buChar char="■"/>
            </a:pPr>
            <a:r>
              <a:rPr lang="en" sz="1800"/>
              <a:t>Overview</a:t>
            </a:r>
          </a:p>
          <a:p>
            <a:pPr indent="-342900" lvl="1" marL="914400" rtl="0">
              <a:spcBef>
                <a:spcPts val="1000"/>
              </a:spcBef>
              <a:buSzPct val="100000"/>
              <a:buChar char="■"/>
            </a:pPr>
            <a:r>
              <a:rPr lang="en" sz="1800"/>
              <a:t>Configuration</a:t>
            </a:r>
          </a:p>
          <a:p>
            <a:pPr indent="-342900" lvl="1" marL="914400" rtl="0">
              <a:spcBef>
                <a:spcPts val="1000"/>
              </a:spcBef>
              <a:buSzPct val="100000"/>
              <a:buChar char="■"/>
            </a:pPr>
            <a:r>
              <a:rPr lang="en" sz="1800"/>
              <a:t>Hierarchy</a:t>
            </a:r>
          </a:p>
          <a:p>
            <a:pPr indent="-342900" lvl="0" marL="457200" rtl="0">
              <a:spcBef>
                <a:spcPts val="1000"/>
              </a:spcBef>
              <a:buSzPct val="100000"/>
              <a:buChar char="■"/>
            </a:pPr>
            <a:r>
              <a:rPr lang="en" sz="1800"/>
              <a:t>Services in Angular 4</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Shape 239"/>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240" name="Shape 240"/>
          <p:cNvSpPr txBox="1"/>
          <p:nvPr/>
        </p:nvSpPr>
        <p:spPr>
          <a:xfrm>
            <a:off x="536775" y="863400"/>
            <a:ext cx="83718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INJECTION TOKEN</a:t>
            </a:r>
          </a:p>
        </p:txBody>
      </p:sp>
      <p:pic>
        <p:nvPicPr>
          <p:cNvPr descr="di_18.png" id="241" name="Shape 241"/>
          <p:cNvPicPr preferRelativeResize="0"/>
          <p:nvPr/>
        </p:nvPicPr>
        <p:blipFill>
          <a:blip r:embed="rId4">
            <a:alphaModFix/>
          </a:blip>
          <a:stretch>
            <a:fillRect/>
          </a:stretch>
        </p:blipFill>
        <p:spPr>
          <a:xfrm>
            <a:off x="536774" y="1784706"/>
            <a:ext cx="8070448" cy="435538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Shape 246"/>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247" name="Shape 247"/>
          <p:cNvSpPr txBox="1"/>
          <p:nvPr/>
        </p:nvSpPr>
        <p:spPr>
          <a:xfrm>
            <a:off x="536775" y="863400"/>
            <a:ext cx="83718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INJECTION TOKEN</a:t>
            </a:r>
          </a:p>
        </p:txBody>
      </p:sp>
      <p:pic>
        <p:nvPicPr>
          <p:cNvPr descr="di_20.png" id="248" name="Shape 248"/>
          <p:cNvPicPr preferRelativeResize="0"/>
          <p:nvPr/>
        </p:nvPicPr>
        <p:blipFill>
          <a:blip r:embed="rId4">
            <a:alphaModFix/>
          </a:blip>
          <a:stretch>
            <a:fillRect/>
          </a:stretch>
        </p:blipFill>
        <p:spPr>
          <a:xfrm>
            <a:off x="536775" y="2421612"/>
            <a:ext cx="5905500" cy="1476375"/>
          </a:xfrm>
          <a:prstGeom prst="rect">
            <a:avLst/>
          </a:prstGeom>
          <a:noFill/>
          <a:ln>
            <a:noFill/>
          </a:ln>
        </p:spPr>
      </p:pic>
      <p:sp>
        <p:nvSpPr>
          <p:cNvPr id="249" name="Shape 249"/>
          <p:cNvSpPr txBox="1"/>
          <p:nvPr/>
        </p:nvSpPr>
        <p:spPr>
          <a:xfrm>
            <a:off x="536775" y="1748125"/>
            <a:ext cx="6462900" cy="521100"/>
          </a:xfrm>
          <a:prstGeom prst="rect">
            <a:avLst/>
          </a:prstGeom>
          <a:noFill/>
          <a:ln>
            <a:noFill/>
          </a:ln>
        </p:spPr>
        <p:txBody>
          <a:bodyPr anchorCtr="0" anchor="t" bIns="91425" lIns="91425" rIns="91425" wrap="square" tIns="91425">
            <a:noAutofit/>
          </a:bodyPr>
          <a:lstStyle/>
          <a:p>
            <a:pPr lvl="0">
              <a:spcBef>
                <a:spcPts val="0"/>
              </a:spcBef>
              <a:buNone/>
            </a:pPr>
            <a:r>
              <a:rPr lang="en" sz="1800"/>
              <a:t>a</a:t>
            </a:r>
            <a:r>
              <a:rPr lang="en" sz="1800"/>
              <a:t>pp-config-interface.ts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Shape 254"/>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255" name="Shape 255"/>
          <p:cNvSpPr txBox="1"/>
          <p:nvPr/>
        </p:nvSpPr>
        <p:spPr>
          <a:xfrm>
            <a:off x="536775" y="863400"/>
            <a:ext cx="83718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INJECTION TOKEN</a:t>
            </a:r>
          </a:p>
        </p:txBody>
      </p:sp>
      <p:sp>
        <p:nvSpPr>
          <p:cNvPr id="256" name="Shape 256"/>
          <p:cNvSpPr txBox="1"/>
          <p:nvPr/>
        </p:nvSpPr>
        <p:spPr>
          <a:xfrm>
            <a:off x="536775" y="1748125"/>
            <a:ext cx="6462900" cy="521100"/>
          </a:xfrm>
          <a:prstGeom prst="rect">
            <a:avLst/>
          </a:prstGeom>
          <a:noFill/>
          <a:ln>
            <a:noFill/>
          </a:ln>
        </p:spPr>
        <p:txBody>
          <a:bodyPr anchorCtr="0" anchor="t" bIns="91425" lIns="91425" rIns="91425" wrap="square" tIns="91425">
            <a:noAutofit/>
          </a:bodyPr>
          <a:lstStyle/>
          <a:p>
            <a:pPr lvl="0" rtl="0">
              <a:spcBef>
                <a:spcPts val="0"/>
              </a:spcBef>
              <a:buNone/>
            </a:pPr>
            <a:r>
              <a:rPr lang="en" sz="1800"/>
              <a:t>app-config.ts</a:t>
            </a:r>
          </a:p>
        </p:txBody>
      </p:sp>
      <p:pic>
        <p:nvPicPr>
          <p:cNvPr descr="di_21.png" id="257" name="Shape 257"/>
          <p:cNvPicPr preferRelativeResize="0"/>
          <p:nvPr/>
        </p:nvPicPr>
        <p:blipFill>
          <a:blip r:embed="rId4">
            <a:alphaModFix/>
          </a:blip>
          <a:stretch>
            <a:fillRect/>
          </a:stretch>
        </p:blipFill>
        <p:spPr>
          <a:xfrm>
            <a:off x="536774" y="2380190"/>
            <a:ext cx="8070448" cy="20976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Shape 262"/>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263" name="Shape 263"/>
          <p:cNvSpPr txBox="1"/>
          <p:nvPr/>
        </p:nvSpPr>
        <p:spPr>
          <a:xfrm>
            <a:off x="536775" y="863400"/>
            <a:ext cx="83718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INJECTION TOKEN</a:t>
            </a:r>
          </a:p>
        </p:txBody>
      </p:sp>
      <p:pic>
        <p:nvPicPr>
          <p:cNvPr descr="di_22.png" id="264" name="Shape 264"/>
          <p:cNvPicPr preferRelativeResize="0"/>
          <p:nvPr/>
        </p:nvPicPr>
        <p:blipFill>
          <a:blip r:embed="rId4">
            <a:alphaModFix/>
          </a:blip>
          <a:stretch>
            <a:fillRect/>
          </a:stretch>
        </p:blipFill>
        <p:spPr>
          <a:xfrm>
            <a:off x="536774" y="1853013"/>
            <a:ext cx="8070449" cy="34567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pic>
        <p:nvPicPr>
          <p:cNvPr id="269" name="Shape 269"/>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270" name="Shape 270"/>
          <p:cNvSpPr txBox="1"/>
          <p:nvPr/>
        </p:nvSpPr>
        <p:spPr>
          <a:xfrm>
            <a:off x="536775" y="863400"/>
            <a:ext cx="83718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INJECTION TOKEN</a:t>
            </a:r>
          </a:p>
        </p:txBody>
      </p:sp>
      <p:pic>
        <p:nvPicPr>
          <p:cNvPr descr="di_23.png" id="271" name="Shape 271"/>
          <p:cNvPicPr preferRelativeResize="0"/>
          <p:nvPr/>
        </p:nvPicPr>
        <p:blipFill>
          <a:blip r:embed="rId4">
            <a:alphaModFix/>
          </a:blip>
          <a:stretch>
            <a:fillRect/>
          </a:stretch>
        </p:blipFill>
        <p:spPr>
          <a:xfrm>
            <a:off x="536773" y="1898758"/>
            <a:ext cx="8070474" cy="351768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Shape 276"/>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277" name="Shape 277"/>
          <p:cNvSpPr txBox="1"/>
          <p:nvPr/>
        </p:nvSpPr>
        <p:spPr>
          <a:xfrm>
            <a:off x="536775" y="863400"/>
            <a:ext cx="83718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USEEXISTING</a:t>
            </a:r>
          </a:p>
        </p:txBody>
      </p:sp>
      <p:pic>
        <p:nvPicPr>
          <p:cNvPr descr="di_24.png" id="278" name="Shape 278"/>
          <p:cNvPicPr preferRelativeResize="0"/>
          <p:nvPr/>
        </p:nvPicPr>
        <p:blipFill>
          <a:blip r:embed="rId4">
            <a:alphaModFix/>
          </a:blip>
          <a:stretch>
            <a:fillRect/>
          </a:stretch>
        </p:blipFill>
        <p:spPr>
          <a:xfrm>
            <a:off x="536774" y="1836196"/>
            <a:ext cx="8070451" cy="410000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pic>
        <p:nvPicPr>
          <p:cNvPr id="283" name="Shape 283"/>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284" name="Shape 284"/>
          <p:cNvSpPr txBox="1"/>
          <p:nvPr/>
        </p:nvSpPr>
        <p:spPr>
          <a:xfrm>
            <a:off x="536775" y="863400"/>
            <a:ext cx="83718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OPTIONAL DEPENDENCIES</a:t>
            </a:r>
          </a:p>
        </p:txBody>
      </p:sp>
      <p:pic>
        <p:nvPicPr>
          <p:cNvPr descr="di_25.png" id="285" name="Shape 285"/>
          <p:cNvPicPr preferRelativeResize="0"/>
          <p:nvPr/>
        </p:nvPicPr>
        <p:blipFill>
          <a:blip r:embed="rId4">
            <a:alphaModFix/>
          </a:blip>
          <a:stretch>
            <a:fillRect/>
          </a:stretch>
        </p:blipFill>
        <p:spPr>
          <a:xfrm>
            <a:off x="536774" y="1940302"/>
            <a:ext cx="8070450" cy="328219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id="290" name="Shape 290"/>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291" name="Shape 291"/>
          <p:cNvSpPr txBox="1"/>
          <p:nvPr/>
        </p:nvSpPr>
        <p:spPr>
          <a:xfrm>
            <a:off x="536775" y="863400"/>
            <a:ext cx="83718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NOT ROOT DEPENDENCY</a:t>
            </a:r>
          </a:p>
        </p:txBody>
      </p:sp>
      <p:pic>
        <p:nvPicPr>
          <p:cNvPr descr="di_26.png" id="292" name="Shape 292"/>
          <p:cNvPicPr preferRelativeResize="0"/>
          <p:nvPr/>
        </p:nvPicPr>
        <p:blipFill>
          <a:blip r:embed="rId4">
            <a:alphaModFix/>
          </a:blip>
          <a:stretch>
            <a:fillRect/>
          </a:stretch>
        </p:blipFill>
        <p:spPr>
          <a:xfrm>
            <a:off x="536774" y="1901149"/>
            <a:ext cx="8070448" cy="32081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id="297" name="Shape 297"/>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298" name="Shape 298"/>
          <p:cNvSpPr txBox="1"/>
          <p:nvPr/>
        </p:nvSpPr>
        <p:spPr>
          <a:xfrm>
            <a:off x="536775" y="863400"/>
            <a:ext cx="83718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MODULES</a:t>
            </a:r>
          </a:p>
        </p:txBody>
      </p:sp>
      <p:pic>
        <p:nvPicPr>
          <p:cNvPr descr="di_27.png" id="299" name="Shape 299"/>
          <p:cNvPicPr preferRelativeResize="0"/>
          <p:nvPr/>
        </p:nvPicPr>
        <p:blipFill>
          <a:blip r:embed="rId4">
            <a:alphaModFix/>
          </a:blip>
          <a:stretch>
            <a:fillRect/>
          </a:stretch>
        </p:blipFill>
        <p:spPr>
          <a:xfrm>
            <a:off x="536774" y="1944099"/>
            <a:ext cx="4622450" cy="4253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id="304" name="Shape 304"/>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305" name="Shape 305"/>
          <p:cNvSpPr txBox="1"/>
          <p:nvPr/>
        </p:nvSpPr>
        <p:spPr>
          <a:xfrm>
            <a:off x="536775" y="863400"/>
            <a:ext cx="83718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ES6 MODULES</a:t>
            </a:r>
          </a:p>
        </p:txBody>
      </p:sp>
      <p:pic>
        <p:nvPicPr>
          <p:cNvPr descr="di_28.png" id="306" name="Shape 306"/>
          <p:cNvPicPr preferRelativeResize="0"/>
          <p:nvPr/>
        </p:nvPicPr>
        <p:blipFill>
          <a:blip r:embed="rId4">
            <a:alphaModFix/>
          </a:blip>
          <a:stretch>
            <a:fillRect/>
          </a:stretch>
        </p:blipFill>
        <p:spPr>
          <a:xfrm>
            <a:off x="536774" y="2199225"/>
            <a:ext cx="8070448" cy="36787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1901" y="-3962"/>
            <a:ext cx="9144000" cy="6861962"/>
          </a:xfrm>
          <a:prstGeom prst="rect">
            <a:avLst/>
          </a:prstGeom>
          <a:noFill/>
          <a:ln>
            <a:noFill/>
          </a:ln>
        </p:spPr>
      </p:pic>
      <p:sp>
        <p:nvSpPr>
          <p:cNvPr id="118" name="Shape 118"/>
          <p:cNvSpPr txBox="1"/>
          <p:nvPr/>
        </p:nvSpPr>
        <p:spPr>
          <a:xfrm>
            <a:off x="536775" y="1015800"/>
            <a:ext cx="7328700" cy="1556100"/>
          </a:xfrm>
          <a:prstGeom prst="rect">
            <a:avLst/>
          </a:prstGeom>
          <a:noFill/>
          <a:ln>
            <a:noFill/>
          </a:ln>
        </p:spPr>
        <p:txBody>
          <a:bodyPr anchorCtr="0" anchor="t" bIns="91425" lIns="91425" rIns="91425" wrap="square" tIns="91425">
            <a:noAutofit/>
          </a:bodyPr>
          <a:lstStyle/>
          <a:p>
            <a:pPr lvl="0" rtl="0">
              <a:spcBef>
                <a:spcPts val="0"/>
              </a:spcBef>
              <a:buNone/>
            </a:pPr>
            <a:r>
              <a:rPr lang="en" sz="4800"/>
              <a:t>WHY WE NEED DI?</a:t>
            </a:r>
          </a:p>
        </p:txBody>
      </p:sp>
      <p:pic>
        <p:nvPicPr>
          <p:cNvPr descr="di_01.png" id="119" name="Shape 119"/>
          <p:cNvPicPr preferRelativeResize="0"/>
          <p:nvPr/>
        </p:nvPicPr>
        <p:blipFill>
          <a:blip r:embed="rId4">
            <a:alphaModFix/>
          </a:blip>
          <a:stretch>
            <a:fillRect/>
          </a:stretch>
        </p:blipFill>
        <p:spPr>
          <a:xfrm>
            <a:off x="536775" y="2047768"/>
            <a:ext cx="8070451" cy="321966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Shape 311"/>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312" name="Shape 312"/>
          <p:cNvSpPr txBox="1"/>
          <p:nvPr/>
        </p:nvSpPr>
        <p:spPr>
          <a:xfrm>
            <a:off x="536775" y="863400"/>
            <a:ext cx="83718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NGMODULE</a:t>
            </a:r>
          </a:p>
        </p:txBody>
      </p:sp>
      <p:sp>
        <p:nvSpPr>
          <p:cNvPr id="313" name="Shape 313"/>
          <p:cNvSpPr txBox="1"/>
          <p:nvPr/>
        </p:nvSpPr>
        <p:spPr>
          <a:xfrm>
            <a:off x="536775" y="1773325"/>
            <a:ext cx="8329800" cy="3790500"/>
          </a:xfrm>
          <a:prstGeom prst="rect">
            <a:avLst/>
          </a:prstGeom>
          <a:noFill/>
          <a:ln>
            <a:noFill/>
          </a:ln>
        </p:spPr>
        <p:txBody>
          <a:bodyPr anchorCtr="0" anchor="t" bIns="91425" lIns="91425" rIns="91425" wrap="square" tIns="91425">
            <a:noAutofit/>
          </a:bodyPr>
          <a:lstStyle/>
          <a:p>
            <a:pPr indent="-342900" lvl="0" marL="457200">
              <a:spcBef>
                <a:spcPts val="0"/>
              </a:spcBef>
              <a:spcAft>
                <a:spcPts val="1000"/>
              </a:spcAft>
              <a:buSzPct val="100000"/>
              <a:buChar char="■"/>
            </a:pPr>
            <a:r>
              <a:rPr lang="en" sz="1800"/>
              <a:t>Angular modules help organize an application into cohesive blocks of functionality</a:t>
            </a:r>
          </a:p>
          <a:p>
            <a:pPr indent="-342900" lvl="0" marL="457200" rtl="0">
              <a:spcBef>
                <a:spcPts val="0"/>
              </a:spcBef>
              <a:spcAft>
                <a:spcPts val="1000"/>
              </a:spcAft>
              <a:buSzPct val="100000"/>
              <a:buChar char="■"/>
            </a:pPr>
            <a:r>
              <a:rPr lang="en" sz="1800"/>
              <a:t>An Angular Module is a class adorned with @NgModule decorator function. @NgModule takes a metadata object that tells Angular how to compile and run module code. It identifies the module’s own components, directives and pipes, making some of them public so external components can use them. It may add service providers to application dependency injectors.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Shape 318"/>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319" name="Shape 319"/>
          <p:cNvSpPr txBox="1"/>
          <p:nvPr/>
        </p:nvSpPr>
        <p:spPr>
          <a:xfrm>
            <a:off x="536775" y="863400"/>
            <a:ext cx="83718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a:t>
            </a:r>
            <a:r>
              <a:rPr lang="en" sz="4800"/>
              <a:t>NGMODULE</a:t>
            </a:r>
          </a:p>
        </p:txBody>
      </p:sp>
      <p:pic>
        <p:nvPicPr>
          <p:cNvPr descr="di_30.png" id="320" name="Shape 320"/>
          <p:cNvPicPr preferRelativeResize="0"/>
          <p:nvPr/>
        </p:nvPicPr>
        <p:blipFill>
          <a:blip r:embed="rId4">
            <a:alphaModFix/>
          </a:blip>
          <a:stretch>
            <a:fillRect/>
          </a:stretch>
        </p:blipFill>
        <p:spPr>
          <a:xfrm>
            <a:off x="302025" y="1933725"/>
            <a:ext cx="4688900" cy="1853750"/>
          </a:xfrm>
          <a:prstGeom prst="rect">
            <a:avLst/>
          </a:prstGeom>
          <a:noFill/>
          <a:ln cap="flat" cmpd="sng" w="19050">
            <a:solidFill>
              <a:schemeClr val="dk2"/>
            </a:solidFill>
            <a:prstDash val="solid"/>
            <a:round/>
            <a:headEnd len="med" w="med" type="none"/>
            <a:tailEnd len="med" w="med" type="none"/>
          </a:ln>
        </p:spPr>
      </p:pic>
      <p:pic>
        <p:nvPicPr>
          <p:cNvPr descr="di_33.png" id="321" name="Shape 321"/>
          <p:cNvPicPr preferRelativeResize="0"/>
          <p:nvPr/>
        </p:nvPicPr>
        <p:blipFill>
          <a:blip r:embed="rId5">
            <a:alphaModFix/>
          </a:blip>
          <a:stretch>
            <a:fillRect/>
          </a:stretch>
        </p:blipFill>
        <p:spPr>
          <a:xfrm>
            <a:off x="302025" y="4102375"/>
            <a:ext cx="6000749" cy="2104650"/>
          </a:xfrm>
          <a:prstGeom prst="rect">
            <a:avLst/>
          </a:prstGeom>
          <a:noFill/>
          <a:ln>
            <a:noFill/>
          </a:ln>
        </p:spPr>
      </p:pic>
      <p:pic>
        <p:nvPicPr>
          <p:cNvPr descr="di_32.png" id="322" name="Shape 322"/>
          <p:cNvPicPr preferRelativeResize="0"/>
          <p:nvPr/>
        </p:nvPicPr>
        <p:blipFill>
          <a:blip r:embed="rId6">
            <a:alphaModFix/>
          </a:blip>
          <a:stretch>
            <a:fillRect/>
          </a:stretch>
        </p:blipFill>
        <p:spPr>
          <a:xfrm>
            <a:off x="4117299" y="1782850"/>
            <a:ext cx="4843800" cy="2487700"/>
          </a:xfrm>
          <a:prstGeom prst="rect">
            <a:avLst/>
          </a:prstGeom>
          <a:noFill/>
          <a:ln cap="flat" cmpd="sng" w="19050">
            <a:solidFill>
              <a:schemeClr val="dk2"/>
            </a:solidFill>
            <a:prstDash val="solid"/>
            <a:round/>
            <a:headEnd len="med" w="med" type="none"/>
            <a:tailEnd len="med" w="med"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pic>
        <p:nvPicPr>
          <p:cNvPr id="327" name="Shape 327"/>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328" name="Shape 328"/>
          <p:cNvSpPr txBox="1"/>
          <p:nvPr/>
        </p:nvSpPr>
        <p:spPr>
          <a:xfrm>
            <a:off x="536775" y="863400"/>
            <a:ext cx="83718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WHY MODULE</a:t>
            </a:r>
          </a:p>
        </p:txBody>
      </p:sp>
      <p:pic>
        <p:nvPicPr>
          <p:cNvPr descr="di_34.png" id="329" name="Shape 329"/>
          <p:cNvPicPr preferRelativeResize="0"/>
          <p:nvPr/>
        </p:nvPicPr>
        <p:blipFill>
          <a:blip r:embed="rId4">
            <a:alphaModFix/>
          </a:blip>
          <a:stretch>
            <a:fillRect/>
          </a:stretch>
        </p:blipFill>
        <p:spPr>
          <a:xfrm>
            <a:off x="3061094" y="1829399"/>
            <a:ext cx="5917412" cy="3961200"/>
          </a:xfrm>
          <a:prstGeom prst="rect">
            <a:avLst/>
          </a:prstGeom>
          <a:noFill/>
          <a:ln>
            <a:noFill/>
          </a:ln>
        </p:spPr>
      </p:pic>
      <p:sp>
        <p:nvSpPr>
          <p:cNvPr id="330" name="Shape 330"/>
          <p:cNvSpPr txBox="1"/>
          <p:nvPr/>
        </p:nvSpPr>
        <p:spPr>
          <a:xfrm>
            <a:off x="-19600" y="1874175"/>
            <a:ext cx="3075900" cy="3961200"/>
          </a:xfrm>
          <a:prstGeom prst="rect">
            <a:avLst/>
          </a:prstGeom>
          <a:noFill/>
          <a:ln>
            <a:noFill/>
          </a:ln>
        </p:spPr>
        <p:txBody>
          <a:bodyPr anchorCtr="0" anchor="t" bIns="91425" lIns="91425" rIns="91425" wrap="square" tIns="91425">
            <a:noAutofit/>
          </a:bodyPr>
          <a:lstStyle/>
          <a:p>
            <a:pPr indent="-342900" lvl="0" marL="457200">
              <a:spcBef>
                <a:spcPts val="0"/>
              </a:spcBef>
              <a:spcAft>
                <a:spcPts val="1000"/>
              </a:spcAft>
              <a:buSzPct val="100000"/>
              <a:buChar char="■"/>
            </a:pPr>
            <a:r>
              <a:rPr lang="en" sz="1800"/>
              <a:t>credit-card.component</a:t>
            </a:r>
          </a:p>
          <a:p>
            <a:pPr indent="-342900" lvl="0" marL="457200">
              <a:spcBef>
                <a:spcPts val="0"/>
              </a:spcBef>
              <a:spcAft>
                <a:spcPts val="1000"/>
              </a:spcAft>
              <a:buSzPct val="100000"/>
              <a:buChar char="■"/>
            </a:pPr>
            <a:r>
              <a:rPr lang="en" sz="1800"/>
              <a:t>credit-card.pipe</a:t>
            </a:r>
          </a:p>
          <a:p>
            <a:pPr indent="-342900" lvl="0" marL="457200">
              <a:spcBef>
                <a:spcPts val="0"/>
              </a:spcBef>
              <a:spcAft>
                <a:spcPts val="1000"/>
              </a:spcAft>
              <a:buSzPct val="100000"/>
              <a:buChar char="■"/>
            </a:pPr>
            <a:r>
              <a:rPr lang="en" sz="1800"/>
              <a:t>credit-card.service</a:t>
            </a:r>
          </a:p>
          <a:p>
            <a:pPr lvl="0">
              <a:spcBef>
                <a:spcPts val="0"/>
              </a:spcBef>
              <a:spcAft>
                <a:spcPts val="1000"/>
              </a:spcAft>
              <a:buNone/>
            </a:pPr>
            <a:r>
              <a:t/>
            </a:r>
            <a:endParaRPr sz="1800"/>
          </a:p>
          <a:p>
            <a:pPr indent="-342900" lvl="0" marL="457200">
              <a:spcBef>
                <a:spcPts val="0"/>
              </a:spcBef>
              <a:spcAft>
                <a:spcPts val="1000"/>
              </a:spcAft>
              <a:buSzPct val="100000"/>
              <a:buChar char="■"/>
            </a:pPr>
            <a:r>
              <a:rPr lang="en" sz="1800"/>
              <a:t>app.component</a:t>
            </a:r>
          </a:p>
          <a:p>
            <a:pPr indent="-342900" lvl="0" marL="457200" rtl="0">
              <a:spcBef>
                <a:spcPts val="0"/>
              </a:spcBef>
              <a:spcAft>
                <a:spcPts val="1000"/>
              </a:spcAft>
              <a:buSzPct val="100000"/>
              <a:buChar char="■"/>
            </a:pPr>
            <a:r>
              <a:rPr lang="en" sz="1800"/>
              <a:t>app.module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Shape 335"/>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336" name="Shape 336"/>
          <p:cNvSpPr txBox="1"/>
          <p:nvPr/>
        </p:nvSpPr>
        <p:spPr>
          <a:xfrm>
            <a:off x="536775" y="787200"/>
            <a:ext cx="8371800" cy="1557600"/>
          </a:xfrm>
          <a:prstGeom prst="rect">
            <a:avLst/>
          </a:prstGeom>
          <a:noFill/>
          <a:ln>
            <a:noFill/>
          </a:ln>
        </p:spPr>
        <p:txBody>
          <a:bodyPr anchorCtr="0" anchor="t" bIns="91425" lIns="91425" rIns="91425" wrap="square" tIns="91425">
            <a:noAutofit/>
          </a:bodyPr>
          <a:lstStyle/>
          <a:p>
            <a:pPr lvl="0" rtl="0">
              <a:spcBef>
                <a:spcPts val="0"/>
              </a:spcBef>
              <a:buNone/>
            </a:pPr>
            <a:r>
              <a:rPr lang="en" sz="4800"/>
              <a:t>CREATING A FEATURE MODULE</a:t>
            </a:r>
          </a:p>
        </p:txBody>
      </p:sp>
      <p:pic>
        <p:nvPicPr>
          <p:cNvPr descr="di_35.png" id="337" name="Shape 337"/>
          <p:cNvPicPr preferRelativeResize="0"/>
          <p:nvPr/>
        </p:nvPicPr>
        <p:blipFill>
          <a:blip r:embed="rId4">
            <a:alphaModFix/>
          </a:blip>
          <a:stretch>
            <a:fillRect/>
          </a:stretch>
        </p:blipFill>
        <p:spPr>
          <a:xfrm>
            <a:off x="79575" y="2557775"/>
            <a:ext cx="2020250" cy="3337799"/>
          </a:xfrm>
          <a:prstGeom prst="rect">
            <a:avLst/>
          </a:prstGeom>
          <a:noFill/>
          <a:ln>
            <a:noFill/>
          </a:ln>
        </p:spPr>
      </p:pic>
      <p:sp>
        <p:nvSpPr>
          <p:cNvPr id="338" name="Shape 338"/>
          <p:cNvSpPr/>
          <p:nvPr/>
        </p:nvSpPr>
        <p:spPr>
          <a:xfrm>
            <a:off x="240500" y="2703550"/>
            <a:ext cx="1356300" cy="753300"/>
          </a:xfrm>
          <a:prstGeom prst="rect">
            <a:avLst/>
          </a:prstGeom>
          <a:noFill/>
          <a:ln cap="flat" cmpd="sng" w="9525">
            <a:solidFill>
              <a:srgbClr val="FF99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descr="di_36.png" id="339" name="Shape 339"/>
          <p:cNvPicPr preferRelativeResize="0"/>
          <p:nvPr/>
        </p:nvPicPr>
        <p:blipFill>
          <a:blip r:embed="rId5">
            <a:alphaModFix/>
          </a:blip>
          <a:stretch>
            <a:fillRect/>
          </a:stretch>
        </p:blipFill>
        <p:spPr>
          <a:xfrm>
            <a:off x="1744612" y="2862574"/>
            <a:ext cx="4279725" cy="2909700"/>
          </a:xfrm>
          <a:prstGeom prst="rect">
            <a:avLst/>
          </a:prstGeom>
          <a:noFill/>
          <a:ln cap="flat" cmpd="sng" w="19050">
            <a:solidFill>
              <a:schemeClr val="dk2"/>
            </a:solidFill>
            <a:prstDash val="solid"/>
            <a:round/>
            <a:headEnd len="med" w="med" type="none"/>
            <a:tailEnd len="med" w="med" type="none"/>
          </a:ln>
        </p:spPr>
      </p:pic>
      <p:pic>
        <p:nvPicPr>
          <p:cNvPr descr="di_37.png" id="340" name="Shape 340"/>
          <p:cNvPicPr preferRelativeResize="0"/>
          <p:nvPr/>
        </p:nvPicPr>
        <p:blipFill>
          <a:blip r:embed="rId6">
            <a:alphaModFix/>
          </a:blip>
          <a:stretch>
            <a:fillRect/>
          </a:stretch>
        </p:blipFill>
        <p:spPr>
          <a:xfrm>
            <a:off x="4174175" y="3842224"/>
            <a:ext cx="4818550" cy="2473700"/>
          </a:xfrm>
          <a:prstGeom prst="rect">
            <a:avLst/>
          </a:prstGeom>
          <a:noFill/>
          <a:ln cap="flat" cmpd="sng" w="19050">
            <a:solidFill>
              <a:schemeClr val="dk2"/>
            </a:solidFill>
            <a:prstDash val="solid"/>
            <a:round/>
            <a:headEnd len="med" w="med" type="none"/>
            <a:tailEnd len="med" w="med" type="none"/>
          </a:ln>
        </p:spPr>
      </p:pic>
      <p:sp>
        <p:nvSpPr>
          <p:cNvPr id="341" name="Shape 341"/>
          <p:cNvSpPr txBox="1"/>
          <p:nvPr/>
        </p:nvSpPr>
        <p:spPr>
          <a:xfrm>
            <a:off x="2278150" y="2481550"/>
            <a:ext cx="1739700" cy="455400"/>
          </a:xfrm>
          <a:prstGeom prst="rect">
            <a:avLst/>
          </a:prstGeom>
          <a:noFill/>
          <a:ln>
            <a:noFill/>
          </a:ln>
        </p:spPr>
        <p:txBody>
          <a:bodyPr anchorCtr="0" anchor="t" bIns="91425" lIns="91425" rIns="91425" wrap="square" tIns="91425">
            <a:noAutofit/>
          </a:bodyPr>
          <a:lstStyle/>
          <a:p>
            <a:pPr lvl="0">
              <a:spcBef>
                <a:spcPts val="0"/>
              </a:spcBef>
              <a:buNone/>
            </a:pPr>
            <a:r>
              <a:rPr lang="en"/>
              <a:t>c</a:t>
            </a:r>
            <a:r>
              <a:rPr lang="en"/>
              <a:t>redit-card.module</a:t>
            </a:r>
          </a:p>
        </p:txBody>
      </p:sp>
      <p:sp>
        <p:nvSpPr>
          <p:cNvPr id="342" name="Shape 342"/>
          <p:cNvSpPr txBox="1"/>
          <p:nvPr/>
        </p:nvSpPr>
        <p:spPr>
          <a:xfrm>
            <a:off x="6240550" y="3472150"/>
            <a:ext cx="1739700" cy="455400"/>
          </a:xfrm>
          <a:prstGeom prst="rect">
            <a:avLst/>
          </a:prstGeom>
          <a:noFill/>
          <a:ln>
            <a:noFill/>
          </a:ln>
        </p:spPr>
        <p:txBody>
          <a:bodyPr anchorCtr="0" anchor="t" bIns="91425" lIns="91425" rIns="91425" wrap="square" tIns="91425">
            <a:noAutofit/>
          </a:bodyPr>
          <a:lstStyle/>
          <a:p>
            <a:pPr lvl="0" rtl="0">
              <a:spcBef>
                <a:spcPts val="0"/>
              </a:spcBef>
              <a:buNone/>
            </a:pPr>
            <a:r>
              <a:rPr lang="en"/>
              <a:t>a</a:t>
            </a:r>
            <a:r>
              <a:rPr lang="en"/>
              <a:t>pp.module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pic>
        <p:nvPicPr>
          <p:cNvPr id="347" name="Shape 347"/>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348" name="Shape 348"/>
          <p:cNvSpPr txBox="1"/>
          <p:nvPr/>
        </p:nvSpPr>
        <p:spPr>
          <a:xfrm>
            <a:off x="536775" y="863400"/>
            <a:ext cx="8371800" cy="1557600"/>
          </a:xfrm>
          <a:prstGeom prst="rect">
            <a:avLst/>
          </a:prstGeom>
          <a:noFill/>
          <a:ln>
            <a:noFill/>
          </a:ln>
        </p:spPr>
        <p:txBody>
          <a:bodyPr anchorCtr="0" anchor="t" bIns="91425" lIns="91425" rIns="91425" wrap="square" tIns="91425">
            <a:noAutofit/>
          </a:bodyPr>
          <a:lstStyle/>
          <a:p>
            <a:pPr lvl="0" rtl="0">
              <a:spcBef>
                <a:spcPts val="0"/>
              </a:spcBef>
              <a:buNone/>
            </a:pPr>
            <a:r>
              <a:rPr lang="en" sz="4800"/>
              <a:t>DECLARATIONS, EXPORTS, IMPORTS</a:t>
            </a:r>
          </a:p>
        </p:txBody>
      </p:sp>
      <p:pic>
        <p:nvPicPr>
          <p:cNvPr descr="di_38.png" id="349" name="Shape 349"/>
          <p:cNvPicPr preferRelativeResize="0"/>
          <p:nvPr/>
        </p:nvPicPr>
        <p:blipFill>
          <a:blip r:embed="rId4">
            <a:alphaModFix/>
          </a:blip>
          <a:stretch>
            <a:fillRect/>
          </a:stretch>
        </p:blipFill>
        <p:spPr>
          <a:xfrm>
            <a:off x="536774" y="2560138"/>
            <a:ext cx="8070448" cy="356652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Shape 354"/>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355" name="Shape 355"/>
          <p:cNvSpPr txBox="1"/>
          <p:nvPr/>
        </p:nvSpPr>
        <p:spPr>
          <a:xfrm>
            <a:off x="536775" y="863400"/>
            <a:ext cx="8371800" cy="943500"/>
          </a:xfrm>
          <a:prstGeom prst="rect">
            <a:avLst/>
          </a:prstGeom>
          <a:noFill/>
          <a:ln>
            <a:noFill/>
          </a:ln>
        </p:spPr>
        <p:txBody>
          <a:bodyPr anchorCtr="0" anchor="t" bIns="91425" lIns="91425" rIns="91425" wrap="square" tIns="91425">
            <a:noAutofit/>
          </a:bodyPr>
          <a:lstStyle/>
          <a:p>
            <a:pPr lvl="0" rtl="0">
              <a:spcBef>
                <a:spcPts val="0"/>
              </a:spcBef>
              <a:buNone/>
            </a:pPr>
            <a:r>
              <a:rPr lang="en" sz="4800"/>
              <a:t>PROVIDERS</a:t>
            </a:r>
          </a:p>
        </p:txBody>
      </p:sp>
      <p:pic>
        <p:nvPicPr>
          <p:cNvPr descr="di_39.png" id="356" name="Shape 356"/>
          <p:cNvPicPr preferRelativeResize="0"/>
          <p:nvPr/>
        </p:nvPicPr>
        <p:blipFill>
          <a:blip r:embed="rId4">
            <a:alphaModFix/>
          </a:blip>
          <a:stretch>
            <a:fillRect/>
          </a:stretch>
        </p:blipFill>
        <p:spPr>
          <a:xfrm>
            <a:off x="536775" y="1750893"/>
            <a:ext cx="8070450" cy="427061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pic>
        <p:nvPicPr>
          <p:cNvPr id="361" name="Shape 361"/>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362" name="Shape 362"/>
          <p:cNvSpPr txBox="1"/>
          <p:nvPr/>
        </p:nvSpPr>
        <p:spPr>
          <a:xfrm>
            <a:off x="536775" y="863400"/>
            <a:ext cx="8371800" cy="943500"/>
          </a:xfrm>
          <a:prstGeom prst="rect">
            <a:avLst/>
          </a:prstGeom>
          <a:noFill/>
          <a:ln>
            <a:noFill/>
          </a:ln>
        </p:spPr>
        <p:txBody>
          <a:bodyPr anchorCtr="0" anchor="t" bIns="91425" lIns="91425" rIns="91425" wrap="square" tIns="91425">
            <a:noAutofit/>
          </a:bodyPr>
          <a:lstStyle/>
          <a:p>
            <a:pPr lvl="0" rtl="0">
              <a:spcBef>
                <a:spcPts val="0"/>
              </a:spcBef>
              <a:buNone/>
            </a:pPr>
            <a:r>
              <a:rPr lang="en" sz="4800"/>
              <a:t>BUILT IN MODULES</a:t>
            </a:r>
          </a:p>
        </p:txBody>
      </p:sp>
      <p:pic>
        <p:nvPicPr>
          <p:cNvPr descr="di_40.png" id="363" name="Shape 363"/>
          <p:cNvPicPr preferRelativeResize="0"/>
          <p:nvPr/>
        </p:nvPicPr>
        <p:blipFill>
          <a:blip r:embed="rId4">
            <a:alphaModFix/>
          </a:blip>
          <a:stretch>
            <a:fillRect/>
          </a:stretch>
        </p:blipFill>
        <p:spPr>
          <a:xfrm>
            <a:off x="689174" y="1806900"/>
            <a:ext cx="5621000" cy="40172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pic>
        <p:nvPicPr>
          <p:cNvPr id="368" name="Shape 368"/>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369" name="Shape 369"/>
          <p:cNvSpPr txBox="1"/>
          <p:nvPr/>
        </p:nvSpPr>
        <p:spPr>
          <a:xfrm>
            <a:off x="384375" y="863400"/>
            <a:ext cx="8565600" cy="943500"/>
          </a:xfrm>
          <a:prstGeom prst="rect">
            <a:avLst/>
          </a:prstGeom>
          <a:noFill/>
          <a:ln>
            <a:noFill/>
          </a:ln>
        </p:spPr>
        <p:txBody>
          <a:bodyPr anchorCtr="0" anchor="t" bIns="91425" lIns="91425" rIns="91425" wrap="square" tIns="91425">
            <a:noAutofit/>
          </a:bodyPr>
          <a:lstStyle/>
          <a:p>
            <a:pPr lvl="0" rtl="0">
              <a:spcBef>
                <a:spcPts val="0"/>
              </a:spcBef>
              <a:buNone/>
            </a:pPr>
            <a:r>
              <a:rPr lang="en" sz="4800"/>
              <a:t>ARCHITECTURE WITH LAZY LOADING</a:t>
            </a:r>
          </a:p>
        </p:txBody>
      </p:sp>
      <p:pic>
        <p:nvPicPr>
          <p:cNvPr descr="di_41.png" id="370" name="Shape 370"/>
          <p:cNvPicPr preferRelativeResize="0"/>
          <p:nvPr/>
        </p:nvPicPr>
        <p:blipFill>
          <a:blip r:embed="rId4">
            <a:alphaModFix/>
          </a:blip>
          <a:stretch>
            <a:fillRect/>
          </a:stretch>
        </p:blipFill>
        <p:spPr>
          <a:xfrm>
            <a:off x="384374" y="2433460"/>
            <a:ext cx="8375249" cy="381987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pic>
        <p:nvPicPr>
          <p:cNvPr id="375" name="Shape 375"/>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376" name="Shape 376"/>
          <p:cNvSpPr txBox="1"/>
          <p:nvPr/>
        </p:nvSpPr>
        <p:spPr>
          <a:xfrm>
            <a:off x="384375" y="863400"/>
            <a:ext cx="8565600" cy="943500"/>
          </a:xfrm>
          <a:prstGeom prst="rect">
            <a:avLst/>
          </a:prstGeom>
          <a:noFill/>
          <a:ln>
            <a:noFill/>
          </a:ln>
        </p:spPr>
        <p:txBody>
          <a:bodyPr anchorCtr="0" anchor="t" bIns="91425" lIns="91425" rIns="91425" wrap="square" tIns="91425">
            <a:noAutofit/>
          </a:bodyPr>
          <a:lstStyle/>
          <a:p>
            <a:pPr lvl="0" rtl="0">
              <a:spcBef>
                <a:spcPts val="0"/>
              </a:spcBef>
              <a:buNone/>
            </a:pPr>
            <a:r>
              <a:rPr lang="en" sz="4800"/>
              <a:t>ARCHITECTURE WITH LAZY LOADING</a:t>
            </a:r>
          </a:p>
        </p:txBody>
      </p:sp>
      <p:pic>
        <p:nvPicPr>
          <p:cNvPr descr="di_42.png" id="377" name="Shape 377"/>
          <p:cNvPicPr preferRelativeResize="0"/>
          <p:nvPr/>
        </p:nvPicPr>
        <p:blipFill>
          <a:blip r:embed="rId4">
            <a:alphaModFix/>
          </a:blip>
          <a:stretch>
            <a:fillRect/>
          </a:stretch>
        </p:blipFill>
        <p:spPr>
          <a:xfrm>
            <a:off x="384375" y="2447107"/>
            <a:ext cx="8375249" cy="379258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Shape 382"/>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383" name="Shape 383"/>
          <p:cNvSpPr txBox="1"/>
          <p:nvPr/>
        </p:nvSpPr>
        <p:spPr>
          <a:xfrm>
            <a:off x="384375" y="863400"/>
            <a:ext cx="8565600" cy="943500"/>
          </a:xfrm>
          <a:prstGeom prst="rect">
            <a:avLst/>
          </a:prstGeom>
          <a:noFill/>
          <a:ln>
            <a:noFill/>
          </a:ln>
        </p:spPr>
        <p:txBody>
          <a:bodyPr anchorCtr="0" anchor="t" bIns="91425" lIns="91425" rIns="91425" wrap="square" tIns="91425">
            <a:noAutofit/>
          </a:bodyPr>
          <a:lstStyle/>
          <a:p>
            <a:pPr lvl="0" rtl="0">
              <a:spcBef>
                <a:spcPts val="0"/>
              </a:spcBef>
              <a:buNone/>
            </a:pPr>
            <a:r>
              <a:rPr lang="en" sz="4800"/>
              <a:t>MODULE ARCHITECTURE EXAMPLES</a:t>
            </a:r>
          </a:p>
        </p:txBody>
      </p:sp>
      <p:pic>
        <p:nvPicPr>
          <p:cNvPr descr="di_43.png" id="384" name="Shape 384"/>
          <p:cNvPicPr preferRelativeResize="0"/>
          <p:nvPr/>
        </p:nvPicPr>
        <p:blipFill>
          <a:blip r:embed="rId4">
            <a:alphaModFix/>
          </a:blip>
          <a:stretch>
            <a:fillRect/>
          </a:stretch>
        </p:blipFill>
        <p:spPr>
          <a:xfrm>
            <a:off x="384374" y="2452081"/>
            <a:ext cx="8375248" cy="36302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1901" y="-3962"/>
            <a:ext cx="9144000" cy="6861962"/>
          </a:xfrm>
          <a:prstGeom prst="rect">
            <a:avLst/>
          </a:prstGeom>
          <a:noFill/>
          <a:ln>
            <a:noFill/>
          </a:ln>
        </p:spPr>
      </p:pic>
      <p:sp>
        <p:nvSpPr>
          <p:cNvPr id="125" name="Shape 125"/>
          <p:cNvSpPr txBox="1"/>
          <p:nvPr/>
        </p:nvSpPr>
        <p:spPr>
          <a:xfrm>
            <a:off x="536775" y="1015800"/>
            <a:ext cx="7328700" cy="1556100"/>
          </a:xfrm>
          <a:prstGeom prst="rect">
            <a:avLst/>
          </a:prstGeom>
          <a:noFill/>
          <a:ln>
            <a:noFill/>
          </a:ln>
        </p:spPr>
        <p:txBody>
          <a:bodyPr anchorCtr="0" anchor="t" bIns="91425" lIns="91425" rIns="91425" wrap="square" tIns="91425">
            <a:noAutofit/>
          </a:bodyPr>
          <a:lstStyle/>
          <a:p>
            <a:pPr lvl="0" rtl="0">
              <a:spcBef>
                <a:spcPts val="0"/>
              </a:spcBef>
              <a:buNone/>
            </a:pPr>
            <a:r>
              <a:rPr lang="en" sz="4800"/>
              <a:t>WHY WE NEED DI?</a:t>
            </a:r>
          </a:p>
        </p:txBody>
      </p:sp>
      <p:pic>
        <p:nvPicPr>
          <p:cNvPr descr="di_02.png" id="126" name="Shape 126"/>
          <p:cNvPicPr preferRelativeResize="0"/>
          <p:nvPr/>
        </p:nvPicPr>
        <p:blipFill>
          <a:blip r:embed="rId4">
            <a:alphaModFix/>
          </a:blip>
          <a:stretch>
            <a:fillRect/>
          </a:stretch>
        </p:blipFill>
        <p:spPr>
          <a:xfrm>
            <a:off x="536774" y="2115477"/>
            <a:ext cx="8070448" cy="2627044"/>
          </a:xfrm>
          <a:prstGeom prst="rect">
            <a:avLst/>
          </a:prstGeom>
          <a:noFill/>
          <a:ln>
            <a:noFill/>
          </a:ln>
        </p:spPr>
      </p:pic>
      <p:pic>
        <p:nvPicPr>
          <p:cNvPr descr="di_03.png" id="127" name="Shape 127"/>
          <p:cNvPicPr preferRelativeResize="0"/>
          <p:nvPr/>
        </p:nvPicPr>
        <p:blipFill>
          <a:blip r:embed="rId5">
            <a:alphaModFix/>
          </a:blip>
          <a:stretch>
            <a:fillRect/>
          </a:stretch>
        </p:blipFill>
        <p:spPr>
          <a:xfrm>
            <a:off x="536774" y="4734265"/>
            <a:ext cx="8070474" cy="58986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pic>
        <p:nvPicPr>
          <p:cNvPr id="389" name="Shape 389"/>
          <p:cNvPicPr preferRelativeResize="0"/>
          <p:nvPr/>
        </p:nvPicPr>
        <p:blipFill>
          <a:blip r:embed="rId3">
            <a:alphaModFix/>
          </a:blip>
          <a:stretch>
            <a:fillRect/>
          </a:stretch>
        </p:blipFill>
        <p:spPr>
          <a:xfrm>
            <a:off x="-41551" y="-1987"/>
            <a:ext cx="9144000" cy="6861962"/>
          </a:xfrm>
          <a:prstGeom prst="rect">
            <a:avLst/>
          </a:prstGeom>
          <a:noFill/>
          <a:ln>
            <a:noFill/>
          </a:ln>
        </p:spPr>
      </p:pic>
      <p:sp>
        <p:nvSpPr>
          <p:cNvPr id="390" name="Shape 390"/>
          <p:cNvSpPr txBox="1"/>
          <p:nvPr/>
        </p:nvSpPr>
        <p:spPr>
          <a:xfrm>
            <a:off x="384375" y="863400"/>
            <a:ext cx="8565600" cy="1573800"/>
          </a:xfrm>
          <a:prstGeom prst="rect">
            <a:avLst/>
          </a:prstGeom>
          <a:noFill/>
          <a:ln>
            <a:noFill/>
          </a:ln>
        </p:spPr>
        <p:txBody>
          <a:bodyPr anchorCtr="0" anchor="t" bIns="91425" lIns="91425" rIns="91425" wrap="square" tIns="91425">
            <a:noAutofit/>
          </a:bodyPr>
          <a:lstStyle/>
          <a:p>
            <a:pPr lvl="0" rtl="0">
              <a:spcBef>
                <a:spcPts val="0"/>
              </a:spcBef>
              <a:buNone/>
            </a:pPr>
            <a:r>
              <a:rPr lang="en" sz="4800"/>
              <a:t>LAZY MODULE PROVIDERS PROBLEMS</a:t>
            </a:r>
          </a:p>
        </p:txBody>
      </p:sp>
      <p:pic>
        <p:nvPicPr>
          <p:cNvPr descr="di_44.png" id="391" name="Shape 391"/>
          <p:cNvPicPr preferRelativeResize="0"/>
          <p:nvPr/>
        </p:nvPicPr>
        <p:blipFill>
          <a:blip r:embed="rId4">
            <a:alphaModFix/>
          </a:blip>
          <a:stretch>
            <a:fillRect/>
          </a:stretch>
        </p:blipFill>
        <p:spPr>
          <a:xfrm>
            <a:off x="384374" y="2422268"/>
            <a:ext cx="8375250" cy="368986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ctrTitle"/>
          </p:nvPr>
        </p:nvSpPr>
        <p:spPr>
          <a:xfrm>
            <a:off x="685800" y="2130425"/>
            <a:ext cx="7772400" cy="1470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 </a:t>
            </a:r>
          </a:p>
        </p:txBody>
      </p:sp>
      <p:sp>
        <p:nvSpPr>
          <p:cNvPr id="397" name="Shape 397"/>
          <p:cNvSpPr txBox="1"/>
          <p:nvPr>
            <p:ph idx="1" type="subTitle"/>
          </p:nvPr>
        </p:nvSpPr>
        <p:spPr>
          <a:xfrm>
            <a:off x="1371600" y="3886200"/>
            <a:ext cx="6400800" cy="1752600"/>
          </a:xfrm>
          <a:prstGeom prst="rect">
            <a:avLst/>
          </a:prstGeom>
          <a:noFill/>
          <a:ln>
            <a:noFill/>
          </a:ln>
        </p:spPr>
        <p:txBody>
          <a:bodyPr anchorCtr="0" anchor="t" bIns="45700" lIns="91425" rIns="91425" wrap="square" tIns="45700">
            <a:noAutofit/>
          </a:bodyPr>
          <a:lstStyle/>
          <a:p>
            <a:pPr lvl="0" rtl="0">
              <a:spcBef>
                <a:spcPts val="0"/>
              </a:spcBef>
              <a:buNone/>
            </a:pPr>
            <a:r>
              <a:t/>
            </a:r>
            <a:endParaRPr/>
          </a:p>
        </p:txBody>
      </p:sp>
      <p:pic>
        <p:nvPicPr>
          <p:cNvPr id="398" name="Shape 398"/>
          <p:cNvPicPr preferRelativeResize="0"/>
          <p:nvPr/>
        </p:nvPicPr>
        <p:blipFill>
          <a:blip r:embed="rId3">
            <a:alphaModFix/>
          </a:blip>
          <a:stretch>
            <a:fillRect/>
          </a:stretch>
        </p:blipFill>
        <p:spPr>
          <a:xfrm>
            <a:off x="-12709" y="0"/>
            <a:ext cx="9193221" cy="6857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Shape 132"/>
          <p:cNvPicPr preferRelativeResize="0"/>
          <p:nvPr/>
        </p:nvPicPr>
        <p:blipFill>
          <a:blip r:embed="rId3">
            <a:alphaModFix/>
          </a:blip>
          <a:stretch>
            <a:fillRect/>
          </a:stretch>
        </p:blipFill>
        <p:spPr>
          <a:xfrm>
            <a:off x="-1901" y="-3962"/>
            <a:ext cx="9144000" cy="6861962"/>
          </a:xfrm>
          <a:prstGeom prst="rect">
            <a:avLst/>
          </a:prstGeom>
          <a:noFill/>
          <a:ln>
            <a:noFill/>
          </a:ln>
        </p:spPr>
      </p:pic>
      <p:sp>
        <p:nvSpPr>
          <p:cNvPr id="133" name="Shape 133"/>
          <p:cNvSpPr txBox="1"/>
          <p:nvPr/>
        </p:nvSpPr>
        <p:spPr>
          <a:xfrm>
            <a:off x="536775" y="1015800"/>
            <a:ext cx="7328700" cy="1556100"/>
          </a:xfrm>
          <a:prstGeom prst="rect">
            <a:avLst/>
          </a:prstGeom>
          <a:noFill/>
          <a:ln>
            <a:noFill/>
          </a:ln>
        </p:spPr>
        <p:txBody>
          <a:bodyPr anchorCtr="0" anchor="t" bIns="91425" lIns="91425" rIns="91425" wrap="square" tIns="91425">
            <a:noAutofit/>
          </a:bodyPr>
          <a:lstStyle/>
          <a:p>
            <a:pPr lvl="0" rtl="0">
              <a:spcBef>
                <a:spcPts val="0"/>
              </a:spcBef>
              <a:buNone/>
            </a:pPr>
            <a:r>
              <a:rPr lang="en" sz="4800"/>
              <a:t>WHY WE NEED DI?</a:t>
            </a:r>
          </a:p>
        </p:txBody>
      </p:sp>
      <p:pic>
        <p:nvPicPr>
          <p:cNvPr descr="di_04.png" id="134" name="Shape 134"/>
          <p:cNvPicPr preferRelativeResize="0"/>
          <p:nvPr/>
        </p:nvPicPr>
        <p:blipFill>
          <a:blip r:embed="rId4">
            <a:alphaModFix/>
          </a:blip>
          <a:stretch>
            <a:fillRect/>
          </a:stretch>
        </p:blipFill>
        <p:spPr>
          <a:xfrm>
            <a:off x="536774" y="2386761"/>
            <a:ext cx="8070450" cy="26940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Shape 139"/>
          <p:cNvPicPr preferRelativeResize="0"/>
          <p:nvPr/>
        </p:nvPicPr>
        <p:blipFill>
          <a:blip r:embed="rId3">
            <a:alphaModFix/>
          </a:blip>
          <a:stretch>
            <a:fillRect/>
          </a:stretch>
        </p:blipFill>
        <p:spPr>
          <a:xfrm>
            <a:off x="-1901" y="-3962"/>
            <a:ext cx="9144000" cy="6861962"/>
          </a:xfrm>
          <a:prstGeom prst="rect">
            <a:avLst/>
          </a:prstGeom>
          <a:noFill/>
          <a:ln>
            <a:noFill/>
          </a:ln>
        </p:spPr>
      </p:pic>
      <p:sp>
        <p:nvSpPr>
          <p:cNvPr id="140" name="Shape 140"/>
          <p:cNvSpPr txBox="1"/>
          <p:nvPr/>
        </p:nvSpPr>
        <p:spPr>
          <a:xfrm>
            <a:off x="536775" y="1015800"/>
            <a:ext cx="7328700" cy="1556100"/>
          </a:xfrm>
          <a:prstGeom prst="rect">
            <a:avLst/>
          </a:prstGeom>
          <a:noFill/>
          <a:ln>
            <a:noFill/>
          </a:ln>
        </p:spPr>
        <p:txBody>
          <a:bodyPr anchorCtr="0" anchor="t" bIns="91425" lIns="91425" rIns="91425" wrap="square" tIns="91425">
            <a:noAutofit/>
          </a:bodyPr>
          <a:lstStyle/>
          <a:p>
            <a:pPr lvl="0" rtl="0">
              <a:spcBef>
                <a:spcPts val="0"/>
              </a:spcBef>
              <a:buNone/>
            </a:pPr>
            <a:r>
              <a:rPr lang="en" sz="4800"/>
              <a:t>DEPENDENCY INJECTION OVERVIEW </a:t>
            </a:r>
          </a:p>
        </p:txBody>
      </p:sp>
      <p:sp>
        <p:nvSpPr>
          <p:cNvPr id="141" name="Shape 141"/>
          <p:cNvSpPr txBox="1"/>
          <p:nvPr/>
        </p:nvSpPr>
        <p:spPr>
          <a:xfrm>
            <a:off x="536775" y="2967050"/>
            <a:ext cx="2606400" cy="2277600"/>
          </a:xfrm>
          <a:prstGeom prst="rect">
            <a:avLst/>
          </a:prstGeom>
          <a:noFill/>
          <a:ln>
            <a:noFill/>
          </a:ln>
        </p:spPr>
        <p:txBody>
          <a:bodyPr anchorCtr="0" anchor="t" bIns="91425" lIns="91425" rIns="91425" wrap="square" tIns="91425">
            <a:noAutofit/>
          </a:bodyPr>
          <a:lstStyle/>
          <a:p>
            <a:pPr indent="-342900" lvl="0" marL="457200">
              <a:spcBef>
                <a:spcPts val="0"/>
              </a:spcBef>
              <a:spcAft>
                <a:spcPts val="1000"/>
              </a:spcAft>
              <a:buSzPct val="100000"/>
              <a:buChar char="■"/>
            </a:pPr>
            <a:r>
              <a:rPr lang="en" sz="1800"/>
              <a:t>Token</a:t>
            </a:r>
          </a:p>
          <a:p>
            <a:pPr indent="-342900" lvl="0" marL="457200">
              <a:spcBef>
                <a:spcPts val="0"/>
              </a:spcBef>
              <a:spcAft>
                <a:spcPts val="1000"/>
              </a:spcAft>
              <a:buSzPct val="100000"/>
              <a:buChar char="■"/>
            </a:pPr>
            <a:r>
              <a:rPr lang="en" sz="1800"/>
              <a:t>Provider</a:t>
            </a:r>
          </a:p>
          <a:p>
            <a:pPr indent="-342900" lvl="0" marL="457200">
              <a:spcBef>
                <a:spcPts val="0"/>
              </a:spcBef>
              <a:spcAft>
                <a:spcPts val="1000"/>
              </a:spcAft>
              <a:buSzPct val="100000"/>
              <a:buChar char="■"/>
            </a:pPr>
            <a:r>
              <a:rPr lang="en" sz="1800"/>
              <a:t>Injector</a:t>
            </a:r>
          </a:p>
          <a:p>
            <a:pPr indent="-342900" lvl="0" marL="457200">
              <a:spcBef>
                <a:spcPts val="0"/>
              </a:spcBef>
              <a:spcAft>
                <a:spcPts val="1000"/>
              </a:spcAft>
              <a:buSzPct val="100000"/>
              <a:buChar char="■"/>
            </a:pPr>
            <a:r>
              <a:rPr lang="en" sz="1800"/>
              <a:t>Dependency</a:t>
            </a:r>
          </a:p>
        </p:txBody>
      </p:sp>
      <p:pic>
        <p:nvPicPr>
          <p:cNvPr descr="di_05.png" id="142" name="Shape 142"/>
          <p:cNvPicPr preferRelativeResize="0"/>
          <p:nvPr/>
        </p:nvPicPr>
        <p:blipFill>
          <a:blip r:embed="rId4">
            <a:alphaModFix/>
          </a:blip>
          <a:stretch>
            <a:fillRect/>
          </a:stretch>
        </p:blipFill>
        <p:spPr>
          <a:xfrm>
            <a:off x="3483825" y="2586049"/>
            <a:ext cx="4898250" cy="3227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Shape 147"/>
          <p:cNvPicPr preferRelativeResize="0"/>
          <p:nvPr/>
        </p:nvPicPr>
        <p:blipFill>
          <a:blip r:embed="rId3">
            <a:alphaModFix/>
          </a:blip>
          <a:stretch>
            <a:fillRect/>
          </a:stretch>
        </p:blipFill>
        <p:spPr>
          <a:xfrm>
            <a:off x="-1901" y="-3962"/>
            <a:ext cx="9144000" cy="6861962"/>
          </a:xfrm>
          <a:prstGeom prst="rect">
            <a:avLst/>
          </a:prstGeom>
          <a:noFill/>
          <a:ln>
            <a:noFill/>
          </a:ln>
        </p:spPr>
      </p:pic>
      <p:sp>
        <p:nvSpPr>
          <p:cNvPr id="148" name="Shape 148"/>
          <p:cNvSpPr txBox="1"/>
          <p:nvPr/>
        </p:nvSpPr>
        <p:spPr>
          <a:xfrm>
            <a:off x="536775" y="1015800"/>
            <a:ext cx="7328700" cy="1556100"/>
          </a:xfrm>
          <a:prstGeom prst="rect">
            <a:avLst/>
          </a:prstGeom>
          <a:noFill/>
          <a:ln>
            <a:noFill/>
          </a:ln>
        </p:spPr>
        <p:txBody>
          <a:bodyPr anchorCtr="0" anchor="t" bIns="91425" lIns="91425" rIns="91425" wrap="square" tIns="91425">
            <a:noAutofit/>
          </a:bodyPr>
          <a:lstStyle/>
          <a:p>
            <a:pPr lvl="0" rtl="0">
              <a:spcBef>
                <a:spcPts val="0"/>
              </a:spcBef>
              <a:buNone/>
            </a:pPr>
            <a:r>
              <a:rPr lang="en" sz="4800"/>
              <a:t>EASY TO DEVELOP</a:t>
            </a:r>
          </a:p>
        </p:txBody>
      </p:sp>
      <p:pic>
        <p:nvPicPr>
          <p:cNvPr descr="di_06.png" id="149" name="Shape 149"/>
          <p:cNvPicPr preferRelativeResize="0"/>
          <p:nvPr/>
        </p:nvPicPr>
        <p:blipFill>
          <a:blip r:embed="rId4">
            <a:alphaModFix/>
          </a:blip>
          <a:stretch>
            <a:fillRect/>
          </a:stretch>
        </p:blipFill>
        <p:spPr>
          <a:xfrm>
            <a:off x="536774" y="2147270"/>
            <a:ext cx="8070474" cy="25634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Shape 154"/>
          <p:cNvPicPr preferRelativeResize="0"/>
          <p:nvPr/>
        </p:nvPicPr>
        <p:blipFill>
          <a:blip r:embed="rId3">
            <a:alphaModFix/>
          </a:blip>
          <a:stretch>
            <a:fillRect/>
          </a:stretch>
        </p:blipFill>
        <p:spPr>
          <a:xfrm>
            <a:off x="-1901" y="-3962"/>
            <a:ext cx="9144000" cy="6861962"/>
          </a:xfrm>
          <a:prstGeom prst="rect">
            <a:avLst/>
          </a:prstGeom>
          <a:noFill/>
          <a:ln>
            <a:noFill/>
          </a:ln>
        </p:spPr>
      </p:pic>
      <p:sp>
        <p:nvSpPr>
          <p:cNvPr id="155" name="Shape 155"/>
          <p:cNvSpPr txBox="1"/>
          <p:nvPr/>
        </p:nvSpPr>
        <p:spPr>
          <a:xfrm>
            <a:off x="536775" y="1015800"/>
            <a:ext cx="7328700" cy="1556100"/>
          </a:xfrm>
          <a:prstGeom prst="rect">
            <a:avLst/>
          </a:prstGeom>
          <a:noFill/>
          <a:ln>
            <a:noFill/>
          </a:ln>
        </p:spPr>
        <p:txBody>
          <a:bodyPr anchorCtr="0" anchor="t" bIns="91425" lIns="91425" rIns="91425" wrap="square" tIns="91425">
            <a:noAutofit/>
          </a:bodyPr>
          <a:lstStyle/>
          <a:p>
            <a:pPr lvl="0" rtl="0">
              <a:spcBef>
                <a:spcPts val="0"/>
              </a:spcBef>
              <a:buNone/>
            </a:pPr>
            <a:r>
              <a:rPr lang="en" sz="4800"/>
              <a:t>PROVIDERS</a:t>
            </a:r>
          </a:p>
        </p:txBody>
      </p:sp>
      <p:pic>
        <p:nvPicPr>
          <p:cNvPr descr="di_07.png" id="156" name="Shape 156"/>
          <p:cNvPicPr preferRelativeResize="0"/>
          <p:nvPr/>
        </p:nvPicPr>
        <p:blipFill>
          <a:blip r:embed="rId4">
            <a:alphaModFix/>
          </a:blip>
          <a:stretch>
            <a:fillRect/>
          </a:stretch>
        </p:blipFill>
        <p:spPr>
          <a:xfrm>
            <a:off x="536774" y="2004212"/>
            <a:ext cx="8070449" cy="330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Shape 161"/>
          <p:cNvPicPr preferRelativeResize="0"/>
          <p:nvPr/>
        </p:nvPicPr>
        <p:blipFill>
          <a:blip r:embed="rId3">
            <a:alphaModFix/>
          </a:blip>
          <a:stretch>
            <a:fillRect/>
          </a:stretch>
        </p:blipFill>
        <p:spPr>
          <a:xfrm>
            <a:off x="-1901" y="-3962"/>
            <a:ext cx="9144000" cy="6861962"/>
          </a:xfrm>
          <a:prstGeom prst="rect">
            <a:avLst/>
          </a:prstGeom>
          <a:noFill/>
          <a:ln>
            <a:noFill/>
          </a:ln>
        </p:spPr>
      </p:pic>
      <p:sp>
        <p:nvSpPr>
          <p:cNvPr id="162" name="Shape 162"/>
          <p:cNvSpPr txBox="1"/>
          <p:nvPr/>
        </p:nvSpPr>
        <p:spPr>
          <a:xfrm>
            <a:off x="536775" y="1015800"/>
            <a:ext cx="7328700" cy="1045800"/>
          </a:xfrm>
          <a:prstGeom prst="rect">
            <a:avLst/>
          </a:prstGeom>
          <a:noFill/>
          <a:ln>
            <a:noFill/>
          </a:ln>
        </p:spPr>
        <p:txBody>
          <a:bodyPr anchorCtr="0" anchor="t" bIns="91425" lIns="91425" rIns="91425" wrap="square" tIns="91425">
            <a:noAutofit/>
          </a:bodyPr>
          <a:lstStyle/>
          <a:p>
            <a:pPr lvl="0" rtl="0">
              <a:spcBef>
                <a:spcPts val="0"/>
              </a:spcBef>
              <a:buNone/>
            </a:pPr>
            <a:r>
              <a:rPr lang="en" sz="4800"/>
              <a:t>PROVIDERS</a:t>
            </a:r>
          </a:p>
        </p:txBody>
      </p:sp>
      <p:pic>
        <p:nvPicPr>
          <p:cNvPr descr="di_08.png" id="163" name="Shape 163"/>
          <p:cNvPicPr preferRelativeResize="0"/>
          <p:nvPr/>
        </p:nvPicPr>
        <p:blipFill>
          <a:blip r:embed="rId4">
            <a:alphaModFix/>
          </a:blip>
          <a:stretch>
            <a:fillRect/>
          </a:stretch>
        </p:blipFill>
        <p:spPr>
          <a:xfrm>
            <a:off x="536775" y="1987930"/>
            <a:ext cx="8070450" cy="30345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