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Lst>
  <p:notesMasterIdLst>
    <p:notesMasterId r:id="rId35"/>
  </p:notesMasterIdLst>
  <p:sldIdLst>
    <p:sldId id="528" r:id="rId10"/>
    <p:sldId id="529" r:id="rId11"/>
    <p:sldId id="530" r:id="rId12"/>
    <p:sldId id="531" r:id="rId13"/>
    <p:sldId id="532" r:id="rId14"/>
    <p:sldId id="552" r:id="rId15"/>
    <p:sldId id="533" r:id="rId16"/>
    <p:sldId id="534"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Lst>
  <p:sldSz cx="9144000" cy="5143500" type="screen16x9"/>
  <p:notesSz cx="6858000" cy="9144000"/>
  <p:custDataLst>
    <p:tags r:id="rId36"/>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66" userDrawn="1">
          <p15:clr>
            <a:srgbClr val="A4A3A4"/>
          </p15:clr>
        </p15:guide>
        <p15:guide id="2" pos="2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8000"/>
    <a:srgbClr val="339933"/>
    <a:srgbClr val="00CC00"/>
    <a:srgbClr val="FF9900"/>
    <a:srgbClr val="9966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78E4E-6782-44D7-973B-3239DFBF6D69}" v="16" dt="2024-04-27T16:00:52.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201" d="100"/>
          <a:sy n="201" d="100"/>
        </p:scale>
        <p:origin x="654" y="174"/>
      </p:cViewPr>
      <p:guideLst>
        <p:guide orient="horz" pos="1566"/>
        <p:guide pos="2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slide" Target="slides/slide25.xml"/><Relationship Id="rId42"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ags" Target="tags/tag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yu" userId="4ef73c0e9951af0c" providerId="LiveId" clId="{F5878E4E-6782-44D7-973B-3239DFBF6D69}"/>
    <pc:docChg chg="custSel modSld">
      <pc:chgData name="wang jinyu" userId="4ef73c0e9951af0c" providerId="LiveId" clId="{F5878E4E-6782-44D7-973B-3239DFBF6D69}" dt="2024-04-27T16:19:05.974" v="22" actId="1038"/>
      <pc:docMkLst>
        <pc:docMk/>
      </pc:docMkLst>
      <pc:sldChg chg="addSp delSp modSp mod delAnim">
        <pc:chgData name="wang jinyu" userId="4ef73c0e9951af0c" providerId="LiveId" clId="{F5878E4E-6782-44D7-973B-3239DFBF6D69}" dt="2024-04-27T16:00:55.821" v="17" actId="478"/>
        <pc:sldMkLst>
          <pc:docMk/>
          <pc:sldMk cId="0" sldId="536"/>
        </pc:sldMkLst>
        <pc:spChg chg="add mod">
          <ac:chgData name="wang jinyu" userId="4ef73c0e9951af0c" providerId="LiveId" clId="{F5878E4E-6782-44D7-973B-3239DFBF6D69}" dt="2024-04-27T16:00:27.502" v="10" actId="1076"/>
          <ac:spMkLst>
            <pc:docMk/>
            <pc:sldMk cId="0" sldId="536"/>
            <ac:spMk id="109" creationId="{FBE93ED0-3377-4C95-9B1C-3B3B21CACDE2}"/>
          </ac:spMkLst>
        </pc:spChg>
        <pc:spChg chg="add mod">
          <ac:chgData name="wang jinyu" userId="4ef73c0e9951af0c" providerId="LiveId" clId="{F5878E4E-6782-44D7-973B-3239DFBF6D69}" dt="2024-04-27T16:00:52.624" v="16" actId="1076"/>
          <ac:spMkLst>
            <pc:docMk/>
            <pc:sldMk cId="0" sldId="536"/>
            <ac:spMk id="110" creationId="{6EC6C455-EE4A-4B99-85CA-10447A0407D5}"/>
          </ac:spMkLst>
        </pc:spChg>
        <pc:spChg chg="mod">
          <ac:chgData name="wang jinyu" userId="4ef73c0e9951af0c" providerId="LiveId" clId="{F5878E4E-6782-44D7-973B-3239DFBF6D69}" dt="2024-04-27T16:00:46.616" v="15" actId="1076"/>
          <ac:spMkLst>
            <pc:docMk/>
            <pc:sldMk cId="0" sldId="536"/>
            <ac:spMk id="311" creationId="{00000000-0000-0000-0000-000000000000}"/>
          </ac:spMkLst>
        </pc:spChg>
        <pc:spChg chg="mod">
          <ac:chgData name="wang jinyu" userId="4ef73c0e9951af0c" providerId="LiveId" clId="{F5878E4E-6782-44D7-973B-3239DFBF6D69}" dt="2024-04-27T16:00:46.616" v="15" actId="1076"/>
          <ac:spMkLst>
            <pc:docMk/>
            <pc:sldMk cId="0" sldId="536"/>
            <ac:spMk id="312" creationId="{00000000-0000-0000-0000-000000000000}"/>
          </ac:spMkLst>
        </pc:spChg>
        <pc:spChg chg="mod">
          <ac:chgData name="wang jinyu" userId="4ef73c0e9951af0c" providerId="LiveId" clId="{F5878E4E-6782-44D7-973B-3239DFBF6D69}" dt="2024-04-27T16:00:46.616" v="15" actId="1076"/>
          <ac:spMkLst>
            <pc:docMk/>
            <pc:sldMk cId="0" sldId="536"/>
            <ac:spMk id="313" creationId="{00000000-0000-0000-0000-000000000000}"/>
          </ac:spMkLst>
        </pc:spChg>
        <pc:spChg chg="mod">
          <ac:chgData name="wang jinyu" userId="4ef73c0e9951af0c" providerId="LiveId" clId="{F5878E4E-6782-44D7-973B-3239DFBF6D69}" dt="2024-04-27T16:00:46.616" v="15" actId="1076"/>
          <ac:spMkLst>
            <pc:docMk/>
            <pc:sldMk cId="0" sldId="536"/>
            <ac:spMk id="314" creationId="{00000000-0000-0000-0000-000000000000}"/>
          </ac:spMkLst>
        </pc:spChg>
        <pc:spChg chg="mod">
          <ac:chgData name="wang jinyu" userId="4ef73c0e9951af0c" providerId="LiveId" clId="{F5878E4E-6782-44D7-973B-3239DFBF6D69}" dt="2024-04-27T16:00:46.616" v="15" actId="1076"/>
          <ac:spMkLst>
            <pc:docMk/>
            <pc:sldMk cId="0" sldId="536"/>
            <ac:spMk id="315" creationId="{00000000-0000-0000-0000-000000000000}"/>
          </ac:spMkLst>
        </pc:spChg>
        <pc:spChg chg="mod">
          <ac:chgData name="wang jinyu" userId="4ef73c0e9951af0c" providerId="LiveId" clId="{F5878E4E-6782-44D7-973B-3239DFBF6D69}" dt="2024-04-27T16:00:46.616" v="15" actId="1076"/>
          <ac:spMkLst>
            <pc:docMk/>
            <pc:sldMk cId="0" sldId="536"/>
            <ac:spMk id="316" creationId="{00000000-0000-0000-0000-000000000000}"/>
          </ac:spMkLst>
        </pc:spChg>
        <pc:spChg chg="mod">
          <ac:chgData name="wang jinyu" userId="4ef73c0e9951af0c" providerId="LiveId" clId="{F5878E4E-6782-44D7-973B-3239DFBF6D69}" dt="2024-04-27T16:00:46.616" v="15" actId="1076"/>
          <ac:spMkLst>
            <pc:docMk/>
            <pc:sldMk cId="0" sldId="536"/>
            <ac:spMk id="317" creationId="{00000000-0000-0000-0000-000000000000}"/>
          </ac:spMkLst>
        </pc:spChg>
        <pc:spChg chg="mod">
          <ac:chgData name="wang jinyu" userId="4ef73c0e9951af0c" providerId="LiveId" clId="{F5878E4E-6782-44D7-973B-3239DFBF6D69}" dt="2024-04-27T16:00:46.616" v="15" actId="1076"/>
          <ac:spMkLst>
            <pc:docMk/>
            <pc:sldMk cId="0" sldId="536"/>
            <ac:spMk id="318" creationId="{00000000-0000-0000-0000-000000000000}"/>
          </ac:spMkLst>
        </pc:spChg>
        <pc:spChg chg="mod">
          <ac:chgData name="wang jinyu" userId="4ef73c0e9951af0c" providerId="LiveId" clId="{F5878E4E-6782-44D7-973B-3239DFBF6D69}" dt="2024-04-27T16:00:46.616" v="15" actId="1076"/>
          <ac:spMkLst>
            <pc:docMk/>
            <pc:sldMk cId="0" sldId="536"/>
            <ac:spMk id="319" creationId="{00000000-0000-0000-0000-000000000000}"/>
          </ac:spMkLst>
        </pc:spChg>
        <pc:spChg chg="mod">
          <ac:chgData name="wang jinyu" userId="4ef73c0e9951af0c" providerId="LiveId" clId="{F5878E4E-6782-44D7-973B-3239DFBF6D69}" dt="2024-04-27T16:00:46.616" v="15" actId="1076"/>
          <ac:spMkLst>
            <pc:docMk/>
            <pc:sldMk cId="0" sldId="536"/>
            <ac:spMk id="320" creationId="{00000000-0000-0000-0000-000000000000}"/>
          </ac:spMkLst>
        </pc:spChg>
        <pc:spChg chg="mod">
          <ac:chgData name="wang jinyu" userId="4ef73c0e9951af0c" providerId="LiveId" clId="{F5878E4E-6782-44D7-973B-3239DFBF6D69}" dt="2024-04-27T16:00:46.616" v="15" actId="1076"/>
          <ac:spMkLst>
            <pc:docMk/>
            <pc:sldMk cId="0" sldId="536"/>
            <ac:spMk id="321" creationId="{00000000-0000-0000-0000-000000000000}"/>
          </ac:spMkLst>
        </pc:spChg>
        <pc:spChg chg="mod">
          <ac:chgData name="wang jinyu" userId="4ef73c0e9951af0c" providerId="LiveId" clId="{F5878E4E-6782-44D7-973B-3239DFBF6D69}" dt="2024-04-27T16:00:46.616" v="15" actId="1076"/>
          <ac:spMkLst>
            <pc:docMk/>
            <pc:sldMk cId="0" sldId="536"/>
            <ac:spMk id="322" creationId="{00000000-0000-0000-0000-000000000000}"/>
          </ac:spMkLst>
        </pc:spChg>
        <pc:spChg chg="mod">
          <ac:chgData name="wang jinyu" userId="4ef73c0e9951af0c" providerId="LiveId" clId="{F5878E4E-6782-44D7-973B-3239DFBF6D69}" dt="2024-04-27T16:00:46.616" v="15" actId="1076"/>
          <ac:spMkLst>
            <pc:docMk/>
            <pc:sldMk cId="0" sldId="536"/>
            <ac:spMk id="323" creationId="{00000000-0000-0000-0000-000000000000}"/>
          </ac:spMkLst>
        </pc:spChg>
        <pc:spChg chg="mod">
          <ac:chgData name="wang jinyu" userId="4ef73c0e9951af0c" providerId="LiveId" clId="{F5878E4E-6782-44D7-973B-3239DFBF6D69}" dt="2024-04-27T16:00:46.616" v="15" actId="1076"/>
          <ac:spMkLst>
            <pc:docMk/>
            <pc:sldMk cId="0" sldId="536"/>
            <ac:spMk id="324" creationId="{00000000-0000-0000-0000-000000000000}"/>
          </ac:spMkLst>
        </pc:spChg>
        <pc:spChg chg="mod">
          <ac:chgData name="wang jinyu" userId="4ef73c0e9951af0c" providerId="LiveId" clId="{F5878E4E-6782-44D7-973B-3239DFBF6D69}" dt="2024-04-27T16:00:46.616" v="15" actId="1076"/>
          <ac:spMkLst>
            <pc:docMk/>
            <pc:sldMk cId="0" sldId="536"/>
            <ac:spMk id="325" creationId="{00000000-0000-0000-0000-000000000000}"/>
          </ac:spMkLst>
        </pc:spChg>
        <pc:spChg chg="mod">
          <ac:chgData name="wang jinyu" userId="4ef73c0e9951af0c" providerId="LiveId" clId="{F5878E4E-6782-44D7-973B-3239DFBF6D69}" dt="2024-04-27T16:00:46.616" v="15" actId="1076"/>
          <ac:spMkLst>
            <pc:docMk/>
            <pc:sldMk cId="0" sldId="536"/>
            <ac:spMk id="326" creationId="{00000000-0000-0000-0000-000000000000}"/>
          </ac:spMkLst>
        </pc:spChg>
        <pc:spChg chg="mod">
          <ac:chgData name="wang jinyu" userId="4ef73c0e9951af0c" providerId="LiveId" clId="{F5878E4E-6782-44D7-973B-3239DFBF6D69}" dt="2024-04-27T16:00:46.616" v="15" actId="1076"/>
          <ac:spMkLst>
            <pc:docMk/>
            <pc:sldMk cId="0" sldId="536"/>
            <ac:spMk id="327" creationId="{00000000-0000-0000-0000-000000000000}"/>
          </ac:spMkLst>
        </pc:spChg>
        <pc:spChg chg="mod">
          <ac:chgData name="wang jinyu" userId="4ef73c0e9951af0c" providerId="LiveId" clId="{F5878E4E-6782-44D7-973B-3239DFBF6D69}" dt="2024-04-27T16:00:46.616" v="15" actId="1076"/>
          <ac:spMkLst>
            <pc:docMk/>
            <pc:sldMk cId="0" sldId="536"/>
            <ac:spMk id="328" creationId="{00000000-0000-0000-0000-000000000000}"/>
          </ac:spMkLst>
        </pc:spChg>
        <pc:spChg chg="mod">
          <ac:chgData name="wang jinyu" userId="4ef73c0e9951af0c" providerId="LiveId" clId="{F5878E4E-6782-44D7-973B-3239DFBF6D69}" dt="2024-04-27T16:00:46.616" v="15" actId="1076"/>
          <ac:spMkLst>
            <pc:docMk/>
            <pc:sldMk cId="0" sldId="536"/>
            <ac:spMk id="329" creationId="{00000000-0000-0000-0000-000000000000}"/>
          </ac:spMkLst>
        </pc:spChg>
        <pc:spChg chg="mod">
          <ac:chgData name="wang jinyu" userId="4ef73c0e9951af0c" providerId="LiveId" clId="{F5878E4E-6782-44D7-973B-3239DFBF6D69}" dt="2024-04-27T16:00:46.616" v="15" actId="1076"/>
          <ac:spMkLst>
            <pc:docMk/>
            <pc:sldMk cId="0" sldId="536"/>
            <ac:spMk id="330" creationId="{00000000-0000-0000-0000-000000000000}"/>
          </ac:spMkLst>
        </pc:spChg>
        <pc:spChg chg="mod">
          <ac:chgData name="wang jinyu" userId="4ef73c0e9951af0c" providerId="LiveId" clId="{F5878E4E-6782-44D7-973B-3239DFBF6D69}" dt="2024-04-27T16:00:46.616" v="15" actId="1076"/>
          <ac:spMkLst>
            <pc:docMk/>
            <pc:sldMk cId="0" sldId="536"/>
            <ac:spMk id="331" creationId="{00000000-0000-0000-0000-000000000000}"/>
          </ac:spMkLst>
        </pc:spChg>
        <pc:spChg chg="mod">
          <ac:chgData name="wang jinyu" userId="4ef73c0e9951af0c" providerId="LiveId" clId="{F5878E4E-6782-44D7-973B-3239DFBF6D69}" dt="2024-04-27T16:00:46.616" v="15" actId="1076"/>
          <ac:spMkLst>
            <pc:docMk/>
            <pc:sldMk cId="0" sldId="536"/>
            <ac:spMk id="332" creationId="{00000000-0000-0000-0000-000000000000}"/>
          </ac:spMkLst>
        </pc:spChg>
        <pc:spChg chg="mod">
          <ac:chgData name="wang jinyu" userId="4ef73c0e9951af0c" providerId="LiveId" clId="{F5878E4E-6782-44D7-973B-3239DFBF6D69}" dt="2024-04-27T16:00:46.616" v="15" actId="1076"/>
          <ac:spMkLst>
            <pc:docMk/>
            <pc:sldMk cId="0" sldId="536"/>
            <ac:spMk id="333" creationId="{00000000-0000-0000-0000-000000000000}"/>
          </ac:spMkLst>
        </pc:spChg>
        <pc:spChg chg="mod">
          <ac:chgData name="wang jinyu" userId="4ef73c0e9951af0c" providerId="LiveId" clId="{F5878E4E-6782-44D7-973B-3239DFBF6D69}" dt="2024-04-27T16:00:46.616" v="15" actId="1076"/>
          <ac:spMkLst>
            <pc:docMk/>
            <pc:sldMk cId="0" sldId="536"/>
            <ac:spMk id="334" creationId="{00000000-0000-0000-0000-000000000000}"/>
          </ac:spMkLst>
        </pc:spChg>
        <pc:spChg chg="mod">
          <ac:chgData name="wang jinyu" userId="4ef73c0e9951af0c" providerId="LiveId" clId="{F5878E4E-6782-44D7-973B-3239DFBF6D69}" dt="2024-04-27T16:00:46.616" v="15" actId="1076"/>
          <ac:spMkLst>
            <pc:docMk/>
            <pc:sldMk cId="0" sldId="536"/>
            <ac:spMk id="335" creationId="{00000000-0000-0000-0000-000000000000}"/>
          </ac:spMkLst>
        </pc:spChg>
        <pc:spChg chg="mod">
          <ac:chgData name="wang jinyu" userId="4ef73c0e9951af0c" providerId="LiveId" clId="{F5878E4E-6782-44D7-973B-3239DFBF6D69}" dt="2024-04-27T16:00:46.616" v="15" actId="1076"/>
          <ac:spMkLst>
            <pc:docMk/>
            <pc:sldMk cId="0" sldId="536"/>
            <ac:spMk id="336" creationId="{00000000-0000-0000-0000-000000000000}"/>
          </ac:spMkLst>
        </pc:spChg>
        <pc:spChg chg="mod">
          <ac:chgData name="wang jinyu" userId="4ef73c0e9951af0c" providerId="LiveId" clId="{F5878E4E-6782-44D7-973B-3239DFBF6D69}" dt="2024-04-27T16:00:46.616" v="15" actId="1076"/>
          <ac:spMkLst>
            <pc:docMk/>
            <pc:sldMk cId="0" sldId="536"/>
            <ac:spMk id="337" creationId="{00000000-0000-0000-0000-000000000000}"/>
          </ac:spMkLst>
        </pc:spChg>
        <pc:spChg chg="mod">
          <ac:chgData name="wang jinyu" userId="4ef73c0e9951af0c" providerId="LiveId" clId="{F5878E4E-6782-44D7-973B-3239DFBF6D69}" dt="2024-04-27T16:00:46.616" v="15" actId="1076"/>
          <ac:spMkLst>
            <pc:docMk/>
            <pc:sldMk cId="0" sldId="536"/>
            <ac:spMk id="338" creationId="{00000000-0000-0000-0000-000000000000}"/>
          </ac:spMkLst>
        </pc:spChg>
        <pc:spChg chg="mod">
          <ac:chgData name="wang jinyu" userId="4ef73c0e9951af0c" providerId="LiveId" clId="{F5878E4E-6782-44D7-973B-3239DFBF6D69}" dt="2024-04-27T16:00:46.616" v="15" actId="1076"/>
          <ac:spMkLst>
            <pc:docMk/>
            <pc:sldMk cId="0" sldId="536"/>
            <ac:spMk id="339" creationId="{00000000-0000-0000-0000-000000000000}"/>
          </ac:spMkLst>
        </pc:spChg>
        <pc:spChg chg="mod">
          <ac:chgData name="wang jinyu" userId="4ef73c0e9951af0c" providerId="LiveId" clId="{F5878E4E-6782-44D7-973B-3239DFBF6D69}" dt="2024-04-27T16:00:46.616" v="15" actId="1076"/>
          <ac:spMkLst>
            <pc:docMk/>
            <pc:sldMk cId="0" sldId="536"/>
            <ac:spMk id="340" creationId="{00000000-0000-0000-0000-000000000000}"/>
          </ac:spMkLst>
        </pc:spChg>
        <pc:spChg chg="mod">
          <ac:chgData name="wang jinyu" userId="4ef73c0e9951af0c" providerId="LiveId" clId="{F5878E4E-6782-44D7-973B-3239DFBF6D69}" dt="2024-04-27T16:00:46.616" v="15" actId="1076"/>
          <ac:spMkLst>
            <pc:docMk/>
            <pc:sldMk cId="0" sldId="536"/>
            <ac:spMk id="341" creationId="{00000000-0000-0000-0000-000000000000}"/>
          </ac:spMkLst>
        </pc:spChg>
        <pc:spChg chg="mod">
          <ac:chgData name="wang jinyu" userId="4ef73c0e9951af0c" providerId="LiveId" clId="{F5878E4E-6782-44D7-973B-3239DFBF6D69}" dt="2024-04-27T16:00:46.616" v="15" actId="1076"/>
          <ac:spMkLst>
            <pc:docMk/>
            <pc:sldMk cId="0" sldId="536"/>
            <ac:spMk id="342" creationId="{00000000-0000-0000-0000-000000000000}"/>
          </ac:spMkLst>
        </pc:spChg>
        <pc:spChg chg="mod">
          <ac:chgData name="wang jinyu" userId="4ef73c0e9951af0c" providerId="LiveId" clId="{F5878E4E-6782-44D7-973B-3239DFBF6D69}" dt="2024-04-27T16:00:46.616" v="15" actId="1076"/>
          <ac:spMkLst>
            <pc:docMk/>
            <pc:sldMk cId="0" sldId="536"/>
            <ac:spMk id="343" creationId="{00000000-0000-0000-0000-000000000000}"/>
          </ac:spMkLst>
        </pc:spChg>
        <pc:spChg chg="mod">
          <ac:chgData name="wang jinyu" userId="4ef73c0e9951af0c" providerId="LiveId" clId="{F5878E4E-6782-44D7-973B-3239DFBF6D69}" dt="2024-04-27T16:00:46.616" v="15" actId="1076"/>
          <ac:spMkLst>
            <pc:docMk/>
            <pc:sldMk cId="0" sldId="536"/>
            <ac:spMk id="344" creationId="{00000000-0000-0000-0000-000000000000}"/>
          </ac:spMkLst>
        </pc:spChg>
        <pc:spChg chg="mod">
          <ac:chgData name="wang jinyu" userId="4ef73c0e9951af0c" providerId="LiveId" clId="{F5878E4E-6782-44D7-973B-3239DFBF6D69}" dt="2024-04-27T16:00:46.616" v="15" actId="1076"/>
          <ac:spMkLst>
            <pc:docMk/>
            <pc:sldMk cId="0" sldId="536"/>
            <ac:spMk id="345" creationId="{00000000-0000-0000-0000-000000000000}"/>
          </ac:spMkLst>
        </pc:spChg>
        <pc:spChg chg="mod">
          <ac:chgData name="wang jinyu" userId="4ef73c0e9951af0c" providerId="LiveId" clId="{F5878E4E-6782-44D7-973B-3239DFBF6D69}" dt="2024-04-27T16:00:46.616" v="15" actId="1076"/>
          <ac:spMkLst>
            <pc:docMk/>
            <pc:sldMk cId="0" sldId="536"/>
            <ac:spMk id="346" creationId="{00000000-0000-0000-0000-000000000000}"/>
          </ac:spMkLst>
        </pc:spChg>
        <pc:spChg chg="mod">
          <ac:chgData name="wang jinyu" userId="4ef73c0e9951af0c" providerId="LiveId" clId="{F5878E4E-6782-44D7-973B-3239DFBF6D69}" dt="2024-04-27T16:00:46.616" v="15" actId="1076"/>
          <ac:spMkLst>
            <pc:docMk/>
            <pc:sldMk cId="0" sldId="536"/>
            <ac:spMk id="347" creationId="{00000000-0000-0000-0000-000000000000}"/>
          </ac:spMkLst>
        </pc:spChg>
        <pc:spChg chg="mod">
          <ac:chgData name="wang jinyu" userId="4ef73c0e9951af0c" providerId="LiveId" clId="{F5878E4E-6782-44D7-973B-3239DFBF6D69}" dt="2024-04-27T16:00:46.616" v="15" actId="1076"/>
          <ac:spMkLst>
            <pc:docMk/>
            <pc:sldMk cId="0" sldId="536"/>
            <ac:spMk id="348" creationId="{00000000-0000-0000-0000-000000000000}"/>
          </ac:spMkLst>
        </pc:spChg>
        <pc:spChg chg="mod">
          <ac:chgData name="wang jinyu" userId="4ef73c0e9951af0c" providerId="LiveId" clId="{F5878E4E-6782-44D7-973B-3239DFBF6D69}" dt="2024-04-27T16:00:46.616" v="15" actId="1076"/>
          <ac:spMkLst>
            <pc:docMk/>
            <pc:sldMk cId="0" sldId="536"/>
            <ac:spMk id="349" creationId="{00000000-0000-0000-0000-000000000000}"/>
          </ac:spMkLst>
        </pc:spChg>
        <pc:spChg chg="mod">
          <ac:chgData name="wang jinyu" userId="4ef73c0e9951af0c" providerId="LiveId" clId="{F5878E4E-6782-44D7-973B-3239DFBF6D69}" dt="2024-04-27T16:00:46.616" v="15" actId="1076"/>
          <ac:spMkLst>
            <pc:docMk/>
            <pc:sldMk cId="0" sldId="536"/>
            <ac:spMk id="350" creationId="{00000000-0000-0000-0000-000000000000}"/>
          </ac:spMkLst>
        </pc:spChg>
        <pc:spChg chg="mod">
          <ac:chgData name="wang jinyu" userId="4ef73c0e9951af0c" providerId="LiveId" clId="{F5878E4E-6782-44D7-973B-3239DFBF6D69}" dt="2024-04-27T16:00:46.616" v="15" actId="1076"/>
          <ac:spMkLst>
            <pc:docMk/>
            <pc:sldMk cId="0" sldId="536"/>
            <ac:spMk id="351" creationId="{00000000-0000-0000-0000-000000000000}"/>
          </ac:spMkLst>
        </pc:spChg>
        <pc:spChg chg="mod">
          <ac:chgData name="wang jinyu" userId="4ef73c0e9951af0c" providerId="LiveId" clId="{F5878E4E-6782-44D7-973B-3239DFBF6D69}" dt="2024-04-27T16:00:46.616" v="15" actId="1076"/>
          <ac:spMkLst>
            <pc:docMk/>
            <pc:sldMk cId="0" sldId="536"/>
            <ac:spMk id="352" creationId="{00000000-0000-0000-0000-000000000000}"/>
          </ac:spMkLst>
        </pc:spChg>
        <pc:spChg chg="mod">
          <ac:chgData name="wang jinyu" userId="4ef73c0e9951af0c" providerId="LiveId" clId="{F5878E4E-6782-44D7-973B-3239DFBF6D69}" dt="2024-04-27T16:00:46.616" v="15" actId="1076"/>
          <ac:spMkLst>
            <pc:docMk/>
            <pc:sldMk cId="0" sldId="536"/>
            <ac:spMk id="353" creationId="{00000000-0000-0000-0000-000000000000}"/>
          </ac:spMkLst>
        </pc:spChg>
        <pc:spChg chg="mod">
          <ac:chgData name="wang jinyu" userId="4ef73c0e9951af0c" providerId="LiveId" clId="{F5878E4E-6782-44D7-973B-3239DFBF6D69}" dt="2024-04-27T16:00:46.616" v="15" actId="1076"/>
          <ac:spMkLst>
            <pc:docMk/>
            <pc:sldMk cId="0" sldId="536"/>
            <ac:spMk id="354" creationId="{00000000-0000-0000-0000-000000000000}"/>
          </ac:spMkLst>
        </pc:spChg>
        <pc:spChg chg="mod">
          <ac:chgData name="wang jinyu" userId="4ef73c0e9951af0c" providerId="LiveId" clId="{F5878E4E-6782-44D7-973B-3239DFBF6D69}" dt="2024-04-27T16:00:46.616" v="15" actId="1076"/>
          <ac:spMkLst>
            <pc:docMk/>
            <pc:sldMk cId="0" sldId="536"/>
            <ac:spMk id="355" creationId="{00000000-0000-0000-0000-000000000000}"/>
          </ac:spMkLst>
        </pc:spChg>
        <pc:spChg chg="mod">
          <ac:chgData name="wang jinyu" userId="4ef73c0e9951af0c" providerId="LiveId" clId="{F5878E4E-6782-44D7-973B-3239DFBF6D69}" dt="2024-04-27T16:00:46.616" v="15" actId="1076"/>
          <ac:spMkLst>
            <pc:docMk/>
            <pc:sldMk cId="0" sldId="536"/>
            <ac:spMk id="356" creationId="{00000000-0000-0000-0000-000000000000}"/>
          </ac:spMkLst>
        </pc:spChg>
        <pc:spChg chg="mod">
          <ac:chgData name="wang jinyu" userId="4ef73c0e9951af0c" providerId="LiveId" clId="{F5878E4E-6782-44D7-973B-3239DFBF6D69}" dt="2024-04-27T16:00:46.616" v="15" actId="1076"/>
          <ac:spMkLst>
            <pc:docMk/>
            <pc:sldMk cId="0" sldId="536"/>
            <ac:spMk id="357" creationId="{00000000-0000-0000-0000-000000000000}"/>
          </ac:spMkLst>
        </pc:spChg>
        <pc:spChg chg="mod">
          <ac:chgData name="wang jinyu" userId="4ef73c0e9951af0c" providerId="LiveId" clId="{F5878E4E-6782-44D7-973B-3239DFBF6D69}" dt="2024-04-27T16:00:46.616" v="15" actId="1076"/>
          <ac:spMkLst>
            <pc:docMk/>
            <pc:sldMk cId="0" sldId="536"/>
            <ac:spMk id="358" creationId="{00000000-0000-0000-0000-000000000000}"/>
          </ac:spMkLst>
        </pc:spChg>
        <pc:spChg chg="mod">
          <ac:chgData name="wang jinyu" userId="4ef73c0e9951af0c" providerId="LiveId" clId="{F5878E4E-6782-44D7-973B-3239DFBF6D69}" dt="2024-04-27T16:00:46.616" v="15" actId="1076"/>
          <ac:spMkLst>
            <pc:docMk/>
            <pc:sldMk cId="0" sldId="536"/>
            <ac:spMk id="359" creationId="{00000000-0000-0000-0000-000000000000}"/>
          </ac:spMkLst>
        </pc:spChg>
        <pc:spChg chg="mod">
          <ac:chgData name="wang jinyu" userId="4ef73c0e9951af0c" providerId="LiveId" clId="{F5878E4E-6782-44D7-973B-3239DFBF6D69}" dt="2024-04-27T16:00:46.616" v="15" actId="1076"/>
          <ac:spMkLst>
            <pc:docMk/>
            <pc:sldMk cId="0" sldId="536"/>
            <ac:spMk id="360" creationId="{00000000-0000-0000-0000-000000000000}"/>
          </ac:spMkLst>
        </pc:spChg>
        <pc:spChg chg="mod">
          <ac:chgData name="wang jinyu" userId="4ef73c0e9951af0c" providerId="LiveId" clId="{F5878E4E-6782-44D7-973B-3239DFBF6D69}" dt="2024-04-27T16:00:46.616" v="15" actId="1076"/>
          <ac:spMkLst>
            <pc:docMk/>
            <pc:sldMk cId="0" sldId="536"/>
            <ac:spMk id="361" creationId="{00000000-0000-0000-0000-000000000000}"/>
          </ac:spMkLst>
        </pc:spChg>
        <pc:spChg chg="mod">
          <ac:chgData name="wang jinyu" userId="4ef73c0e9951af0c" providerId="LiveId" clId="{F5878E4E-6782-44D7-973B-3239DFBF6D69}" dt="2024-04-27T16:00:46.616" v="15" actId="1076"/>
          <ac:spMkLst>
            <pc:docMk/>
            <pc:sldMk cId="0" sldId="536"/>
            <ac:spMk id="362" creationId="{00000000-0000-0000-0000-000000000000}"/>
          </ac:spMkLst>
        </pc:spChg>
        <pc:spChg chg="mod">
          <ac:chgData name="wang jinyu" userId="4ef73c0e9951af0c" providerId="LiveId" clId="{F5878E4E-6782-44D7-973B-3239DFBF6D69}" dt="2024-04-27T16:00:46.616" v="15" actId="1076"/>
          <ac:spMkLst>
            <pc:docMk/>
            <pc:sldMk cId="0" sldId="536"/>
            <ac:spMk id="363" creationId="{00000000-0000-0000-0000-000000000000}"/>
          </ac:spMkLst>
        </pc:spChg>
        <pc:spChg chg="mod">
          <ac:chgData name="wang jinyu" userId="4ef73c0e9951af0c" providerId="LiveId" clId="{F5878E4E-6782-44D7-973B-3239DFBF6D69}" dt="2024-04-27T16:00:46.616" v="15" actId="1076"/>
          <ac:spMkLst>
            <pc:docMk/>
            <pc:sldMk cId="0" sldId="536"/>
            <ac:spMk id="364" creationId="{00000000-0000-0000-0000-000000000000}"/>
          </ac:spMkLst>
        </pc:spChg>
        <pc:spChg chg="mod">
          <ac:chgData name="wang jinyu" userId="4ef73c0e9951af0c" providerId="LiveId" clId="{F5878E4E-6782-44D7-973B-3239DFBF6D69}" dt="2024-04-27T16:00:46.616" v="15" actId="1076"/>
          <ac:spMkLst>
            <pc:docMk/>
            <pc:sldMk cId="0" sldId="536"/>
            <ac:spMk id="365" creationId="{00000000-0000-0000-0000-000000000000}"/>
          </ac:spMkLst>
        </pc:spChg>
        <pc:spChg chg="mod">
          <ac:chgData name="wang jinyu" userId="4ef73c0e9951af0c" providerId="LiveId" clId="{F5878E4E-6782-44D7-973B-3239DFBF6D69}" dt="2024-04-27T16:00:46.616" v="15" actId="1076"/>
          <ac:spMkLst>
            <pc:docMk/>
            <pc:sldMk cId="0" sldId="536"/>
            <ac:spMk id="366" creationId="{00000000-0000-0000-0000-000000000000}"/>
          </ac:spMkLst>
        </pc:spChg>
        <pc:spChg chg="mod">
          <ac:chgData name="wang jinyu" userId="4ef73c0e9951af0c" providerId="LiveId" clId="{F5878E4E-6782-44D7-973B-3239DFBF6D69}" dt="2024-04-27T16:00:46.616" v="15" actId="1076"/>
          <ac:spMkLst>
            <pc:docMk/>
            <pc:sldMk cId="0" sldId="536"/>
            <ac:spMk id="367" creationId="{00000000-0000-0000-0000-000000000000}"/>
          </ac:spMkLst>
        </pc:spChg>
        <pc:spChg chg="mod">
          <ac:chgData name="wang jinyu" userId="4ef73c0e9951af0c" providerId="LiveId" clId="{F5878E4E-6782-44D7-973B-3239DFBF6D69}" dt="2024-04-27T16:00:46.616" v="15" actId="1076"/>
          <ac:spMkLst>
            <pc:docMk/>
            <pc:sldMk cId="0" sldId="536"/>
            <ac:spMk id="368" creationId="{00000000-0000-0000-0000-000000000000}"/>
          </ac:spMkLst>
        </pc:spChg>
        <pc:spChg chg="mod">
          <ac:chgData name="wang jinyu" userId="4ef73c0e9951af0c" providerId="LiveId" clId="{F5878E4E-6782-44D7-973B-3239DFBF6D69}" dt="2024-04-27T16:00:46.616" v="15" actId="1076"/>
          <ac:spMkLst>
            <pc:docMk/>
            <pc:sldMk cId="0" sldId="536"/>
            <ac:spMk id="369" creationId="{00000000-0000-0000-0000-000000000000}"/>
          </ac:spMkLst>
        </pc:spChg>
        <pc:spChg chg="mod">
          <ac:chgData name="wang jinyu" userId="4ef73c0e9951af0c" providerId="LiveId" clId="{F5878E4E-6782-44D7-973B-3239DFBF6D69}" dt="2024-04-27T16:00:46.616" v="15" actId="1076"/>
          <ac:spMkLst>
            <pc:docMk/>
            <pc:sldMk cId="0" sldId="536"/>
            <ac:spMk id="370" creationId="{00000000-0000-0000-0000-000000000000}"/>
          </ac:spMkLst>
        </pc:spChg>
        <pc:spChg chg="mod">
          <ac:chgData name="wang jinyu" userId="4ef73c0e9951af0c" providerId="LiveId" clId="{F5878E4E-6782-44D7-973B-3239DFBF6D69}" dt="2024-04-27T16:00:46.616" v="15" actId="1076"/>
          <ac:spMkLst>
            <pc:docMk/>
            <pc:sldMk cId="0" sldId="536"/>
            <ac:spMk id="371" creationId="{00000000-0000-0000-0000-000000000000}"/>
          </ac:spMkLst>
        </pc:spChg>
        <pc:spChg chg="mod">
          <ac:chgData name="wang jinyu" userId="4ef73c0e9951af0c" providerId="LiveId" clId="{F5878E4E-6782-44D7-973B-3239DFBF6D69}" dt="2024-04-27T16:00:46.616" v="15" actId="1076"/>
          <ac:spMkLst>
            <pc:docMk/>
            <pc:sldMk cId="0" sldId="536"/>
            <ac:spMk id="372" creationId="{00000000-0000-0000-0000-000000000000}"/>
          </ac:spMkLst>
        </pc:spChg>
        <pc:spChg chg="mod">
          <ac:chgData name="wang jinyu" userId="4ef73c0e9951af0c" providerId="LiveId" clId="{F5878E4E-6782-44D7-973B-3239DFBF6D69}" dt="2024-04-27T16:00:46.616" v="15" actId="1076"/>
          <ac:spMkLst>
            <pc:docMk/>
            <pc:sldMk cId="0" sldId="536"/>
            <ac:spMk id="373" creationId="{00000000-0000-0000-0000-000000000000}"/>
          </ac:spMkLst>
        </pc:spChg>
        <pc:spChg chg="mod">
          <ac:chgData name="wang jinyu" userId="4ef73c0e9951af0c" providerId="LiveId" clId="{F5878E4E-6782-44D7-973B-3239DFBF6D69}" dt="2024-04-27T16:00:46.616" v="15" actId="1076"/>
          <ac:spMkLst>
            <pc:docMk/>
            <pc:sldMk cId="0" sldId="536"/>
            <ac:spMk id="374" creationId="{00000000-0000-0000-0000-000000000000}"/>
          </ac:spMkLst>
        </pc:spChg>
        <pc:spChg chg="mod">
          <ac:chgData name="wang jinyu" userId="4ef73c0e9951af0c" providerId="LiveId" clId="{F5878E4E-6782-44D7-973B-3239DFBF6D69}" dt="2024-04-27T16:00:46.616" v="15" actId="1076"/>
          <ac:spMkLst>
            <pc:docMk/>
            <pc:sldMk cId="0" sldId="536"/>
            <ac:spMk id="375" creationId="{00000000-0000-0000-0000-000000000000}"/>
          </ac:spMkLst>
        </pc:spChg>
        <pc:spChg chg="mod">
          <ac:chgData name="wang jinyu" userId="4ef73c0e9951af0c" providerId="LiveId" clId="{F5878E4E-6782-44D7-973B-3239DFBF6D69}" dt="2024-04-27T16:00:46.616" v="15" actId="1076"/>
          <ac:spMkLst>
            <pc:docMk/>
            <pc:sldMk cId="0" sldId="536"/>
            <ac:spMk id="376" creationId="{00000000-0000-0000-0000-000000000000}"/>
          </ac:spMkLst>
        </pc:spChg>
        <pc:spChg chg="mod">
          <ac:chgData name="wang jinyu" userId="4ef73c0e9951af0c" providerId="LiveId" clId="{F5878E4E-6782-44D7-973B-3239DFBF6D69}" dt="2024-04-27T16:00:46.616" v="15" actId="1076"/>
          <ac:spMkLst>
            <pc:docMk/>
            <pc:sldMk cId="0" sldId="536"/>
            <ac:spMk id="377" creationId="{00000000-0000-0000-0000-000000000000}"/>
          </ac:spMkLst>
        </pc:spChg>
        <pc:spChg chg="mod">
          <ac:chgData name="wang jinyu" userId="4ef73c0e9951af0c" providerId="LiveId" clId="{F5878E4E-6782-44D7-973B-3239DFBF6D69}" dt="2024-04-27T16:00:46.616" v="15" actId="1076"/>
          <ac:spMkLst>
            <pc:docMk/>
            <pc:sldMk cId="0" sldId="536"/>
            <ac:spMk id="378" creationId="{00000000-0000-0000-0000-000000000000}"/>
          </ac:spMkLst>
        </pc:spChg>
        <pc:spChg chg="mod">
          <ac:chgData name="wang jinyu" userId="4ef73c0e9951af0c" providerId="LiveId" clId="{F5878E4E-6782-44D7-973B-3239DFBF6D69}" dt="2024-04-27T16:00:46.616" v="15" actId="1076"/>
          <ac:spMkLst>
            <pc:docMk/>
            <pc:sldMk cId="0" sldId="536"/>
            <ac:spMk id="379" creationId="{00000000-0000-0000-0000-000000000000}"/>
          </ac:spMkLst>
        </pc:spChg>
        <pc:spChg chg="mod">
          <ac:chgData name="wang jinyu" userId="4ef73c0e9951af0c" providerId="LiveId" clId="{F5878E4E-6782-44D7-973B-3239DFBF6D69}" dt="2024-04-27T16:00:46.616" v="15" actId="1076"/>
          <ac:spMkLst>
            <pc:docMk/>
            <pc:sldMk cId="0" sldId="536"/>
            <ac:spMk id="380" creationId="{00000000-0000-0000-0000-000000000000}"/>
          </ac:spMkLst>
        </pc:spChg>
        <pc:spChg chg="mod">
          <ac:chgData name="wang jinyu" userId="4ef73c0e9951af0c" providerId="LiveId" clId="{F5878E4E-6782-44D7-973B-3239DFBF6D69}" dt="2024-04-27T16:00:46.616" v="15" actId="1076"/>
          <ac:spMkLst>
            <pc:docMk/>
            <pc:sldMk cId="0" sldId="536"/>
            <ac:spMk id="381" creationId="{00000000-0000-0000-0000-000000000000}"/>
          </ac:spMkLst>
        </pc:spChg>
        <pc:spChg chg="mod">
          <ac:chgData name="wang jinyu" userId="4ef73c0e9951af0c" providerId="LiveId" clId="{F5878E4E-6782-44D7-973B-3239DFBF6D69}" dt="2024-04-27T16:00:46.616" v="15" actId="1076"/>
          <ac:spMkLst>
            <pc:docMk/>
            <pc:sldMk cId="0" sldId="536"/>
            <ac:spMk id="382" creationId="{00000000-0000-0000-0000-000000000000}"/>
          </ac:spMkLst>
        </pc:spChg>
        <pc:spChg chg="mod">
          <ac:chgData name="wang jinyu" userId="4ef73c0e9951af0c" providerId="LiveId" clId="{F5878E4E-6782-44D7-973B-3239DFBF6D69}" dt="2024-04-27T16:00:46.616" v="15" actId="1076"/>
          <ac:spMkLst>
            <pc:docMk/>
            <pc:sldMk cId="0" sldId="536"/>
            <ac:spMk id="383" creationId="{00000000-0000-0000-0000-000000000000}"/>
          </ac:spMkLst>
        </pc:spChg>
        <pc:spChg chg="mod">
          <ac:chgData name="wang jinyu" userId="4ef73c0e9951af0c" providerId="LiveId" clId="{F5878E4E-6782-44D7-973B-3239DFBF6D69}" dt="2024-04-27T16:00:46.616" v="15" actId="1076"/>
          <ac:spMkLst>
            <pc:docMk/>
            <pc:sldMk cId="0" sldId="536"/>
            <ac:spMk id="384" creationId="{00000000-0000-0000-0000-000000000000}"/>
          </ac:spMkLst>
        </pc:spChg>
        <pc:spChg chg="mod">
          <ac:chgData name="wang jinyu" userId="4ef73c0e9951af0c" providerId="LiveId" clId="{F5878E4E-6782-44D7-973B-3239DFBF6D69}" dt="2024-04-27T16:00:46.616" v="15" actId="1076"/>
          <ac:spMkLst>
            <pc:docMk/>
            <pc:sldMk cId="0" sldId="536"/>
            <ac:spMk id="385" creationId="{00000000-0000-0000-0000-000000000000}"/>
          </ac:spMkLst>
        </pc:spChg>
        <pc:spChg chg="mod">
          <ac:chgData name="wang jinyu" userId="4ef73c0e9951af0c" providerId="LiveId" clId="{F5878E4E-6782-44D7-973B-3239DFBF6D69}" dt="2024-04-27T16:00:46.616" v="15" actId="1076"/>
          <ac:spMkLst>
            <pc:docMk/>
            <pc:sldMk cId="0" sldId="536"/>
            <ac:spMk id="386" creationId="{00000000-0000-0000-0000-000000000000}"/>
          </ac:spMkLst>
        </pc:spChg>
        <pc:spChg chg="mod">
          <ac:chgData name="wang jinyu" userId="4ef73c0e9951af0c" providerId="LiveId" clId="{F5878E4E-6782-44D7-973B-3239DFBF6D69}" dt="2024-04-27T16:00:46.616" v="15" actId="1076"/>
          <ac:spMkLst>
            <pc:docMk/>
            <pc:sldMk cId="0" sldId="536"/>
            <ac:spMk id="387" creationId="{00000000-0000-0000-0000-000000000000}"/>
          </ac:spMkLst>
        </pc:spChg>
        <pc:spChg chg="mod">
          <ac:chgData name="wang jinyu" userId="4ef73c0e9951af0c" providerId="LiveId" clId="{F5878E4E-6782-44D7-973B-3239DFBF6D69}" dt="2024-04-27T16:00:46.616" v="15" actId="1076"/>
          <ac:spMkLst>
            <pc:docMk/>
            <pc:sldMk cId="0" sldId="536"/>
            <ac:spMk id="388" creationId="{00000000-0000-0000-0000-000000000000}"/>
          </ac:spMkLst>
        </pc:spChg>
        <pc:spChg chg="mod">
          <ac:chgData name="wang jinyu" userId="4ef73c0e9951af0c" providerId="LiveId" clId="{F5878E4E-6782-44D7-973B-3239DFBF6D69}" dt="2024-04-27T16:00:46.616" v="15" actId="1076"/>
          <ac:spMkLst>
            <pc:docMk/>
            <pc:sldMk cId="0" sldId="536"/>
            <ac:spMk id="389" creationId="{00000000-0000-0000-0000-000000000000}"/>
          </ac:spMkLst>
        </pc:spChg>
        <pc:spChg chg="mod">
          <ac:chgData name="wang jinyu" userId="4ef73c0e9951af0c" providerId="LiveId" clId="{F5878E4E-6782-44D7-973B-3239DFBF6D69}" dt="2024-04-27T16:00:46.616" v="15" actId="1076"/>
          <ac:spMkLst>
            <pc:docMk/>
            <pc:sldMk cId="0" sldId="536"/>
            <ac:spMk id="390" creationId="{00000000-0000-0000-0000-000000000000}"/>
          </ac:spMkLst>
        </pc:spChg>
        <pc:spChg chg="mod">
          <ac:chgData name="wang jinyu" userId="4ef73c0e9951af0c" providerId="LiveId" clId="{F5878E4E-6782-44D7-973B-3239DFBF6D69}" dt="2024-04-27T16:00:46.616" v="15" actId="1076"/>
          <ac:spMkLst>
            <pc:docMk/>
            <pc:sldMk cId="0" sldId="536"/>
            <ac:spMk id="391" creationId="{00000000-0000-0000-0000-000000000000}"/>
          </ac:spMkLst>
        </pc:spChg>
        <pc:spChg chg="mod">
          <ac:chgData name="wang jinyu" userId="4ef73c0e9951af0c" providerId="LiveId" clId="{F5878E4E-6782-44D7-973B-3239DFBF6D69}" dt="2024-04-27T16:00:46.616" v="15" actId="1076"/>
          <ac:spMkLst>
            <pc:docMk/>
            <pc:sldMk cId="0" sldId="536"/>
            <ac:spMk id="392" creationId="{00000000-0000-0000-0000-000000000000}"/>
          </ac:spMkLst>
        </pc:spChg>
        <pc:spChg chg="mod">
          <ac:chgData name="wang jinyu" userId="4ef73c0e9951af0c" providerId="LiveId" clId="{F5878E4E-6782-44D7-973B-3239DFBF6D69}" dt="2024-04-27T16:00:46.616" v="15" actId="1076"/>
          <ac:spMkLst>
            <pc:docMk/>
            <pc:sldMk cId="0" sldId="536"/>
            <ac:spMk id="393" creationId="{00000000-0000-0000-0000-000000000000}"/>
          </ac:spMkLst>
        </pc:spChg>
        <pc:spChg chg="mod">
          <ac:chgData name="wang jinyu" userId="4ef73c0e9951af0c" providerId="LiveId" clId="{F5878E4E-6782-44D7-973B-3239DFBF6D69}" dt="2024-04-27T16:00:46.616" v="15" actId="1076"/>
          <ac:spMkLst>
            <pc:docMk/>
            <pc:sldMk cId="0" sldId="536"/>
            <ac:spMk id="394" creationId="{00000000-0000-0000-0000-000000000000}"/>
          </ac:spMkLst>
        </pc:spChg>
        <pc:spChg chg="mod">
          <ac:chgData name="wang jinyu" userId="4ef73c0e9951af0c" providerId="LiveId" clId="{F5878E4E-6782-44D7-973B-3239DFBF6D69}" dt="2024-04-27T16:00:46.616" v="15" actId="1076"/>
          <ac:spMkLst>
            <pc:docMk/>
            <pc:sldMk cId="0" sldId="536"/>
            <ac:spMk id="395" creationId="{00000000-0000-0000-0000-000000000000}"/>
          </ac:spMkLst>
        </pc:spChg>
        <pc:spChg chg="mod">
          <ac:chgData name="wang jinyu" userId="4ef73c0e9951af0c" providerId="LiveId" clId="{F5878E4E-6782-44D7-973B-3239DFBF6D69}" dt="2024-04-27T16:00:46.616" v="15" actId="1076"/>
          <ac:spMkLst>
            <pc:docMk/>
            <pc:sldMk cId="0" sldId="536"/>
            <ac:spMk id="396" creationId="{00000000-0000-0000-0000-000000000000}"/>
          </ac:spMkLst>
        </pc:spChg>
        <pc:spChg chg="mod">
          <ac:chgData name="wang jinyu" userId="4ef73c0e9951af0c" providerId="LiveId" clId="{F5878E4E-6782-44D7-973B-3239DFBF6D69}" dt="2024-04-27T16:00:46.616" v="15" actId="1076"/>
          <ac:spMkLst>
            <pc:docMk/>
            <pc:sldMk cId="0" sldId="536"/>
            <ac:spMk id="397" creationId="{00000000-0000-0000-0000-000000000000}"/>
          </ac:spMkLst>
        </pc:spChg>
        <pc:spChg chg="mod">
          <ac:chgData name="wang jinyu" userId="4ef73c0e9951af0c" providerId="LiveId" clId="{F5878E4E-6782-44D7-973B-3239DFBF6D69}" dt="2024-04-27T16:00:46.616" v="15" actId="1076"/>
          <ac:spMkLst>
            <pc:docMk/>
            <pc:sldMk cId="0" sldId="536"/>
            <ac:spMk id="398" creationId="{00000000-0000-0000-0000-000000000000}"/>
          </ac:spMkLst>
        </pc:spChg>
        <pc:spChg chg="mod">
          <ac:chgData name="wang jinyu" userId="4ef73c0e9951af0c" providerId="LiveId" clId="{F5878E4E-6782-44D7-973B-3239DFBF6D69}" dt="2024-04-27T16:00:46.616" v="15" actId="1076"/>
          <ac:spMkLst>
            <pc:docMk/>
            <pc:sldMk cId="0" sldId="536"/>
            <ac:spMk id="399" creationId="{00000000-0000-0000-0000-000000000000}"/>
          </ac:spMkLst>
        </pc:spChg>
        <pc:spChg chg="mod">
          <ac:chgData name="wang jinyu" userId="4ef73c0e9951af0c" providerId="LiveId" clId="{F5878E4E-6782-44D7-973B-3239DFBF6D69}" dt="2024-04-27T16:00:46.616" v="15" actId="1076"/>
          <ac:spMkLst>
            <pc:docMk/>
            <pc:sldMk cId="0" sldId="536"/>
            <ac:spMk id="400" creationId="{00000000-0000-0000-0000-000000000000}"/>
          </ac:spMkLst>
        </pc:spChg>
        <pc:spChg chg="mod">
          <ac:chgData name="wang jinyu" userId="4ef73c0e9951af0c" providerId="LiveId" clId="{F5878E4E-6782-44D7-973B-3239DFBF6D69}" dt="2024-04-27T16:00:46.616" v="15" actId="1076"/>
          <ac:spMkLst>
            <pc:docMk/>
            <pc:sldMk cId="0" sldId="536"/>
            <ac:spMk id="401" creationId="{00000000-0000-0000-0000-000000000000}"/>
          </ac:spMkLst>
        </pc:spChg>
        <pc:spChg chg="mod">
          <ac:chgData name="wang jinyu" userId="4ef73c0e9951af0c" providerId="LiveId" clId="{F5878E4E-6782-44D7-973B-3239DFBF6D69}" dt="2024-04-27T16:00:46.616" v="15" actId="1076"/>
          <ac:spMkLst>
            <pc:docMk/>
            <pc:sldMk cId="0" sldId="536"/>
            <ac:spMk id="402" creationId="{00000000-0000-0000-0000-000000000000}"/>
          </ac:spMkLst>
        </pc:spChg>
        <pc:spChg chg="mod">
          <ac:chgData name="wang jinyu" userId="4ef73c0e9951af0c" providerId="LiveId" clId="{F5878E4E-6782-44D7-973B-3239DFBF6D69}" dt="2024-04-27T16:00:46.616" v="15" actId="1076"/>
          <ac:spMkLst>
            <pc:docMk/>
            <pc:sldMk cId="0" sldId="536"/>
            <ac:spMk id="403" creationId="{00000000-0000-0000-0000-000000000000}"/>
          </ac:spMkLst>
        </pc:spChg>
        <pc:spChg chg="mod">
          <ac:chgData name="wang jinyu" userId="4ef73c0e9951af0c" providerId="LiveId" clId="{F5878E4E-6782-44D7-973B-3239DFBF6D69}" dt="2024-04-27T16:00:46.616" v="15" actId="1076"/>
          <ac:spMkLst>
            <pc:docMk/>
            <pc:sldMk cId="0" sldId="536"/>
            <ac:spMk id="404" creationId="{00000000-0000-0000-0000-000000000000}"/>
          </ac:spMkLst>
        </pc:spChg>
        <pc:spChg chg="mod">
          <ac:chgData name="wang jinyu" userId="4ef73c0e9951af0c" providerId="LiveId" clId="{F5878E4E-6782-44D7-973B-3239DFBF6D69}" dt="2024-04-27T16:00:46.616" v="15" actId="1076"/>
          <ac:spMkLst>
            <pc:docMk/>
            <pc:sldMk cId="0" sldId="536"/>
            <ac:spMk id="405" creationId="{00000000-0000-0000-0000-000000000000}"/>
          </ac:spMkLst>
        </pc:spChg>
        <pc:spChg chg="mod">
          <ac:chgData name="wang jinyu" userId="4ef73c0e9951af0c" providerId="LiveId" clId="{F5878E4E-6782-44D7-973B-3239DFBF6D69}" dt="2024-04-27T16:00:46.616" v="15" actId="1076"/>
          <ac:spMkLst>
            <pc:docMk/>
            <pc:sldMk cId="0" sldId="536"/>
            <ac:spMk id="406" creationId="{00000000-0000-0000-0000-000000000000}"/>
          </ac:spMkLst>
        </pc:spChg>
        <pc:spChg chg="mod">
          <ac:chgData name="wang jinyu" userId="4ef73c0e9951af0c" providerId="LiveId" clId="{F5878E4E-6782-44D7-973B-3239DFBF6D69}" dt="2024-04-27T16:00:46.616" v="15" actId="1076"/>
          <ac:spMkLst>
            <pc:docMk/>
            <pc:sldMk cId="0" sldId="536"/>
            <ac:spMk id="407" creationId="{00000000-0000-0000-0000-000000000000}"/>
          </ac:spMkLst>
        </pc:spChg>
        <pc:spChg chg="mod">
          <ac:chgData name="wang jinyu" userId="4ef73c0e9951af0c" providerId="LiveId" clId="{F5878E4E-6782-44D7-973B-3239DFBF6D69}" dt="2024-04-27T16:00:46.616" v="15" actId="1076"/>
          <ac:spMkLst>
            <pc:docMk/>
            <pc:sldMk cId="0" sldId="536"/>
            <ac:spMk id="408" creationId="{00000000-0000-0000-0000-000000000000}"/>
          </ac:spMkLst>
        </pc:spChg>
        <pc:spChg chg="mod">
          <ac:chgData name="wang jinyu" userId="4ef73c0e9951af0c" providerId="LiveId" clId="{F5878E4E-6782-44D7-973B-3239DFBF6D69}" dt="2024-04-27T16:00:46.616" v="15" actId="1076"/>
          <ac:spMkLst>
            <pc:docMk/>
            <pc:sldMk cId="0" sldId="536"/>
            <ac:spMk id="409" creationId="{00000000-0000-0000-0000-000000000000}"/>
          </ac:spMkLst>
        </pc:spChg>
        <pc:spChg chg="mod">
          <ac:chgData name="wang jinyu" userId="4ef73c0e9951af0c" providerId="LiveId" clId="{F5878E4E-6782-44D7-973B-3239DFBF6D69}" dt="2024-04-27T16:00:46.616" v="15" actId="1076"/>
          <ac:spMkLst>
            <pc:docMk/>
            <pc:sldMk cId="0" sldId="536"/>
            <ac:spMk id="410" creationId="{00000000-0000-0000-0000-000000000000}"/>
          </ac:spMkLst>
        </pc:spChg>
        <pc:spChg chg="mod">
          <ac:chgData name="wang jinyu" userId="4ef73c0e9951af0c" providerId="LiveId" clId="{F5878E4E-6782-44D7-973B-3239DFBF6D69}" dt="2024-04-27T16:00:46.616" v="15" actId="1076"/>
          <ac:spMkLst>
            <pc:docMk/>
            <pc:sldMk cId="0" sldId="536"/>
            <ac:spMk id="411" creationId="{00000000-0000-0000-0000-000000000000}"/>
          </ac:spMkLst>
        </pc:spChg>
        <pc:spChg chg="del">
          <ac:chgData name="wang jinyu" userId="4ef73c0e9951af0c" providerId="LiveId" clId="{F5878E4E-6782-44D7-973B-3239DFBF6D69}" dt="2024-04-27T16:00:55.821" v="17" actId="478"/>
          <ac:spMkLst>
            <pc:docMk/>
            <pc:sldMk cId="0" sldId="536"/>
            <ac:spMk id="91155" creationId="{00000000-0000-0000-0000-000000000000}"/>
          </ac:spMkLst>
        </pc:spChg>
        <pc:spChg chg="mod">
          <ac:chgData name="wang jinyu" userId="4ef73c0e9951af0c" providerId="LiveId" clId="{F5878E4E-6782-44D7-973B-3239DFBF6D69}" dt="2024-04-27T16:00:46.616" v="15" actId="1076"/>
          <ac:spMkLst>
            <pc:docMk/>
            <pc:sldMk cId="0" sldId="536"/>
            <ac:spMk id="110597" creationId="{00000000-0000-0000-0000-000000000000}"/>
          </ac:spMkLst>
        </pc:spChg>
        <pc:grpChg chg="mod">
          <ac:chgData name="wang jinyu" userId="4ef73c0e9951af0c" providerId="LiveId" clId="{F5878E4E-6782-44D7-973B-3239DFBF6D69}" dt="2024-04-27T16:00:46.616" v="15" actId="1076"/>
          <ac:grpSpMkLst>
            <pc:docMk/>
            <pc:sldMk cId="0" sldId="536"/>
            <ac:grpSpMk id="110595" creationId="{00000000-0000-0000-0000-000000000000}"/>
          </ac:grpSpMkLst>
        </pc:grpChg>
        <pc:grpChg chg="mod">
          <ac:chgData name="wang jinyu" userId="4ef73c0e9951af0c" providerId="LiveId" clId="{F5878E4E-6782-44D7-973B-3239DFBF6D69}" dt="2024-04-27T16:00:46.616" v="15" actId="1076"/>
          <ac:grpSpMkLst>
            <pc:docMk/>
            <pc:sldMk cId="0" sldId="536"/>
            <ac:grpSpMk id="110598" creationId="{00000000-0000-0000-0000-000000000000}"/>
          </ac:grpSpMkLst>
        </pc:grpChg>
      </pc:sldChg>
      <pc:sldChg chg="modSp mod">
        <pc:chgData name="wang jinyu" userId="4ef73c0e9951af0c" providerId="LiveId" clId="{F5878E4E-6782-44D7-973B-3239DFBF6D69}" dt="2024-04-27T16:19:05.974" v="22" actId="1038"/>
        <pc:sldMkLst>
          <pc:docMk/>
          <pc:sldMk cId="0" sldId="537"/>
        </pc:sldMkLst>
        <pc:spChg chg="mod">
          <ac:chgData name="wang jinyu" userId="4ef73c0e9951af0c" providerId="LiveId" clId="{F5878E4E-6782-44D7-973B-3239DFBF6D69}" dt="2024-04-27T16:19:05.974" v="22" actId="1038"/>
          <ac:spMkLst>
            <pc:docMk/>
            <pc:sldMk cId="0" sldId="537"/>
            <ac:spMk id="111623" creationId="{00000000-0000-0000-0000-000000000000}"/>
          </ac:spMkLst>
        </pc:spChg>
      </pc:sldChg>
    </pc:docChg>
  </pc:docChgLst>
  <pc:docChgLst>
    <pc:chgData name="wang jinyu" userId="4ef73c0e9951af0c" providerId="LiveId" clId="{541787C7-DD26-420D-A089-E57CF76EBF66}"/>
    <pc:docChg chg="modSld">
      <pc:chgData name="wang jinyu" userId="4ef73c0e9951af0c" providerId="LiveId" clId="{541787C7-DD26-420D-A089-E57CF76EBF66}" dt="2024-04-28T06:28:38.888" v="51"/>
      <pc:docMkLst>
        <pc:docMk/>
      </pc:docMkLst>
      <pc:sldChg chg="modSp mod">
        <pc:chgData name="wang jinyu" userId="4ef73c0e9951af0c" providerId="LiveId" clId="{541787C7-DD26-420D-A089-E57CF76EBF66}" dt="2024-04-25T09:39:05.307" v="45"/>
        <pc:sldMkLst>
          <pc:docMk/>
          <pc:sldMk cId="0" sldId="528"/>
        </pc:sldMkLst>
        <pc:spChg chg="mod">
          <ac:chgData name="wang jinyu" userId="4ef73c0e9951af0c" providerId="LiveId" clId="{541787C7-DD26-420D-A089-E57CF76EBF66}" dt="2024-04-25T09:39:05.307" v="45"/>
          <ac:spMkLst>
            <pc:docMk/>
            <pc:sldMk cId="0" sldId="528"/>
            <ac:spMk id="101384" creationId="{00000000-0000-0000-0000-000000000000}"/>
          </ac:spMkLst>
        </pc:spChg>
      </pc:sldChg>
      <pc:sldChg chg="modSp">
        <pc:chgData name="wang jinyu" userId="4ef73c0e9951af0c" providerId="LiveId" clId="{541787C7-DD26-420D-A089-E57CF76EBF66}" dt="2024-04-28T06:28:38.888" v="51"/>
        <pc:sldMkLst>
          <pc:docMk/>
          <pc:sldMk cId="0" sldId="547"/>
        </pc:sldMkLst>
        <pc:spChg chg="mod">
          <ac:chgData name="wang jinyu" userId="4ef73c0e9951af0c" providerId="LiveId" clId="{541787C7-DD26-420D-A089-E57CF76EBF66}" dt="2024-04-28T06:28:38.888" v="51"/>
          <ac:spMkLst>
            <pc:docMk/>
            <pc:sldMk cId="0" sldId="54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24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0D58E4-B260-49D4-B92D-508694A9B120}" type="datetimeFigureOut">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2024/4/28</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0356" name="幻灯片图像占位符 3"/>
          <p:cNvSpPr>
            <a:spLocks noGrp="1" noRot="1" noChangeAspect="1"/>
          </p:cNvSpPr>
          <p:nvPr>
            <p:ph type="sldImg" idx="2"/>
          </p:nvPr>
        </p:nvSpPr>
        <p:spPr>
          <a:xfrm>
            <a:off x="381000" y="685800"/>
            <a:ext cx="6096000" cy="3429000"/>
          </a:xfrm>
          <a:prstGeom prst="rect">
            <a:avLst/>
          </a:prstGeom>
          <a:noFill/>
          <a:ln w="12700">
            <a:noFill/>
          </a:ln>
        </p:spPr>
      </p:sp>
      <p:sp>
        <p:nvSpPr>
          <p:cNvPr id="1024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024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024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98C33FB-E636-475A-99BD-8FBB693314AC}" type="slidenum">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p:sp>
      <p:sp>
        <p:nvSpPr>
          <p:cNvPr id="121859" name="备注占位符 2"/>
          <p:cNvSpPr>
            <a:spLocks noGrp="1"/>
          </p:cNvSpPr>
          <p:nvPr>
            <p:ph type="body" idx="1"/>
          </p:nvPr>
        </p:nvSpPr>
        <p:spPr>
          <a:ln w="12700"/>
        </p:spPr>
        <p:txBody>
          <a:bodyPr wrap="square" lIns="91440" tIns="45720" rIns="91440" bIns="45720" anchor="ctr"/>
          <a:lstStyle/>
          <a:p>
            <a:pPr lvl="0"/>
            <a:r>
              <a:rPr lang="zh-CN" altLang="en-US" dirty="0"/>
              <a:t>状态</a:t>
            </a:r>
            <a:r>
              <a:rPr lang="en-US" altLang="zh-CN" dirty="0"/>
              <a:t>A</a:t>
            </a:r>
            <a:r>
              <a:rPr lang="zh-CN" altLang="en-US" dirty="0"/>
              <a:t>与状态</a:t>
            </a:r>
            <a:r>
              <a:rPr lang="en-US" altLang="zh-CN" dirty="0"/>
              <a:t>B</a:t>
            </a:r>
            <a:r>
              <a:rPr lang="zh-CN" altLang="en-US" dirty="0"/>
              <a:t>等效。</a:t>
            </a:r>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20</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p:sp>
      <p:sp>
        <p:nvSpPr>
          <p:cNvPr id="123907" name="备注占位符 2"/>
          <p:cNvSpPr>
            <a:spLocks noGrp="1"/>
          </p:cNvSpPr>
          <p:nvPr>
            <p:ph type="body" idx="1"/>
          </p:nvPr>
        </p:nvSpPr>
        <p:spPr>
          <a:ln w="12700"/>
        </p:spPr>
        <p:txBody>
          <a:bodyPr wrap="square" lIns="91440" tIns="45720" rIns="91440" bIns="45720" anchor="ctr"/>
          <a:lstStyle/>
          <a:p>
            <a:pPr lvl="0"/>
            <a:r>
              <a:rPr lang="zh-CN" altLang="en-US" dirty="0"/>
              <a:t>因为只有一个输出，输入也没有相邻关系，这种情况，只能看看规则一：安排</a:t>
            </a:r>
            <a:r>
              <a:rPr lang="en-US" altLang="zh-CN" dirty="0"/>
              <a:t>B</a:t>
            </a:r>
            <a:r>
              <a:rPr lang="zh-CN" altLang="en-US" dirty="0"/>
              <a:t>、</a:t>
            </a:r>
            <a:r>
              <a:rPr lang="en-US" altLang="zh-CN" dirty="0"/>
              <a:t>C</a:t>
            </a:r>
            <a:r>
              <a:rPr lang="zh-CN" altLang="en-US" dirty="0"/>
              <a:t>相邻效果好。</a:t>
            </a:r>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21</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p:sp>
      <p:sp>
        <p:nvSpPr>
          <p:cNvPr id="125955" name="备注占位符 2"/>
          <p:cNvSpPr>
            <a:spLocks noGrp="1"/>
          </p:cNvSpPr>
          <p:nvPr>
            <p:ph type="body" idx="1"/>
          </p:nvPr>
        </p:nvSpPr>
        <p:spPr>
          <a:ln w="12700"/>
        </p:spPr>
        <p:txBody>
          <a:bodyPr wrap="square" lIns="91440" tIns="45720" rIns="91440" bIns="45720" anchor="ctr"/>
          <a:lstStyle/>
          <a:p>
            <a:pPr lvl="0"/>
            <a:r>
              <a:rPr lang="zh-CN" altLang="en-US" dirty="0"/>
              <a:t>要扩充二进制状态表，使其与卡若图相关联，且为无关项。</a:t>
            </a:r>
          </a:p>
        </p:txBody>
      </p:sp>
      <p:sp>
        <p:nvSpPr>
          <p:cNvPr id="12595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22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p:sp>
      <p:sp>
        <p:nvSpPr>
          <p:cNvPr id="129027" name="Rectangle 3"/>
          <p:cNvSpPr>
            <a:spLocks noGrp="1"/>
          </p:cNvSpPr>
          <p:nvPr>
            <p:ph type="body" idx="1"/>
          </p:nvPr>
        </p:nvSpPr>
        <p:spPr>
          <a:ln w="12700"/>
        </p:spPr>
        <p:txBody>
          <a:bodyPr wrap="square" lIns="91440" tIns="45720" rIns="91440" bIns="45720" anchor="ctr"/>
          <a:lstStyle/>
          <a:p>
            <a:pPr lvl="0"/>
            <a:r>
              <a:rPr lang="zh-CN" altLang="en-US" dirty="0"/>
              <a:t>把输出函数的卡诺圈缩小！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158ABE7-6827-4199-8010-B0204CFC24D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A576ED-24B2-42CF-A076-ADA17930F81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C66EAF8-D8C1-40E6-AAAD-CD7DE3D9C9D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77920EB-848C-419B-84FE-BB31018AA16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FF5299E-AD38-472E-B146-5ED04E4ECFD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A75FA-3EC9-439B-B4F5-3BC8D8D0623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27C6F9F-9479-485E-B585-BC12312261B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C424909-C188-4613-9333-B05C7E796D0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2B9D5A-F59C-4398-80E3-5139112055E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D9F76D5-5AC8-447F-96C7-31E1B83B5FC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CE575A6-4261-4C41-B1BC-90B025F8197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175339-7F44-4779-A34A-B43FA3B249B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990AF87-2196-46B3-A5ED-BF56308DE82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0AC325C-76C1-4A12-9F6A-9AC18135151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B859BB3-4029-4019-A2C1-3CA1D74B261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9AC1263-A4F4-4D24-802A-66F875499BD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97F3E8C-A1F5-4F65-BE6E-B811B3730A7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19C596-3B52-45AF-B32D-D90B0E852D6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AD0323F-FE07-481D-BA96-6BFE0398DE0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E3AE150-EAC5-4E29-9FD5-4D3B2E37C17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80409C0-E6E6-423A-8FDB-6468A64EDA3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C5D7E6-032C-46CA-8562-BDBD56D10DB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E6CEAEE-D490-4450-87F0-232885F4434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2439C8-52B9-4489-AB9A-7AA5E1E4774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6DFE86C-1791-4AEC-A2C3-27F5F2FC061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BF4BC0A-976C-43E6-9CD4-D8DBB6BCDA0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C09E615-06E2-407E-807F-2A6D0CB521C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A05E66-4799-4C28-A829-910162064CC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CA9CD5-2067-4486-B2E9-D6503F87D65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F09FE3C-B828-4CAC-8716-C986916432E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8F08651-6894-45B7-8D57-231BE2C8146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C02457-A447-4BEE-B084-35798B25724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7D0EEB3-9C12-4F15-8436-28CC162A293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BDB2418-EEB9-43D2-9A74-38DCA1E02B8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60DEFD-DAEC-47C8-AC56-9388DDC0A2A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9764378-B927-4562-AA4D-53BF89A2D92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DFE3390-3E88-4322-9DB3-0AA30221B76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25537B5-8B70-4508-BD0A-5E636D6E0CB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D750DC-BEB8-4731-BDD6-DE8A1B92AC8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A91A871-C541-44F4-B066-C86D479D71C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228B810-CF9D-4854-8140-98CA3916561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A14B4A-A44C-4606-A114-AB85F630C7E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FF77F6B-ECA9-4BFA-9EDC-E59F9201B6A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5A412EC-6947-4DFA-A629-9921DECEEB3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683462-ECE9-4258-8DCC-C90C533D4F8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5087CF-E4FA-4053-AC31-D074E6E3985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DD4DB11-B4E7-4EC7-AD71-C031609754E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B2822AB-FE73-48E9-91F5-6E364340EB4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9BE4BB0-54DF-4FBD-98F7-A6FA3237F4C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E6A375A-E265-4733-A409-E8672F97C3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EE74128-99BE-42E8-9D01-C4C7C257CF8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E4F1E5E-E021-447B-8D17-47AD1D4D9EA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D50DE3C-9C0E-4BA0-9D00-48D8D706570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07C463C-267B-4C96-8711-DEF0D098C24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C39E72D-747E-481D-9944-4B69D5831B8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6CBF341-6ED9-491A-97F5-3B66E6A18CC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05FDCD1-603B-41BE-A0D5-AB44BFFE371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5931A4-7735-4303-91D9-5B73CF63714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F908F8-3661-4A1C-8CAC-9EA12056940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66E3A-19C3-45F9-8068-A07355887BC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4710659-5412-4020-8487-CE87A276C05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1ABF4F-BBC7-4F33-90C3-F80A36643FB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2D2022D-A789-4E4C-86E0-966A15E1794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ACA993-4DCA-410D-B0DA-8F343AE70F0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1AE633-7D65-4249-A98F-713D27E8EFF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8C6F860-4262-4937-9844-B943E321A0E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CB2D966-6C33-4420-870A-B74E9E7DB89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DADD002-E5CD-4464-8000-C9617C7D6F3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B8F2BB-07E7-422A-AE55-8C93A417A56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55305B-C07A-48DD-84C0-C861DD60ADE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1D2A9C-F1FF-4735-8B22-0BF422ACDE0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5DD1DDD-7DD1-40A5-AACF-A538FADA786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36E821B-D506-4626-85F4-51EBBC9FC8F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97C2FDA-1FDC-4B60-8A86-45BE47EF512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CCB48BC-2BCF-4D37-86D0-547A596E30E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7238548-716B-4464-97B3-B55EC17AC9C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8FF7D3A-E890-4030-B9E1-F50BAE46789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580EDB4-DF53-4FF9-BA85-DD78CD32FB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468EBBC-D832-4DA8-8FC9-8FCA8AD0DDD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E7BE2B9-587D-404C-8A58-D0F71031CFB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6A98072-D40F-4739-8A92-F443A34D944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26E0BD-E29C-488B-81B0-49542E038CF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96DE70F-1076-4E35-BE45-8F7EBD85944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511A7FE-2E56-452D-8903-F1C2876A1BA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DA4C2DA-CA89-4348-AE08-1AC064ADA77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273A9A7-B585-492E-A393-ED818443841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CE5FBCD-4223-4416-B316-4DCB86F9879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C38E85-85AE-4F7C-8CCD-DADFF61F415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3E2BBA-D500-4A20-93AB-BA438D5E8A7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C085DA2-AC42-47B8-8958-C82B53350F8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A92FAF4-D4E5-4E10-9506-EA32107B25C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E3028B5-E965-4843-A308-70A06DAE0A6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B8DC35-A5F6-47A3-8735-716C071D444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C3870E3-5C89-4E23-B392-21E768049F5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59D4651-761F-4349-A9D8-84CFB388822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BD16198-E266-492D-88A4-C577CDB4B24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39621A5-97F7-4556-8DC8-7A35350553B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1519F8-89DB-44E1-B557-5CA35A4600F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E86E36E-F937-489C-B44D-D2C55370349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89AF19B-63DB-4B1E-9996-02A21A53829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3AA35A4-25BC-477E-8D90-C27E2BA5FD1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FFE16F9-43A4-414E-8BCE-73555B5EA34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55960C-A45B-473E-BA92-B39DA0D2409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2AA5B5E-AB62-4613-B6B9-C0AFB885196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75F00C-D9BE-4BE2-AEE3-08B3416124D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8233FFE-0C5E-48CF-9AFB-B33BCEDCD2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EA94455-602A-408A-8CD3-B33200988B6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E36A85-4E29-4592-9903-1CD56D4EEF7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402AC19-D789-44D4-9C2E-066BD401831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44186C-3B20-4EB5-99CA-C9FD714E078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9"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BE61F1C-7D67-48A4-B571-5A28740ECB9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43934B-55E0-4C69-8A19-A576BCEAF1B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565568A-F852-4CAE-AF67-0354D1AF4AD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9CFED24-FDBD-4B23-B68E-B59F4389E05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33DA3E2-E918-45F3-8320-CF0EF760DE2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7C6AEE-C976-49D9-A245-9A46E0C3DEF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D308B62-71EF-4064-9164-C716EEBC09C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8A262A-C122-4513-B940-305546DE00A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2998AA6-8343-49D8-AA8D-B2262F2C6E5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1C7C67-FF04-4374-BACD-8E6C7806E64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B337B53-1DA8-4E50-8F7F-9780E64B634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AEA47C1-9EAB-48D1-944F-85A490A95ED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B98563D-1824-4DD1-939A-CEE43497AA0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33AE6CA-5FD6-4EE5-BCC8-A06E25761D9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5B887F2-CFFD-4FEF-90ED-EB95AE292EB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BD156A-6942-4EE2-BC0F-7340AC3B82A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F224E40-BF9E-4871-A1FE-DB6FBB827C1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5864DCD-44A5-4A62-9434-3FAE559DECC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87350FF-8D53-4B1B-A6E4-206411D3788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E58B1E-DDCA-4451-B453-7922A1D2B83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645ACA3-67F0-43C3-AFD0-CA44277CAE1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C1C3C6-CF12-4F89-91BD-DCF53075538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848ED54-99AE-4B15-BE8C-A96DBA931A3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CA655D-A291-47BC-8E2E-57E3C93B039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9DDD761-23C7-4242-BDAB-1E23A628610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CF237F3-A85D-4712-B285-4A9CF027312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E4A74F-22A9-4776-AB85-46DF8D1B269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65FBEE-9406-4E30-A66A-F27634EA13D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DECF04C-A280-423F-BC94-6AF60D5DEF4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35608F2-E1B9-45FF-9681-A62AC492F71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4098935-C44A-478C-A594-78452A66791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CC800CC-5144-4C51-86F6-616C9CDE16B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6226B27-6E1D-4A46-BD12-CFD2532CE5C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E2C7CB-3EC9-4ED7-B7B8-95A9427E88C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F9F7FFD-8BE5-4216-A44F-2C2EA527E18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53B786A-3198-4B05-95A4-958129EC527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855611A-9078-4F5F-B27D-297CC5FCF79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65E6B8-B1A5-4FEE-8D52-D17D3F692A5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C3C6A46-846A-4BB5-824E-0759E3D7453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2E4B57B-055C-4256-B532-846BC03D7B3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8230F7C-60E2-4CFF-A147-6592C5406FA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27B0803-D038-4F3D-AC68-3D3979947BF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FDC6A0-4A69-4F62-9E4B-AE2516B2B20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9549C9C-C575-4844-8937-62DE523FB8F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35010F-6E5E-4720-A317-9849F5A2E0F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AF6D0CA-0A8B-49F3-8F69-5474A69ADDC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90AA1F6-DFBD-4C78-B5E5-CA85D2D3DB4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CF7F9DD-06D7-40C5-BF2F-344095A3D0F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58F9DDA-A589-488C-B8C5-D954627664D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E8340DC-8FC0-4F64-BE7E-5ECADCB9162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C8F93A4-9FDF-46F9-AD22-336C5F87BB7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1DA3A44-0218-4704-92EF-18985B93BB1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385322A-828B-40F5-B2DF-1A7BDEF0449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87597D-D422-4250-8EC3-E69DC69F05B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FF263F-D70B-4AE0-9285-58407AF05D1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483F05F-0E0C-4FF7-B6E4-7223DABB61D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4D61322-F19A-46D4-960B-BDD229936F6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6DABB2-5917-4653-AA78-4D9A3DE173E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92A1B67-9DE4-4DA8-B4E6-D3499EBAE4C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06EDEF-47F2-46E1-A4B0-0C6E413B1B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2A036C2-03C6-4C88-BA62-558C438B631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22381C-BF90-462E-878F-2FEB78FE6FF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311EBEA-6A82-4024-884E-B7247E9F27E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03F9634-A412-4517-B792-BF63BD0DE3D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B033C17-1031-4FDB-947E-3B6AC53A23A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2024/4/28</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0139956-0710-43CD-8AB4-84257EE6642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sp>
        <p:nvSpPr>
          <p:cNvPr id="1027"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28"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57E715-777E-4068-A51F-2E7782D25BD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0" y="0"/>
            <a:chExt cx="5804" cy="1740"/>
          </a:xfrm>
        </p:grpSpPr>
        <p:pic>
          <p:nvPicPr>
            <p:cNvPr id="1031"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1032"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2051" name="组合 9"/>
          <p:cNvGrpSpPr/>
          <p:nvPr userDrawn="1"/>
        </p:nvGrpSpPr>
        <p:grpSpPr>
          <a:xfrm>
            <a:off x="539750" y="52388"/>
            <a:ext cx="1628775" cy="487362"/>
            <a:chOff x="0" y="0"/>
            <a:chExt cx="5804" cy="1740"/>
          </a:xfrm>
        </p:grpSpPr>
        <p:pic>
          <p:nvPicPr>
            <p:cNvPr id="205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205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05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2055"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7"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ED1345-BC00-4595-ADF1-E8357F1FF59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3075" name="组合 9"/>
          <p:cNvGrpSpPr/>
          <p:nvPr userDrawn="1"/>
        </p:nvGrpSpPr>
        <p:grpSpPr>
          <a:xfrm>
            <a:off x="539750" y="52388"/>
            <a:ext cx="1628775" cy="487362"/>
            <a:chOff x="0" y="0"/>
            <a:chExt cx="5804" cy="1740"/>
          </a:xfrm>
        </p:grpSpPr>
        <p:pic>
          <p:nvPicPr>
            <p:cNvPr id="308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307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307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3079"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081"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4191A7-88F0-4CB9-9BCC-3F1A36D5331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4099" name="组合 9"/>
          <p:cNvGrpSpPr/>
          <p:nvPr userDrawn="1"/>
        </p:nvGrpSpPr>
        <p:grpSpPr>
          <a:xfrm>
            <a:off x="539750" y="52388"/>
            <a:ext cx="1628775" cy="487362"/>
            <a:chOff x="0" y="0"/>
            <a:chExt cx="5804" cy="1740"/>
          </a:xfrm>
        </p:grpSpPr>
        <p:pic>
          <p:nvPicPr>
            <p:cNvPr id="4104"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410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4100"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4103"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105"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495E46-E54F-42B6-A842-5AEEB1C344D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5123" name="组合 9"/>
          <p:cNvGrpSpPr/>
          <p:nvPr userDrawn="1"/>
        </p:nvGrpSpPr>
        <p:grpSpPr>
          <a:xfrm>
            <a:off x="539750" y="52388"/>
            <a:ext cx="1628775" cy="487362"/>
            <a:chOff x="0" y="0"/>
            <a:chExt cx="5804" cy="1740"/>
          </a:xfrm>
        </p:grpSpPr>
        <p:pic>
          <p:nvPicPr>
            <p:cNvPr id="5128"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5125"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124"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5127" name="日期占位符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129" name="灯片编号占位符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A5CB1B4-86E1-4288-9A3B-A9F4875961D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6147" name="组合 9"/>
          <p:cNvGrpSpPr/>
          <p:nvPr userDrawn="1"/>
        </p:nvGrpSpPr>
        <p:grpSpPr>
          <a:xfrm>
            <a:off x="539750" y="52388"/>
            <a:ext cx="1628775" cy="487362"/>
            <a:chOff x="0" y="0"/>
            <a:chExt cx="5804" cy="1740"/>
          </a:xfrm>
        </p:grpSpPr>
        <p:pic>
          <p:nvPicPr>
            <p:cNvPr id="6152"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6149"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148" name="图片 9"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6151" name="日期占位符 6"/>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7"/>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153" name="灯片编号占位符 8"/>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3E7E6C-8E0A-452D-94B7-41CCFD6C171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7171" name="组合 9"/>
          <p:cNvGrpSpPr/>
          <p:nvPr userDrawn="1"/>
        </p:nvGrpSpPr>
        <p:grpSpPr>
          <a:xfrm>
            <a:off x="539750" y="52388"/>
            <a:ext cx="1628775" cy="487362"/>
            <a:chOff x="0" y="0"/>
            <a:chExt cx="5804" cy="1740"/>
          </a:xfrm>
        </p:grpSpPr>
        <p:pic>
          <p:nvPicPr>
            <p:cNvPr id="717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717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717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7175" name="日期占位符 2"/>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3"/>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177" name="灯片编号占位符 4"/>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6C68CB-4E67-497B-803B-7916ACA7136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8195" name="组合 9"/>
          <p:cNvGrpSpPr/>
          <p:nvPr userDrawn="1"/>
        </p:nvGrpSpPr>
        <p:grpSpPr>
          <a:xfrm>
            <a:off x="539750" y="52388"/>
            <a:ext cx="1628775" cy="487362"/>
            <a:chOff x="0" y="0"/>
            <a:chExt cx="5804" cy="1740"/>
          </a:xfrm>
        </p:grpSpPr>
        <p:pic>
          <p:nvPicPr>
            <p:cNvPr id="820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819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819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8199" name="日期占位符 1"/>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2"/>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201" name="灯片编号占位符 3"/>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C4C17E1-2A68-4FCB-9726-637FFDA7E65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9219" name="组合 9"/>
          <p:cNvGrpSpPr/>
          <p:nvPr userDrawn="1"/>
        </p:nvGrpSpPr>
        <p:grpSpPr>
          <a:xfrm>
            <a:off x="539750" y="52388"/>
            <a:ext cx="1628775" cy="487362"/>
            <a:chOff x="0" y="0"/>
            <a:chExt cx="5804" cy="1740"/>
          </a:xfrm>
        </p:grpSpPr>
        <p:pic>
          <p:nvPicPr>
            <p:cNvPr id="9223"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922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9222" name="Rectangle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Rectangle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224" name="Rectangle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7FA4C1-ED00-4BC9-94AE-F4076393A1C6}"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95.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95.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tags" Target="../tags/tag5.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矩形 3"/>
          <p:cNvSpPr/>
          <p:nvPr/>
        </p:nvSpPr>
        <p:spPr>
          <a:xfrm>
            <a:off x="0" y="1708150"/>
            <a:ext cx="9156700" cy="1643063"/>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01379" name="标题 1"/>
          <p:cNvSpPr>
            <a:spLocks noGrp="1"/>
          </p:cNvSpPr>
          <p:nvPr>
            <p:ph type="title"/>
          </p:nvPr>
        </p:nvSpPr>
        <p:spPr>
          <a:xfrm>
            <a:off x="2566988" y="2020888"/>
            <a:ext cx="3852862" cy="971550"/>
          </a:xfrm>
          <a:prstGeom prst="rect">
            <a:avLst/>
          </a:prstGeom>
          <a:noFill/>
          <a:ln w="9525">
            <a:noFill/>
          </a:ln>
        </p:spPr>
        <p:txBody>
          <a:bodyPr/>
          <a:lstStyle/>
          <a:p>
            <a:pPr eaLnBrk="1" hangingPunct="1"/>
            <a:r>
              <a:rPr lang="en-US" altLang="en-US" sz="3600" dirty="0">
                <a:latin typeface="方正综艺简体" charset="-122"/>
                <a:ea typeface="方正综艺简体" charset="-122"/>
              </a:rPr>
              <a:t>数 字 逻 辑 电 路</a:t>
            </a:r>
          </a:p>
        </p:txBody>
      </p:sp>
      <p:sp>
        <p:nvSpPr>
          <p:cNvPr id="101380" name="文本框 2"/>
          <p:cNvSpPr txBox="1"/>
          <p:nvPr/>
        </p:nvSpPr>
        <p:spPr>
          <a:xfrm>
            <a:off x="3703638" y="2646363"/>
            <a:ext cx="1073150" cy="398462"/>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朱正东</a:t>
            </a:r>
          </a:p>
        </p:txBody>
      </p:sp>
      <p:sp>
        <p:nvSpPr>
          <p:cNvPr id="101381" name="矩形 8"/>
          <p:cNvSpPr/>
          <p:nvPr/>
        </p:nvSpPr>
        <p:spPr>
          <a:xfrm>
            <a:off x="0" y="-92075"/>
            <a:ext cx="9166225" cy="5164138"/>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01382" name="矩形 9"/>
          <p:cNvSpPr/>
          <p:nvPr/>
        </p:nvSpPr>
        <p:spPr>
          <a:xfrm>
            <a:off x="0" y="1563688"/>
            <a:ext cx="9169400" cy="1646237"/>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sp>
        <p:nvSpPr>
          <p:cNvPr id="101383" name="标题 1"/>
          <p:cNvSpPr/>
          <p:nvPr/>
        </p:nvSpPr>
        <p:spPr>
          <a:xfrm>
            <a:off x="2486025" y="1711325"/>
            <a:ext cx="6916738" cy="1190625"/>
          </a:xfrm>
          <a:prstGeom prst="rect">
            <a:avLst/>
          </a:prstGeom>
          <a:noFill/>
          <a:ln w="9525">
            <a:noFill/>
          </a:ln>
        </p:spPr>
        <p:txBody>
          <a:bodyPr anchor="ctr"/>
          <a:lstStyle/>
          <a:p>
            <a:pPr eaLnBrk="1" hangingPunct="1">
              <a:lnSpc>
                <a:spcPct val="90000"/>
              </a:lnSpc>
              <a:buFont typeface="Arial" panose="020B0604020202020204" pitchFamily="34" charset="0"/>
            </a:pPr>
            <a:r>
              <a:rPr lang="zh-CN" altLang="en-US" sz="4400" dirty="0">
                <a:solidFill>
                  <a:schemeClr val="tx1"/>
                </a:solidFill>
                <a:latin typeface="黑体" panose="02010609060101010101" pitchFamily="49" charset="-122"/>
                <a:ea typeface="黑体" panose="02010609060101010101" pitchFamily="49" charset="-122"/>
              </a:rPr>
              <a:t>数 字 逻 辑 电 路</a:t>
            </a:r>
          </a:p>
        </p:txBody>
      </p:sp>
      <p:sp>
        <p:nvSpPr>
          <p:cNvPr id="101384" name="文本框 11"/>
          <p:cNvSpPr txBox="1"/>
          <p:nvPr/>
        </p:nvSpPr>
        <p:spPr>
          <a:xfrm>
            <a:off x="4165600" y="2692400"/>
            <a:ext cx="1428750" cy="400110"/>
          </a:xfrm>
          <a:prstGeom prst="rect">
            <a:avLst/>
          </a:prstGeom>
          <a:noFill/>
          <a:ln w="9525">
            <a:noFill/>
          </a:ln>
        </p:spPr>
        <p:txBody>
          <a:bodyPr>
            <a:spAutoFit/>
          </a:bodyPr>
          <a:lstStyle/>
          <a:p>
            <a:pPr eaLnBrk="1" hangingPunct="1">
              <a:buFont typeface="Arial" panose="020B0604020202020204" pitchFamily="34" charset="0"/>
            </a:pPr>
            <a:r>
              <a:rPr lang="zh-CN" altLang="en-US">
                <a:solidFill>
                  <a:schemeClr val="tx1"/>
                </a:solidFill>
                <a:latin typeface="方正综艺简体" charset="-122"/>
                <a:ea typeface="黑体" panose="02010609060101010101" pitchFamily="49" charset="-122"/>
              </a:rPr>
              <a:t>王今雨</a:t>
            </a:r>
            <a:endParaRPr lang="zh-CN" altLang="en-US" dirty="0">
              <a:solidFill>
                <a:schemeClr val="tx1"/>
              </a:solidFill>
              <a:latin typeface="方正综艺简体" charset="-122"/>
              <a:ea typeface="黑体" panose="02010609060101010101" pitchFamily="49" charset="-122"/>
            </a:endParaRPr>
          </a:p>
        </p:txBody>
      </p:sp>
      <p:grpSp>
        <p:nvGrpSpPr>
          <p:cNvPr id="101385" name="组合 12"/>
          <p:cNvGrpSpPr/>
          <p:nvPr/>
        </p:nvGrpSpPr>
        <p:grpSpPr>
          <a:xfrm>
            <a:off x="466725" y="268288"/>
            <a:ext cx="2322513" cy="696912"/>
            <a:chOff x="0" y="0"/>
            <a:chExt cx="5804" cy="1740"/>
          </a:xfrm>
        </p:grpSpPr>
        <p:pic>
          <p:nvPicPr>
            <p:cNvPr id="101386" name="图片 13" descr="交大矢量logo"/>
            <p:cNvPicPr>
              <a:picLocks noChangeAspect="1"/>
            </p:cNvPicPr>
            <p:nvPr/>
          </p:nvPicPr>
          <p:blipFill>
            <a:blip r:embed="rId2"/>
            <a:srcRect l="-1437" t="-9560" r="41219" b="-10179"/>
            <a:stretch>
              <a:fillRect/>
            </a:stretch>
          </p:blipFill>
          <p:spPr>
            <a:xfrm>
              <a:off x="0" y="0"/>
              <a:ext cx="5616" cy="1741"/>
            </a:xfrm>
            <a:prstGeom prst="rect">
              <a:avLst/>
            </a:prstGeom>
            <a:noFill/>
            <a:ln w="9525">
              <a:noFill/>
            </a:ln>
          </p:spPr>
        </p:pic>
        <p:sp>
          <p:nvSpPr>
            <p:cNvPr id="101387" name="矩形 14"/>
            <p:cNvSpPr/>
            <p:nvPr/>
          </p:nvSpPr>
          <p:spPr>
            <a:xfrm>
              <a:off x="5463" y="1161"/>
              <a:ext cx="341" cy="337"/>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Calibri" panose="020F050202020403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p:cNvSpPr>
          <p:nvPr>
            <p:ph type="body"/>
          </p:nvPr>
        </p:nvSpPr>
        <p:spPr>
          <a:xfrm>
            <a:off x="533400" y="473075"/>
            <a:ext cx="5562600" cy="571500"/>
          </a:xfrm>
          <a:prstGeom prst="rect">
            <a:avLst/>
          </a:prstGeom>
          <a:noFill/>
          <a:ln w="28575">
            <a:noFill/>
          </a:ln>
        </p:spPr>
        <p:txBody>
          <a:bodyPr/>
          <a:lstStyle/>
          <a:p>
            <a:pPr eaLnBrk="1" hangingPunct="1">
              <a:lnSpc>
                <a:spcPct val="110000"/>
              </a:lnSpc>
              <a:buNone/>
            </a:pP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试分析如图所示电路。</a:t>
            </a:r>
          </a:p>
        </p:txBody>
      </p:sp>
      <p:grpSp>
        <p:nvGrpSpPr>
          <p:cNvPr id="110595" name="组合 2"/>
          <p:cNvGrpSpPr/>
          <p:nvPr/>
        </p:nvGrpSpPr>
        <p:grpSpPr>
          <a:xfrm>
            <a:off x="395246" y="1116102"/>
            <a:ext cx="5763937" cy="4079786"/>
            <a:chOff x="1393970" y="1276402"/>
            <a:chExt cx="5032064" cy="3775168"/>
          </a:xfrm>
        </p:grpSpPr>
        <p:sp>
          <p:nvSpPr>
            <p:cNvPr id="110597" name="矩形 1"/>
            <p:cNvSpPr/>
            <p:nvPr/>
          </p:nvSpPr>
          <p:spPr>
            <a:xfrm>
              <a:off x="1457481" y="1276672"/>
              <a:ext cx="4968553" cy="3774898"/>
            </a:xfrm>
            <a:prstGeom prst="rect">
              <a:avLst/>
            </a:prstGeom>
            <a:solidFill>
              <a:schemeClr val="tx1"/>
            </a:solidFill>
            <a:ln w="9525" cap="flat" cmpd="sng">
              <a:solidFill>
                <a:schemeClr val="tx1"/>
              </a:solidFill>
              <a:prstDash val="solid"/>
              <a:round/>
              <a:headEnd type="none" w="med" len="med"/>
              <a:tailEnd type="none" w="med" len="med"/>
            </a:ln>
          </p:spPr>
          <p:txBody>
            <a:bodyPr/>
            <a:lstStyle/>
            <a:p>
              <a:pPr eaLnBrk="1" hangingPunct="1">
                <a:buFont typeface="Arial" panose="020B0604020202020204" pitchFamily="34" charset="0"/>
              </a:pPr>
              <a:endParaRPr lang="zh-CN" altLang="en-US" sz="1600" dirty="0">
                <a:latin typeface="Calibri" panose="020F0502020204030204" pitchFamily="34" charset="0"/>
              </a:endParaRPr>
            </a:p>
          </p:txBody>
        </p:sp>
        <p:grpSp>
          <p:nvGrpSpPr>
            <p:cNvPr id="110598" name="Group 4"/>
            <p:cNvGrpSpPr/>
            <p:nvPr/>
          </p:nvGrpSpPr>
          <p:grpSpPr>
            <a:xfrm>
              <a:off x="1393970" y="1276402"/>
              <a:ext cx="4952970" cy="3467633"/>
              <a:chOff x="56" y="315"/>
              <a:chExt cx="4450" cy="3304"/>
            </a:xfrm>
          </p:grpSpPr>
          <p:sp>
            <p:nvSpPr>
              <p:cNvPr id="311" name="Rectangle 5"/>
              <p:cNvSpPr>
                <a:spLocks noChangeArrowheads="1"/>
              </p:cNvSpPr>
              <p:nvPr/>
            </p:nvSpPr>
            <p:spPr bwMode="auto">
              <a:xfrm>
                <a:off x="960" y="864"/>
                <a:ext cx="720" cy="480"/>
              </a:xfrm>
              <a:prstGeom prst="rect">
                <a:avLst/>
              </a:prstGeom>
              <a:solidFill>
                <a:schemeClr val="accent1"/>
              </a:solidFill>
              <a:ln w="381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12" name="Oval 6"/>
              <p:cNvSpPr>
                <a:spLocks noChangeArrowheads="1"/>
              </p:cNvSpPr>
              <p:nvPr/>
            </p:nvSpPr>
            <p:spPr bwMode="auto">
              <a:xfrm>
                <a:off x="1082" y="1355"/>
                <a:ext cx="70" cy="70"/>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13" name="Oval 7"/>
              <p:cNvSpPr>
                <a:spLocks noChangeArrowheads="1"/>
              </p:cNvSpPr>
              <p:nvPr/>
            </p:nvSpPr>
            <p:spPr bwMode="auto">
              <a:xfrm>
                <a:off x="1078" y="780"/>
                <a:ext cx="70" cy="70"/>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14" name="Text Box 8"/>
              <p:cNvSpPr txBox="1">
                <a:spLocks noChangeArrowheads="1"/>
              </p:cNvSpPr>
              <p:nvPr/>
            </p:nvSpPr>
            <p:spPr bwMode="auto">
              <a:xfrm>
                <a:off x="934" y="1058"/>
                <a:ext cx="58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CLK</a:t>
                </a:r>
              </a:p>
            </p:txBody>
          </p:sp>
          <p:sp>
            <p:nvSpPr>
              <p:cNvPr id="315" name="Text Box 9"/>
              <p:cNvSpPr txBox="1">
                <a:spLocks noChangeArrowheads="1"/>
              </p:cNvSpPr>
              <p:nvPr/>
            </p:nvSpPr>
            <p:spPr bwMode="auto">
              <a:xfrm>
                <a:off x="1004" y="820"/>
                <a:ext cx="38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Q</a:t>
                </a:r>
              </a:p>
            </p:txBody>
          </p:sp>
          <p:sp>
            <p:nvSpPr>
              <p:cNvPr id="316" name="Text Box 10"/>
              <p:cNvSpPr txBox="1">
                <a:spLocks noChangeArrowheads="1"/>
              </p:cNvSpPr>
              <p:nvPr/>
            </p:nvSpPr>
            <p:spPr bwMode="auto">
              <a:xfrm>
                <a:off x="1380" y="816"/>
                <a:ext cx="38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Q</a:t>
                </a:r>
              </a:p>
            </p:txBody>
          </p:sp>
          <p:sp>
            <p:nvSpPr>
              <p:cNvPr id="317" name="Text Box 11"/>
              <p:cNvSpPr txBox="1">
                <a:spLocks noChangeArrowheads="1"/>
              </p:cNvSpPr>
              <p:nvPr/>
            </p:nvSpPr>
            <p:spPr bwMode="auto">
              <a:xfrm>
                <a:off x="1373" y="1104"/>
                <a:ext cx="25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D</a:t>
                </a:r>
              </a:p>
            </p:txBody>
          </p:sp>
          <p:sp>
            <p:nvSpPr>
              <p:cNvPr id="318" name="Rectangle 12"/>
              <p:cNvSpPr>
                <a:spLocks noChangeArrowheads="1"/>
              </p:cNvSpPr>
              <p:nvPr/>
            </p:nvSpPr>
            <p:spPr bwMode="auto">
              <a:xfrm>
                <a:off x="2378" y="854"/>
                <a:ext cx="720" cy="480"/>
              </a:xfrm>
              <a:prstGeom prst="rect">
                <a:avLst/>
              </a:prstGeom>
              <a:solidFill>
                <a:schemeClr val="accent1"/>
              </a:solidFill>
              <a:ln w="381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19" name="Oval 13"/>
              <p:cNvSpPr>
                <a:spLocks noChangeArrowheads="1"/>
              </p:cNvSpPr>
              <p:nvPr/>
            </p:nvSpPr>
            <p:spPr bwMode="auto">
              <a:xfrm>
                <a:off x="2500" y="1344"/>
                <a:ext cx="70" cy="70"/>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0" name="Oval 14"/>
              <p:cNvSpPr>
                <a:spLocks noChangeArrowheads="1"/>
              </p:cNvSpPr>
              <p:nvPr/>
            </p:nvSpPr>
            <p:spPr bwMode="auto">
              <a:xfrm>
                <a:off x="2497" y="768"/>
                <a:ext cx="71" cy="70"/>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1" name="Text Box 15"/>
              <p:cNvSpPr txBox="1">
                <a:spLocks noChangeArrowheads="1"/>
              </p:cNvSpPr>
              <p:nvPr/>
            </p:nvSpPr>
            <p:spPr bwMode="auto">
              <a:xfrm>
                <a:off x="2351" y="1024"/>
                <a:ext cx="52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CLK</a:t>
                </a:r>
              </a:p>
            </p:txBody>
          </p:sp>
          <p:sp>
            <p:nvSpPr>
              <p:cNvPr id="322" name="Text Box 16"/>
              <p:cNvSpPr txBox="1">
                <a:spLocks noChangeArrowheads="1"/>
              </p:cNvSpPr>
              <p:nvPr/>
            </p:nvSpPr>
            <p:spPr bwMode="auto">
              <a:xfrm>
                <a:off x="2422" y="809"/>
                <a:ext cx="384"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Q</a:t>
                </a:r>
              </a:p>
            </p:txBody>
          </p:sp>
          <p:sp>
            <p:nvSpPr>
              <p:cNvPr id="323" name="Text Box 17"/>
              <p:cNvSpPr txBox="1">
                <a:spLocks noChangeArrowheads="1"/>
              </p:cNvSpPr>
              <p:nvPr/>
            </p:nvSpPr>
            <p:spPr bwMode="auto">
              <a:xfrm>
                <a:off x="2798" y="805"/>
                <a:ext cx="3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Q</a:t>
                </a:r>
              </a:p>
            </p:txBody>
          </p:sp>
          <p:sp>
            <p:nvSpPr>
              <p:cNvPr id="324" name="Text Box 18"/>
              <p:cNvSpPr txBox="1">
                <a:spLocks noChangeArrowheads="1"/>
              </p:cNvSpPr>
              <p:nvPr/>
            </p:nvSpPr>
            <p:spPr bwMode="auto">
              <a:xfrm>
                <a:off x="2790" y="1097"/>
                <a:ext cx="38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D</a:t>
                </a:r>
              </a:p>
            </p:txBody>
          </p:sp>
          <p:sp>
            <p:nvSpPr>
              <p:cNvPr id="325" name="Line 19"/>
              <p:cNvSpPr>
                <a:spLocks noChangeShapeType="1"/>
              </p:cNvSpPr>
              <p:nvPr/>
            </p:nvSpPr>
            <p:spPr bwMode="auto">
              <a:xfrm>
                <a:off x="1114" y="584"/>
                <a:ext cx="0" cy="19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6" name="Line 20"/>
              <p:cNvSpPr>
                <a:spLocks noChangeShapeType="1"/>
              </p:cNvSpPr>
              <p:nvPr/>
            </p:nvSpPr>
            <p:spPr bwMode="auto">
              <a:xfrm>
                <a:off x="2535" y="448"/>
                <a:ext cx="0" cy="308"/>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7" name="Line 21"/>
              <p:cNvSpPr>
                <a:spLocks noChangeShapeType="1"/>
              </p:cNvSpPr>
              <p:nvPr/>
            </p:nvSpPr>
            <p:spPr bwMode="auto">
              <a:xfrm>
                <a:off x="1957" y="446"/>
                <a:ext cx="57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8" name="Line 22"/>
              <p:cNvSpPr>
                <a:spLocks noChangeShapeType="1"/>
              </p:cNvSpPr>
              <p:nvPr/>
            </p:nvSpPr>
            <p:spPr bwMode="auto">
              <a:xfrm>
                <a:off x="1957" y="448"/>
                <a:ext cx="0" cy="269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29" name="Line 23"/>
              <p:cNvSpPr>
                <a:spLocks noChangeShapeType="1"/>
              </p:cNvSpPr>
              <p:nvPr/>
            </p:nvSpPr>
            <p:spPr bwMode="auto">
              <a:xfrm flipV="1">
                <a:off x="432" y="444"/>
                <a:ext cx="1043"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0" name="Line 24"/>
              <p:cNvSpPr>
                <a:spLocks noChangeShapeType="1"/>
              </p:cNvSpPr>
              <p:nvPr/>
            </p:nvSpPr>
            <p:spPr bwMode="auto">
              <a:xfrm>
                <a:off x="1484" y="444"/>
                <a:ext cx="0" cy="418"/>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1" name="Line 25"/>
              <p:cNvSpPr>
                <a:spLocks noChangeShapeType="1"/>
              </p:cNvSpPr>
              <p:nvPr/>
            </p:nvSpPr>
            <p:spPr bwMode="auto">
              <a:xfrm>
                <a:off x="2910" y="432"/>
                <a:ext cx="0" cy="417"/>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2" name="Line 26"/>
              <p:cNvSpPr>
                <a:spLocks noChangeShapeType="1"/>
              </p:cNvSpPr>
              <p:nvPr/>
            </p:nvSpPr>
            <p:spPr bwMode="auto">
              <a:xfrm>
                <a:off x="2917" y="432"/>
                <a:ext cx="442"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3" name="Rectangle 27"/>
              <p:cNvSpPr>
                <a:spLocks noChangeArrowheads="1"/>
              </p:cNvSpPr>
              <p:nvPr/>
            </p:nvSpPr>
            <p:spPr bwMode="auto">
              <a:xfrm>
                <a:off x="4076" y="843"/>
                <a:ext cx="289" cy="239"/>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4" name="Text Box 28"/>
              <p:cNvSpPr txBox="1">
                <a:spLocks noChangeArrowheads="1"/>
              </p:cNvSpPr>
              <p:nvPr/>
            </p:nvSpPr>
            <p:spPr bwMode="auto">
              <a:xfrm>
                <a:off x="4128" y="822"/>
                <a:ext cx="336"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1</a:t>
                </a:r>
              </a:p>
            </p:txBody>
          </p:sp>
          <p:sp>
            <p:nvSpPr>
              <p:cNvPr id="335" name="Oval 29"/>
              <p:cNvSpPr>
                <a:spLocks noChangeArrowheads="1"/>
              </p:cNvSpPr>
              <p:nvPr/>
            </p:nvSpPr>
            <p:spPr bwMode="auto">
              <a:xfrm>
                <a:off x="4183" y="763"/>
                <a:ext cx="77" cy="77"/>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6" name="Rectangle 30"/>
              <p:cNvSpPr>
                <a:spLocks noChangeArrowheads="1"/>
              </p:cNvSpPr>
              <p:nvPr/>
            </p:nvSpPr>
            <p:spPr bwMode="auto">
              <a:xfrm>
                <a:off x="2392" y="1850"/>
                <a:ext cx="288" cy="241"/>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7" name="Text Box 31"/>
              <p:cNvSpPr txBox="1">
                <a:spLocks noChangeArrowheads="1"/>
              </p:cNvSpPr>
              <p:nvPr/>
            </p:nvSpPr>
            <p:spPr bwMode="auto">
              <a:xfrm>
                <a:off x="2370" y="1817"/>
                <a:ext cx="3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38" name="Oval 32"/>
              <p:cNvSpPr>
                <a:spLocks noChangeArrowheads="1"/>
              </p:cNvSpPr>
              <p:nvPr/>
            </p:nvSpPr>
            <p:spPr bwMode="auto">
              <a:xfrm>
                <a:off x="2499" y="1772"/>
                <a:ext cx="77" cy="77"/>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39" name="Rectangle 33"/>
              <p:cNvSpPr>
                <a:spLocks noChangeArrowheads="1"/>
              </p:cNvSpPr>
              <p:nvPr/>
            </p:nvSpPr>
            <p:spPr bwMode="auto">
              <a:xfrm>
                <a:off x="2134" y="2581"/>
                <a:ext cx="288" cy="242"/>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0" name="Text Box 34"/>
              <p:cNvSpPr txBox="1">
                <a:spLocks noChangeArrowheads="1"/>
              </p:cNvSpPr>
              <p:nvPr/>
            </p:nvSpPr>
            <p:spPr bwMode="auto">
              <a:xfrm>
                <a:off x="2112" y="2550"/>
                <a:ext cx="3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41" name="Rectangle 35"/>
              <p:cNvSpPr>
                <a:spLocks noChangeArrowheads="1"/>
              </p:cNvSpPr>
              <p:nvPr/>
            </p:nvSpPr>
            <p:spPr bwMode="auto">
              <a:xfrm>
                <a:off x="2640" y="2581"/>
                <a:ext cx="288" cy="242"/>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2" name="Text Box 36"/>
              <p:cNvSpPr txBox="1">
                <a:spLocks noChangeArrowheads="1"/>
              </p:cNvSpPr>
              <p:nvPr/>
            </p:nvSpPr>
            <p:spPr bwMode="auto">
              <a:xfrm>
                <a:off x="2617" y="2550"/>
                <a:ext cx="3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43" name="Oval 37"/>
              <p:cNvSpPr>
                <a:spLocks noChangeArrowheads="1"/>
              </p:cNvSpPr>
              <p:nvPr/>
            </p:nvSpPr>
            <p:spPr bwMode="auto">
              <a:xfrm>
                <a:off x="2747" y="2501"/>
                <a:ext cx="77" cy="77"/>
              </a:xfrm>
              <a:prstGeom prst="ellipse">
                <a:avLst/>
              </a:prstGeom>
              <a:solidFill>
                <a:srgbClr val="000099"/>
              </a:solidFill>
              <a:ln w="1905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4" name="Rectangle 38"/>
              <p:cNvSpPr>
                <a:spLocks noChangeArrowheads="1"/>
              </p:cNvSpPr>
              <p:nvPr/>
            </p:nvSpPr>
            <p:spPr bwMode="auto">
              <a:xfrm>
                <a:off x="968" y="1856"/>
                <a:ext cx="289" cy="238"/>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5" name="Text Box 39"/>
              <p:cNvSpPr txBox="1">
                <a:spLocks noChangeArrowheads="1"/>
              </p:cNvSpPr>
              <p:nvPr/>
            </p:nvSpPr>
            <p:spPr bwMode="auto">
              <a:xfrm>
                <a:off x="945" y="1821"/>
                <a:ext cx="33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&amp;</a:t>
                </a:r>
              </a:p>
            </p:txBody>
          </p:sp>
          <p:sp>
            <p:nvSpPr>
              <p:cNvPr id="346" name="Oval 40"/>
              <p:cNvSpPr>
                <a:spLocks noChangeArrowheads="1"/>
              </p:cNvSpPr>
              <p:nvPr/>
            </p:nvSpPr>
            <p:spPr bwMode="auto">
              <a:xfrm>
                <a:off x="1075" y="1775"/>
                <a:ext cx="76" cy="77"/>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7" name="Rectangle 41"/>
              <p:cNvSpPr>
                <a:spLocks noChangeArrowheads="1"/>
              </p:cNvSpPr>
              <p:nvPr/>
            </p:nvSpPr>
            <p:spPr bwMode="auto">
              <a:xfrm>
                <a:off x="720" y="2574"/>
                <a:ext cx="289" cy="242"/>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48" name="Text Box 42"/>
              <p:cNvSpPr txBox="1">
                <a:spLocks noChangeArrowheads="1"/>
              </p:cNvSpPr>
              <p:nvPr/>
            </p:nvSpPr>
            <p:spPr bwMode="auto">
              <a:xfrm>
                <a:off x="699" y="2543"/>
                <a:ext cx="335"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49" name="Rectangle 43"/>
              <p:cNvSpPr>
                <a:spLocks noChangeArrowheads="1"/>
              </p:cNvSpPr>
              <p:nvPr/>
            </p:nvSpPr>
            <p:spPr bwMode="auto">
              <a:xfrm>
                <a:off x="1212" y="2574"/>
                <a:ext cx="289" cy="242"/>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50" name="Text Box 44"/>
              <p:cNvSpPr txBox="1">
                <a:spLocks noChangeArrowheads="1"/>
              </p:cNvSpPr>
              <p:nvPr/>
            </p:nvSpPr>
            <p:spPr bwMode="auto">
              <a:xfrm>
                <a:off x="1189" y="2543"/>
                <a:ext cx="3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51" name="Rectangle 45"/>
              <p:cNvSpPr>
                <a:spLocks noChangeArrowheads="1"/>
              </p:cNvSpPr>
              <p:nvPr/>
            </p:nvSpPr>
            <p:spPr bwMode="auto">
              <a:xfrm>
                <a:off x="4087" y="1481"/>
                <a:ext cx="289" cy="242"/>
              </a:xfrm>
              <a:prstGeom prst="rect">
                <a:avLst/>
              </a:prstGeom>
              <a:solidFill>
                <a:schemeClr val="accent1"/>
              </a:solidFill>
              <a:ln w="127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52" name="Text Box 46"/>
              <p:cNvSpPr txBox="1">
                <a:spLocks noChangeArrowheads="1"/>
              </p:cNvSpPr>
              <p:nvPr/>
            </p:nvSpPr>
            <p:spPr bwMode="auto">
              <a:xfrm>
                <a:off x="4066" y="1449"/>
                <a:ext cx="335"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&amp;</a:t>
                </a:r>
              </a:p>
            </p:txBody>
          </p:sp>
          <p:sp>
            <p:nvSpPr>
              <p:cNvPr id="353" name="Oval 47"/>
              <p:cNvSpPr>
                <a:spLocks noChangeArrowheads="1"/>
              </p:cNvSpPr>
              <p:nvPr/>
            </p:nvSpPr>
            <p:spPr bwMode="auto">
              <a:xfrm>
                <a:off x="4183" y="1401"/>
                <a:ext cx="76" cy="77"/>
              </a:xfrm>
              <a:prstGeom prst="ellipse">
                <a:avLst/>
              </a:prstGeom>
              <a:noFill/>
              <a:ln w="1905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54" name="Line 48"/>
              <p:cNvSpPr>
                <a:spLocks noChangeShapeType="1"/>
              </p:cNvSpPr>
              <p:nvPr/>
            </p:nvSpPr>
            <p:spPr bwMode="auto">
              <a:xfrm>
                <a:off x="4217" y="315"/>
                <a:ext cx="0" cy="45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55" name="Line 49"/>
              <p:cNvSpPr>
                <a:spLocks noChangeShapeType="1"/>
              </p:cNvSpPr>
              <p:nvPr/>
            </p:nvSpPr>
            <p:spPr bwMode="auto">
              <a:xfrm>
                <a:off x="4222" y="1088"/>
                <a:ext cx="0" cy="316"/>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56" name="Text Box 50"/>
              <p:cNvSpPr txBox="1">
                <a:spLocks noChangeArrowheads="1"/>
              </p:cNvSpPr>
              <p:nvPr/>
            </p:nvSpPr>
            <p:spPr bwMode="auto">
              <a:xfrm>
                <a:off x="4240" y="315"/>
                <a:ext cx="266"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a:solidFill>
                      <a:srgbClr val="FF0000"/>
                    </a:solidFill>
                    <a:latin typeface="Times New Roman" panose="02020603050405020304" pitchFamily="18" charset="0"/>
                    <a:ea typeface="华文新魏" panose="02010800040101010101" pitchFamily="2" charset="-122"/>
                    <a:cs typeface="+mn-cs"/>
                  </a:rPr>
                  <a:t>z</a:t>
                </a:r>
              </a:p>
            </p:txBody>
          </p:sp>
          <p:sp>
            <p:nvSpPr>
              <p:cNvPr id="357" name="Text Box 51"/>
              <p:cNvSpPr txBox="1">
                <a:spLocks noChangeArrowheads="1"/>
              </p:cNvSpPr>
              <p:nvPr/>
            </p:nvSpPr>
            <p:spPr bwMode="auto">
              <a:xfrm>
                <a:off x="1473" y="528"/>
                <a:ext cx="30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45"/>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rgbClr val="FFFF45"/>
                    </a:solidFill>
                    <a:latin typeface="Times New Roman" panose="02020603050405020304" pitchFamily="18" charset="0"/>
                    <a:ea typeface="华文新魏" panose="02010800040101010101" pitchFamily="2" charset="-122"/>
                    <a:cs typeface="+mn-cs"/>
                  </a:rPr>
                  <a:t>2</a:t>
                </a:r>
              </a:p>
            </p:txBody>
          </p:sp>
          <p:sp>
            <p:nvSpPr>
              <p:cNvPr id="358" name="Text Box 52"/>
              <p:cNvSpPr txBox="1">
                <a:spLocks noChangeArrowheads="1"/>
              </p:cNvSpPr>
              <p:nvPr/>
            </p:nvSpPr>
            <p:spPr bwMode="auto">
              <a:xfrm>
                <a:off x="816" y="528"/>
                <a:ext cx="4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45"/>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rgbClr val="FFFF45"/>
                    </a:solidFill>
                    <a:latin typeface="Times New Roman" panose="02020603050405020304" pitchFamily="18" charset="0"/>
                    <a:ea typeface="华文新魏" panose="02010800040101010101" pitchFamily="2" charset="-122"/>
                    <a:cs typeface="+mn-cs"/>
                  </a:rPr>
                  <a:t>2</a:t>
                </a:r>
              </a:p>
            </p:txBody>
          </p:sp>
          <p:sp>
            <p:nvSpPr>
              <p:cNvPr id="359" name="Text Box 53"/>
              <p:cNvSpPr txBox="1">
                <a:spLocks noChangeArrowheads="1"/>
              </p:cNvSpPr>
              <p:nvPr/>
            </p:nvSpPr>
            <p:spPr bwMode="auto">
              <a:xfrm>
                <a:off x="2238" y="532"/>
                <a:ext cx="43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45"/>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dirty="0">
                    <a:solidFill>
                      <a:srgbClr val="FFFF45"/>
                    </a:solidFill>
                    <a:latin typeface="Times New Roman" panose="02020603050405020304" pitchFamily="18" charset="0"/>
                    <a:ea typeface="华文新魏" panose="02010800040101010101" pitchFamily="2" charset="-122"/>
                    <a:cs typeface="+mn-cs"/>
                  </a:rPr>
                  <a:t>1</a:t>
                </a:r>
              </a:p>
            </p:txBody>
          </p:sp>
          <p:sp>
            <p:nvSpPr>
              <p:cNvPr id="360" name="Text Box 54"/>
              <p:cNvSpPr txBox="1">
                <a:spLocks noChangeArrowheads="1"/>
              </p:cNvSpPr>
              <p:nvPr/>
            </p:nvSpPr>
            <p:spPr bwMode="auto">
              <a:xfrm>
                <a:off x="2924" y="528"/>
                <a:ext cx="2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45"/>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rgbClr val="FFFF45"/>
                    </a:solidFill>
                    <a:latin typeface="Times New Roman" panose="02020603050405020304" pitchFamily="18" charset="0"/>
                    <a:ea typeface="华文新魏" panose="02010800040101010101" pitchFamily="2" charset="-122"/>
                    <a:cs typeface="+mn-cs"/>
                  </a:rPr>
                  <a:t>1</a:t>
                </a:r>
              </a:p>
            </p:txBody>
          </p:sp>
          <p:sp>
            <p:nvSpPr>
              <p:cNvPr id="361" name="Line 55"/>
              <p:cNvSpPr>
                <a:spLocks noChangeShapeType="1"/>
              </p:cNvSpPr>
              <p:nvPr/>
            </p:nvSpPr>
            <p:spPr bwMode="auto">
              <a:xfrm>
                <a:off x="1488" y="1344"/>
                <a:ext cx="0" cy="242"/>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2" name="Line 56"/>
              <p:cNvSpPr>
                <a:spLocks noChangeShapeType="1"/>
              </p:cNvSpPr>
              <p:nvPr/>
            </p:nvSpPr>
            <p:spPr bwMode="auto">
              <a:xfrm>
                <a:off x="2910" y="1342"/>
                <a:ext cx="0" cy="239"/>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3" name="Line 57"/>
              <p:cNvSpPr>
                <a:spLocks noChangeShapeType="1"/>
              </p:cNvSpPr>
              <p:nvPr/>
            </p:nvSpPr>
            <p:spPr bwMode="auto">
              <a:xfrm>
                <a:off x="1488" y="1581"/>
                <a:ext cx="1422" cy="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4" name="Oval 58"/>
              <p:cNvSpPr>
                <a:spLocks noChangeArrowheads="1"/>
              </p:cNvSpPr>
              <p:nvPr/>
            </p:nvSpPr>
            <p:spPr bwMode="auto">
              <a:xfrm>
                <a:off x="1923" y="1554"/>
                <a:ext cx="61" cy="60"/>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5" name="Line 59"/>
              <p:cNvSpPr>
                <a:spLocks noChangeShapeType="1"/>
              </p:cNvSpPr>
              <p:nvPr/>
            </p:nvSpPr>
            <p:spPr bwMode="auto">
              <a:xfrm>
                <a:off x="1114" y="1440"/>
                <a:ext cx="0" cy="3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6" name="Line 60"/>
              <p:cNvSpPr>
                <a:spLocks noChangeShapeType="1"/>
              </p:cNvSpPr>
              <p:nvPr/>
            </p:nvSpPr>
            <p:spPr bwMode="auto">
              <a:xfrm>
                <a:off x="2540" y="1433"/>
                <a:ext cx="0" cy="3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7" name="Line 61"/>
              <p:cNvSpPr>
                <a:spLocks noChangeShapeType="1"/>
              </p:cNvSpPr>
              <p:nvPr/>
            </p:nvSpPr>
            <p:spPr bwMode="auto">
              <a:xfrm>
                <a:off x="1034" y="2091"/>
                <a:ext cx="0" cy="20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8" name="Line 62"/>
              <p:cNvSpPr>
                <a:spLocks noChangeShapeType="1"/>
              </p:cNvSpPr>
              <p:nvPr/>
            </p:nvSpPr>
            <p:spPr bwMode="auto">
              <a:xfrm>
                <a:off x="1189" y="2101"/>
                <a:ext cx="0" cy="204"/>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69" name="Line 63"/>
              <p:cNvSpPr>
                <a:spLocks noChangeShapeType="1"/>
              </p:cNvSpPr>
              <p:nvPr/>
            </p:nvSpPr>
            <p:spPr bwMode="auto">
              <a:xfrm>
                <a:off x="2448" y="2091"/>
                <a:ext cx="0" cy="20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0" name="Line 64"/>
              <p:cNvSpPr>
                <a:spLocks noChangeShapeType="1"/>
              </p:cNvSpPr>
              <p:nvPr/>
            </p:nvSpPr>
            <p:spPr bwMode="auto">
              <a:xfrm>
                <a:off x="2614" y="2091"/>
                <a:ext cx="0" cy="20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1" name="Line 65"/>
              <p:cNvSpPr>
                <a:spLocks noChangeShapeType="1"/>
              </p:cNvSpPr>
              <p:nvPr/>
            </p:nvSpPr>
            <p:spPr bwMode="auto">
              <a:xfrm>
                <a:off x="875" y="2294"/>
                <a:ext cx="15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2" name="Line 66"/>
              <p:cNvSpPr>
                <a:spLocks noChangeShapeType="1"/>
              </p:cNvSpPr>
              <p:nvPr/>
            </p:nvSpPr>
            <p:spPr bwMode="auto">
              <a:xfrm>
                <a:off x="1185" y="2304"/>
                <a:ext cx="17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3" name="Line 67"/>
              <p:cNvSpPr>
                <a:spLocks noChangeShapeType="1"/>
              </p:cNvSpPr>
              <p:nvPr/>
            </p:nvSpPr>
            <p:spPr bwMode="auto">
              <a:xfrm>
                <a:off x="2277" y="2294"/>
                <a:ext cx="17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4" name="Line 68"/>
              <p:cNvSpPr>
                <a:spLocks noChangeShapeType="1"/>
              </p:cNvSpPr>
              <p:nvPr/>
            </p:nvSpPr>
            <p:spPr bwMode="auto">
              <a:xfrm>
                <a:off x="2624" y="2294"/>
                <a:ext cx="159"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5" name="Line 69"/>
              <p:cNvSpPr>
                <a:spLocks noChangeShapeType="1"/>
              </p:cNvSpPr>
              <p:nvPr/>
            </p:nvSpPr>
            <p:spPr bwMode="auto">
              <a:xfrm>
                <a:off x="875" y="2294"/>
                <a:ext cx="0" cy="21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6" name="Line 70"/>
              <p:cNvSpPr>
                <a:spLocks noChangeShapeType="1"/>
              </p:cNvSpPr>
              <p:nvPr/>
            </p:nvSpPr>
            <p:spPr bwMode="auto">
              <a:xfrm>
                <a:off x="1355" y="2304"/>
                <a:ext cx="0" cy="211"/>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7" name="Line 71"/>
              <p:cNvSpPr>
                <a:spLocks noChangeShapeType="1"/>
              </p:cNvSpPr>
              <p:nvPr/>
            </p:nvSpPr>
            <p:spPr bwMode="auto">
              <a:xfrm>
                <a:off x="2277" y="2297"/>
                <a:ext cx="0" cy="21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8" name="Line 72"/>
              <p:cNvSpPr>
                <a:spLocks noChangeShapeType="1"/>
              </p:cNvSpPr>
              <p:nvPr/>
            </p:nvSpPr>
            <p:spPr bwMode="auto">
              <a:xfrm>
                <a:off x="2784" y="2298"/>
                <a:ext cx="0" cy="21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79" name="Line 73"/>
              <p:cNvSpPr>
                <a:spLocks noChangeShapeType="1"/>
              </p:cNvSpPr>
              <p:nvPr/>
            </p:nvSpPr>
            <p:spPr bwMode="auto">
              <a:xfrm>
                <a:off x="1429" y="2823"/>
                <a:ext cx="0" cy="304"/>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0" name="Line 74"/>
              <p:cNvSpPr>
                <a:spLocks noChangeShapeType="1"/>
              </p:cNvSpPr>
              <p:nvPr/>
            </p:nvSpPr>
            <p:spPr bwMode="auto">
              <a:xfrm>
                <a:off x="1434" y="3128"/>
                <a:ext cx="51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1" name="Line 75"/>
              <p:cNvSpPr>
                <a:spLocks noChangeShapeType="1"/>
              </p:cNvSpPr>
              <p:nvPr/>
            </p:nvSpPr>
            <p:spPr bwMode="auto">
              <a:xfrm>
                <a:off x="432" y="444"/>
                <a:ext cx="0" cy="288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2" name="Line 76"/>
              <p:cNvSpPr>
                <a:spLocks noChangeShapeType="1"/>
              </p:cNvSpPr>
              <p:nvPr/>
            </p:nvSpPr>
            <p:spPr bwMode="auto">
              <a:xfrm>
                <a:off x="432" y="3313"/>
                <a:ext cx="3792"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3" name="Line 77"/>
              <p:cNvSpPr>
                <a:spLocks noChangeShapeType="1"/>
              </p:cNvSpPr>
              <p:nvPr/>
            </p:nvSpPr>
            <p:spPr bwMode="auto">
              <a:xfrm>
                <a:off x="801" y="2820"/>
                <a:ext cx="0" cy="48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4" name="Oval 78"/>
              <p:cNvSpPr>
                <a:spLocks noChangeArrowheads="1"/>
              </p:cNvSpPr>
              <p:nvPr/>
            </p:nvSpPr>
            <p:spPr bwMode="auto">
              <a:xfrm>
                <a:off x="767" y="3275"/>
                <a:ext cx="59" cy="59"/>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5" name="Line 79"/>
              <p:cNvSpPr>
                <a:spLocks noChangeShapeType="1"/>
              </p:cNvSpPr>
              <p:nvPr/>
            </p:nvSpPr>
            <p:spPr bwMode="auto">
              <a:xfrm>
                <a:off x="2208" y="2820"/>
                <a:ext cx="0" cy="48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6" name="Oval 80"/>
              <p:cNvSpPr>
                <a:spLocks noChangeArrowheads="1"/>
              </p:cNvSpPr>
              <p:nvPr/>
            </p:nvSpPr>
            <p:spPr bwMode="auto">
              <a:xfrm>
                <a:off x="2177" y="3285"/>
                <a:ext cx="61" cy="60"/>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7" name="Line 81"/>
              <p:cNvSpPr>
                <a:spLocks noChangeShapeType="1"/>
              </p:cNvSpPr>
              <p:nvPr/>
            </p:nvSpPr>
            <p:spPr bwMode="auto">
              <a:xfrm>
                <a:off x="4224" y="1730"/>
                <a:ext cx="0" cy="1582"/>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8" name="Line 82"/>
              <p:cNvSpPr>
                <a:spLocks noChangeShapeType="1"/>
              </p:cNvSpPr>
              <p:nvPr/>
            </p:nvSpPr>
            <p:spPr bwMode="auto">
              <a:xfrm>
                <a:off x="911" y="2820"/>
                <a:ext cx="0" cy="635"/>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89" name="Line 83"/>
              <p:cNvSpPr>
                <a:spLocks noChangeShapeType="1"/>
              </p:cNvSpPr>
              <p:nvPr/>
            </p:nvSpPr>
            <p:spPr bwMode="auto">
              <a:xfrm>
                <a:off x="228" y="3457"/>
                <a:ext cx="4082" cy="0"/>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0" name="Text Box 84"/>
              <p:cNvSpPr txBox="1">
                <a:spLocks noChangeArrowheads="1"/>
              </p:cNvSpPr>
              <p:nvPr/>
            </p:nvSpPr>
            <p:spPr bwMode="auto">
              <a:xfrm>
                <a:off x="56" y="3202"/>
                <a:ext cx="432" cy="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a:solidFill>
                      <a:srgbClr val="FF0000"/>
                    </a:solidFill>
                    <a:latin typeface="Times New Roman" panose="02020603050405020304" pitchFamily="18" charset="0"/>
                    <a:ea typeface="华文新魏" panose="02010800040101010101" pitchFamily="2" charset="-122"/>
                    <a:cs typeface="+mn-cs"/>
                  </a:rPr>
                  <a:t>x</a:t>
                </a:r>
              </a:p>
            </p:txBody>
          </p:sp>
          <p:sp>
            <p:nvSpPr>
              <p:cNvPr id="391" name="Line 85"/>
              <p:cNvSpPr>
                <a:spLocks noChangeShapeType="1"/>
              </p:cNvSpPr>
              <p:nvPr/>
            </p:nvSpPr>
            <p:spPr bwMode="auto">
              <a:xfrm>
                <a:off x="4316" y="1730"/>
                <a:ext cx="0" cy="1729"/>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2" name="Line 86"/>
              <p:cNvSpPr>
                <a:spLocks noChangeShapeType="1"/>
              </p:cNvSpPr>
              <p:nvPr/>
            </p:nvSpPr>
            <p:spPr bwMode="auto">
              <a:xfrm>
                <a:off x="3360" y="432"/>
                <a:ext cx="0" cy="2573"/>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3" name="Line 87"/>
              <p:cNvSpPr>
                <a:spLocks noChangeShapeType="1"/>
              </p:cNvSpPr>
              <p:nvPr/>
            </p:nvSpPr>
            <p:spPr bwMode="auto">
              <a:xfrm>
                <a:off x="2832" y="3013"/>
                <a:ext cx="52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4" name="Line 88"/>
              <p:cNvSpPr>
                <a:spLocks noChangeShapeType="1"/>
              </p:cNvSpPr>
              <p:nvPr/>
            </p:nvSpPr>
            <p:spPr bwMode="auto">
              <a:xfrm>
                <a:off x="2832" y="2820"/>
                <a:ext cx="0" cy="19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5" name="Line 89"/>
              <p:cNvSpPr>
                <a:spLocks noChangeShapeType="1"/>
              </p:cNvSpPr>
              <p:nvPr/>
            </p:nvSpPr>
            <p:spPr bwMode="auto">
              <a:xfrm>
                <a:off x="4139" y="1730"/>
                <a:ext cx="0" cy="238"/>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6" name="Line 90"/>
              <p:cNvSpPr>
                <a:spLocks noChangeShapeType="1"/>
              </p:cNvSpPr>
              <p:nvPr/>
            </p:nvSpPr>
            <p:spPr bwMode="auto">
              <a:xfrm>
                <a:off x="3350" y="1968"/>
                <a:ext cx="792"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7" name="Oval 91"/>
              <p:cNvSpPr>
                <a:spLocks noChangeArrowheads="1"/>
              </p:cNvSpPr>
              <p:nvPr/>
            </p:nvSpPr>
            <p:spPr bwMode="auto">
              <a:xfrm>
                <a:off x="3333" y="1940"/>
                <a:ext cx="59" cy="59"/>
              </a:xfrm>
              <a:prstGeom prst="ellipse">
                <a:avLst/>
              </a:prstGeom>
              <a:solidFill>
                <a:schemeClr val="bg1"/>
              </a:solidFill>
              <a:ln w="9525">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8" name="Line 92"/>
              <p:cNvSpPr>
                <a:spLocks noChangeShapeType="1"/>
              </p:cNvSpPr>
              <p:nvPr/>
            </p:nvSpPr>
            <p:spPr bwMode="auto">
              <a:xfrm>
                <a:off x="1307" y="2820"/>
                <a:ext cx="0" cy="621"/>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399" name="Line 93"/>
              <p:cNvSpPr>
                <a:spLocks noChangeShapeType="1"/>
              </p:cNvSpPr>
              <p:nvPr/>
            </p:nvSpPr>
            <p:spPr bwMode="auto">
              <a:xfrm>
                <a:off x="2352" y="2820"/>
                <a:ext cx="0" cy="621"/>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0" name="Line 94"/>
              <p:cNvSpPr>
                <a:spLocks noChangeShapeType="1"/>
              </p:cNvSpPr>
              <p:nvPr/>
            </p:nvSpPr>
            <p:spPr bwMode="auto">
              <a:xfrm>
                <a:off x="2721" y="2826"/>
                <a:ext cx="0" cy="621"/>
              </a:xfrm>
              <a:prstGeom prst="line">
                <a:avLst/>
              </a:prstGeom>
              <a:noFill/>
              <a:ln w="9525">
                <a:solidFill>
                  <a:srgbClr val="FFFF4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1" name="Oval 95"/>
              <p:cNvSpPr>
                <a:spLocks noChangeArrowheads="1"/>
              </p:cNvSpPr>
              <p:nvPr/>
            </p:nvSpPr>
            <p:spPr bwMode="auto">
              <a:xfrm>
                <a:off x="2321" y="3436"/>
                <a:ext cx="59" cy="59"/>
              </a:xfrm>
              <a:prstGeom prst="ellipse">
                <a:avLst/>
              </a:prstGeom>
              <a:solidFill>
                <a:srgbClr val="FFFF45"/>
              </a:solidFill>
              <a:ln w="9525">
                <a:solidFill>
                  <a:srgbClr val="FFFF45"/>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2" name="Oval 96"/>
              <p:cNvSpPr>
                <a:spLocks noChangeArrowheads="1"/>
              </p:cNvSpPr>
              <p:nvPr/>
            </p:nvSpPr>
            <p:spPr bwMode="auto">
              <a:xfrm>
                <a:off x="2688" y="3429"/>
                <a:ext cx="59" cy="60"/>
              </a:xfrm>
              <a:prstGeom prst="ellipse">
                <a:avLst/>
              </a:prstGeom>
              <a:solidFill>
                <a:srgbClr val="FFFF45"/>
              </a:solidFill>
              <a:ln w="9525">
                <a:solidFill>
                  <a:srgbClr val="FFFF45"/>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3" name="Oval 97"/>
              <p:cNvSpPr>
                <a:spLocks noChangeArrowheads="1"/>
              </p:cNvSpPr>
              <p:nvPr/>
            </p:nvSpPr>
            <p:spPr bwMode="auto">
              <a:xfrm>
                <a:off x="1276" y="3425"/>
                <a:ext cx="59" cy="59"/>
              </a:xfrm>
              <a:prstGeom prst="ellipse">
                <a:avLst/>
              </a:prstGeom>
              <a:solidFill>
                <a:srgbClr val="FFFF45"/>
              </a:solidFill>
              <a:ln w="9525">
                <a:solidFill>
                  <a:srgbClr val="FFFF45"/>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4" name="Text Box 98"/>
              <p:cNvSpPr txBox="1">
                <a:spLocks noChangeArrowheads="1"/>
              </p:cNvSpPr>
              <p:nvPr/>
            </p:nvSpPr>
            <p:spPr bwMode="auto">
              <a:xfrm>
                <a:off x="2112" y="1344"/>
                <a:ext cx="659"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dirty="0">
                    <a:solidFill>
                      <a:srgbClr val="FF0000"/>
                    </a:solidFill>
                    <a:latin typeface="Times New Roman" panose="02020603050405020304" pitchFamily="18" charset="0"/>
                    <a:ea typeface="华文新魏" panose="02010800040101010101" pitchFamily="2" charset="-122"/>
                    <a:cs typeface="+mn-cs"/>
                  </a:rPr>
                  <a:t>CLK</a:t>
                </a:r>
                <a:r>
                  <a:rPr kumimoji="0" lang="en-US" altLang="zh-CN" sz="1400" b="1" kern="1200" cap="none" spc="0" normalizeH="0" baseline="-25000" noProof="0" dirty="0">
                    <a:solidFill>
                      <a:srgbClr val="FF0000"/>
                    </a:solidFill>
                    <a:latin typeface="Times New Roman" panose="02020603050405020304" pitchFamily="18" charset="0"/>
                    <a:ea typeface="华文新魏" panose="02010800040101010101" pitchFamily="2" charset="-122"/>
                    <a:cs typeface="+mn-cs"/>
                  </a:rPr>
                  <a:t>1</a:t>
                </a:r>
              </a:p>
            </p:txBody>
          </p:sp>
          <p:sp>
            <p:nvSpPr>
              <p:cNvPr id="405" name="Text Box 99"/>
              <p:cNvSpPr txBox="1">
                <a:spLocks noChangeArrowheads="1"/>
              </p:cNvSpPr>
              <p:nvPr/>
            </p:nvSpPr>
            <p:spPr bwMode="auto">
              <a:xfrm>
                <a:off x="672" y="1344"/>
                <a:ext cx="57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0000"/>
                    </a:solidFill>
                    <a:latin typeface="Times New Roman" panose="02020603050405020304" pitchFamily="18" charset="0"/>
                    <a:ea typeface="华文新魏" panose="02010800040101010101" pitchFamily="2" charset="-122"/>
                    <a:cs typeface="+mn-cs"/>
                  </a:rPr>
                  <a:t>CLK</a:t>
                </a:r>
                <a:r>
                  <a:rPr kumimoji="0" lang="en-US" altLang="zh-CN" sz="1400" b="1" kern="1200" cap="none" spc="0" normalizeH="0" baseline="-25000" noProof="0">
                    <a:solidFill>
                      <a:srgbClr val="FF0000"/>
                    </a:solidFill>
                    <a:latin typeface="Times New Roman" panose="02020603050405020304" pitchFamily="18" charset="0"/>
                    <a:ea typeface="华文新魏" panose="02010800040101010101" pitchFamily="2" charset="-122"/>
                    <a:cs typeface="+mn-cs"/>
                  </a:rPr>
                  <a:t>2</a:t>
                </a:r>
              </a:p>
            </p:txBody>
          </p:sp>
          <p:sp>
            <p:nvSpPr>
              <p:cNvPr id="406" name="Text Box 100"/>
              <p:cNvSpPr txBox="1">
                <a:spLocks noChangeArrowheads="1"/>
              </p:cNvSpPr>
              <p:nvPr/>
            </p:nvSpPr>
            <p:spPr bwMode="auto">
              <a:xfrm>
                <a:off x="1488" y="1334"/>
                <a:ext cx="432"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45"/>
                    </a:solidFill>
                    <a:latin typeface="Times New Roman" panose="02020603050405020304" pitchFamily="18" charset="0"/>
                    <a:ea typeface="华文新魏" panose="02010800040101010101" pitchFamily="2" charset="-122"/>
                    <a:cs typeface="+mn-cs"/>
                  </a:rPr>
                  <a:t>D</a:t>
                </a:r>
                <a:r>
                  <a:rPr kumimoji="0" lang="en-US" altLang="zh-CN" sz="1600" b="1" kern="1200" cap="none" spc="0" normalizeH="0" baseline="-25000" noProof="0">
                    <a:solidFill>
                      <a:srgbClr val="FFFF45"/>
                    </a:solidFill>
                    <a:latin typeface="Times New Roman" panose="02020603050405020304" pitchFamily="18" charset="0"/>
                    <a:ea typeface="华文新魏" panose="02010800040101010101" pitchFamily="2" charset="-122"/>
                    <a:cs typeface="+mn-cs"/>
                  </a:rPr>
                  <a:t>2</a:t>
                </a:r>
              </a:p>
            </p:txBody>
          </p:sp>
          <p:sp>
            <p:nvSpPr>
              <p:cNvPr id="407" name="Text Box 101"/>
              <p:cNvSpPr txBox="1">
                <a:spLocks noChangeArrowheads="1"/>
              </p:cNvSpPr>
              <p:nvPr/>
            </p:nvSpPr>
            <p:spPr bwMode="auto">
              <a:xfrm>
                <a:off x="2924" y="1344"/>
                <a:ext cx="43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rgbClr val="FFFF45"/>
                    </a:solidFill>
                    <a:latin typeface="Times New Roman" panose="02020603050405020304" pitchFamily="18" charset="0"/>
                    <a:ea typeface="华文新魏" panose="02010800040101010101" pitchFamily="2" charset="-122"/>
                    <a:cs typeface="+mn-cs"/>
                  </a:rPr>
                  <a:t>D</a:t>
                </a:r>
                <a:r>
                  <a:rPr kumimoji="0" lang="en-US" altLang="zh-CN" sz="1600" b="1" kern="1200" cap="none" spc="0" normalizeH="0" baseline="-25000" noProof="0">
                    <a:solidFill>
                      <a:srgbClr val="FFFF45"/>
                    </a:solidFill>
                    <a:latin typeface="Times New Roman" panose="02020603050405020304" pitchFamily="18" charset="0"/>
                    <a:ea typeface="华文新魏" panose="02010800040101010101" pitchFamily="2" charset="-122"/>
                    <a:cs typeface="+mn-cs"/>
                  </a:rPr>
                  <a:t>1</a:t>
                </a:r>
              </a:p>
            </p:txBody>
          </p:sp>
          <p:sp>
            <p:nvSpPr>
              <p:cNvPr id="408" name="Oval 102"/>
              <p:cNvSpPr>
                <a:spLocks noChangeArrowheads="1"/>
              </p:cNvSpPr>
              <p:nvPr/>
            </p:nvSpPr>
            <p:spPr bwMode="auto">
              <a:xfrm>
                <a:off x="882" y="3422"/>
                <a:ext cx="61" cy="60"/>
              </a:xfrm>
              <a:prstGeom prst="ellipse">
                <a:avLst/>
              </a:prstGeom>
              <a:solidFill>
                <a:srgbClr val="FFFF45"/>
              </a:solidFill>
              <a:ln w="9525">
                <a:solidFill>
                  <a:srgbClr val="FFFF45"/>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09" name="Oval 103"/>
              <p:cNvSpPr>
                <a:spLocks noChangeArrowheads="1"/>
              </p:cNvSpPr>
              <p:nvPr/>
            </p:nvSpPr>
            <p:spPr bwMode="auto">
              <a:xfrm>
                <a:off x="2241" y="2501"/>
                <a:ext cx="77" cy="77"/>
              </a:xfrm>
              <a:prstGeom prst="ellipse">
                <a:avLst/>
              </a:prstGeom>
              <a:solidFill>
                <a:srgbClr val="000099"/>
              </a:solidFill>
              <a:ln w="1905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10" name="Oval 104"/>
              <p:cNvSpPr>
                <a:spLocks noChangeArrowheads="1"/>
              </p:cNvSpPr>
              <p:nvPr/>
            </p:nvSpPr>
            <p:spPr bwMode="auto">
              <a:xfrm>
                <a:off x="1317" y="2494"/>
                <a:ext cx="77" cy="77"/>
              </a:xfrm>
              <a:prstGeom prst="ellipse">
                <a:avLst/>
              </a:prstGeom>
              <a:solidFill>
                <a:srgbClr val="000099"/>
              </a:solidFill>
              <a:ln w="1905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411" name="Oval 105"/>
              <p:cNvSpPr>
                <a:spLocks noChangeArrowheads="1"/>
              </p:cNvSpPr>
              <p:nvPr/>
            </p:nvSpPr>
            <p:spPr bwMode="auto">
              <a:xfrm>
                <a:off x="833" y="2494"/>
                <a:ext cx="77" cy="77"/>
              </a:xfrm>
              <a:prstGeom prst="ellipse">
                <a:avLst/>
              </a:prstGeom>
              <a:solidFill>
                <a:srgbClr val="000099"/>
              </a:solidFill>
              <a:ln w="1905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grpSp>
      </p:grpSp>
      <p:pic>
        <p:nvPicPr>
          <p:cNvPr id="414" name="Picture 106"/>
          <p:cNvPicPr>
            <a:picLocks noChangeAspect="1" noChangeArrowheads="1"/>
          </p:cNvPicPr>
          <p:nvPr/>
        </p:nvPicPr>
        <p:blipFill>
          <a:blip r:embed="rId2"/>
          <a:srcRect/>
          <a:stretch>
            <a:fillRect/>
          </a:stretch>
        </p:blipFill>
        <p:spPr bwMode="auto">
          <a:xfrm>
            <a:off x="6356033" y="2860675"/>
            <a:ext cx="2570163" cy="208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9" name="Text Box 8">
            <a:extLst>
              <a:ext uri="{FF2B5EF4-FFF2-40B4-BE49-F238E27FC236}">
                <a16:creationId xmlns:a16="http://schemas.microsoft.com/office/drawing/2014/main" id="{FBE93ED0-3377-4C95-9B1C-3B3B21CACDE2}"/>
              </a:ext>
            </a:extLst>
          </p:cNvPr>
          <p:cNvSpPr txBox="1">
            <a:spLocks noChangeArrowheads="1"/>
          </p:cNvSpPr>
          <p:nvPr/>
        </p:nvSpPr>
        <p:spPr bwMode="auto">
          <a:xfrm rot="16200000">
            <a:off x="1605306" y="2092315"/>
            <a:ext cx="271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&gt;</a:t>
            </a:r>
          </a:p>
        </p:txBody>
      </p:sp>
      <p:sp>
        <p:nvSpPr>
          <p:cNvPr id="110" name="Text Box 8">
            <a:extLst>
              <a:ext uri="{FF2B5EF4-FFF2-40B4-BE49-F238E27FC236}">
                <a16:creationId xmlns:a16="http://schemas.microsoft.com/office/drawing/2014/main" id="{6EC6C455-EE4A-4B99-85CA-10447A0407D5}"/>
              </a:ext>
            </a:extLst>
          </p:cNvPr>
          <p:cNvSpPr txBox="1">
            <a:spLocks noChangeArrowheads="1"/>
          </p:cNvSpPr>
          <p:nvPr/>
        </p:nvSpPr>
        <p:spPr bwMode="auto">
          <a:xfrm rot="16200000">
            <a:off x="3417939" y="2067425"/>
            <a:ext cx="271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1262063" y="555625"/>
            <a:ext cx="2794000" cy="431800"/>
          </a:xfrm>
          <a:prstGeom prst="rect">
            <a:avLst/>
          </a:prstGeom>
          <a:noFill/>
          <a:ln w="9525">
            <a:noFill/>
          </a:ln>
        </p:spPr>
        <p:txBody>
          <a:bodyPr/>
          <a:lstStyle/>
          <a:p>
            <a:pPr eaLnBrk="1" hangingPunct="1"/>
            <a:r>
              <a:rPr lang="zh-CN" altLang="en-US" sz="2000" b="1" dirty="0">
                <a:latin typeface="华文新魏" panose="02010800040101010101" pitchFamily="2" charset="-122"/>
                <a:ea typeface="华文新魏" panose="02010800040101010101" pitchFamily="2" charset="-122"/>
              </a:rPr>
              <a:t>分析步骤如下：</a:t>
            </a:r>
          </a:p>
        </p:txBody>
      </p:sp>
      <p:sp>
        <p:nvSpPr>
          <p:cNvPr id="111619" name="Rectangle 3"/>
          <p:cNvSpPr>
            <a:spLocks noGrp="1"/>
          </p:cNvSpPr>
          <p:nvPr>
            <p:ph type="body"/>
          </p:nvPr>
        </p:nvSpPr>
        <p:spPr>
          <a:xfrm>
            <a:off x="1260475" y="1085850"/>
            <a:ext cx="6624638" cy="3933825"/>
          </a:xfrm>
          <a:prstGeom prst="rect">
            <a:avLst/>
          </a:prstGeom>
          <a:noFill/>
          <a:ln w="9525">
            <a:noFill/>
          </a:ln>
        </p:spPr>
        <p:txBody>
          <a:bodyPr/>
          <a:lstStyle/>
          <a:p>
            <a:pPr eaLnBrk="1" hangingPunct="1">
              <a:spcBef>
                <a:spcPct val="50000"/>
              </a:spcBef>
              <a:buNone/>
            </a:pPr>
            <a:r>
              <a:rPr lang="en-US" altLang="zh-CN" sz="2000" b="1" u="sng" dirty="0">
                <a:latin typeface="华文新魏" panose="02010800040101010101" pitchFamily="2" charset="-122"/>
                <a:ea typeface="华文新魏" panose="02010800040101010101" pitchFamily="2" charset="-122"/>
              </a:rPr>
              <a:t>⑴ </a:t>
            </a:r>
            <a:r>
              <a:rPr lang="zh-CN" altLang="en-US" sz="2000" b="1" u="sng" dirty="0">
                <a:latin typeface="华文新魏" panose="02010800040101010101" pitchFamily="2" charset="-122"/>
                <a:ea typeface="华文新魏" panose="02010800040101010101" pitchFamily="2" charset="-122"/>
              </a:rPr>
              <a:t>列出</a:t>
            </a:r>
            <a:r>
              <a:rPr lang="zh-CN" altLang="en-US" sz="2000" b="1" u="sng" dirty="0">
                <a:solidFill>
                  <a:srgbClr val="000099"/>
                </a:solidFill>
                <a:latin typeface="华文新魏" panose="02010800040101010101" pitchFamily="2" charset="-122"/>
                <a:ea typeface="华文新魏" panose="02010800040101010101" pitchFamily="2" charset="-122"/>
              </a:rPr>
              <a:t>输出函数</a:t>
            </a:r>
            <a:r>
              <a:rPr lang="zh-CN" altLang="en-US" sz="2000" b="1" u="sng" dirty="0">
                <a:latin typeface="华文新魏" panose="02010800040101010101" pitchFamily="2" charset="-122"/>
                <a:ea typeface="华文新魏" panose="02010800040101010101" pitchFamily="2" charset="-122"/>
              </a:rPr>
              <a:t>和</a:t>
            </a:r>
            <a:r>
              <a:rPr lang="zh-CN" altLang="en-US" sz="2000" b="1" u="sng" dirty="0">
                <a:solidFill>
                  <a:srgbClr val="000099"/>
                </a:solidFill>
                <a:latin typeface="华文新魏" panose="02010800040101010101" pitchFamily="2" charset="-122"/>
                <a:ea typeface="华文新魏" panose="02010800040101010101" pitchFamily="2" charset="-122"/>
              </a:rPr>
              <a:t>控制函数</a:t>
            </a:r>
            <a:r>
              <a:rPr lang="zh-CN" altLang="en-US" sz="2000" b="1" u="sng" dirty="0">
                <a:latin typeface="华文新魏" panose="02010800040101010101" pitchFamily="2" charset="-122"/>
                <a:ea typeface="华文新魏" panose="02010800040101010101" pitchFamily="2" charset="-122"/>
              </a:rPr>
              <a:t>表达式：</a:t>
            </a:r>
          </a:p>
          <a:p>
            <a:pPr eaLnBrk="1" hangingPunct="1">
              <a:spcBef>
                <a:spcPct val="50000"/>
              </a:spcBef>
              <a:buNone/>
            </a:pPr>
            <a:r>
              <a:rPr lang="zh-CN" altLang="en-US" sz="2000" b="1" u="sng" dirty="0">
                <a:latin typeface="黑体" panose="02010609060101010101" pitchFamily="49" charset="-122"/>
                <a:ea typeface="黑体" panose="02010609060101010101" pitchFamily="49" charset="-122"/>
              </a:rPr>
              <a:t> </a:t>
            </a:r>
            <a:endParaRPr lang="zh-CN" altLang="en-US" sz="2000" b="1" u="sng" baseline="-25000" dirty="0">
              <a:latin typeface="黑体" panose="02010609060101010101" pitchFamily="49" charset="-122"/>
              <a:ea typeface="黑体" panose="02010609060101010101" pitchFamily="49" charset="-122"/>
            </a:endParaRPr>
          </a:p>
          <a:p>
            <a:pPr eaLnBrk="1" hangingPunct="1">
              <a:spcBef>
                <a:spcPct val="50000"/>
              </a:spcBef>
              <a:buNone/>
            </a:pPr>
            <a:r>
              <a:rPr lang="zh-CN" altLang="en-US" sz="2000" b="1" u="sng" dirty="0">
                <a:latin typeface="黑体" panose="02010609060101010101" pitchFamily="49" charset="-122"/>
                <a:ea typeface="黑体" panose="02010609060101010101" pitchFamily="49" charset="-122"/>
              </a:rPr>
              <a:t> </a:t>
            </a:r>
            <a:r>
              <a:rPr lang="zh-CN" altLang="en-US" sz="2000" b="1" u="sng" baseline="-25000" dirty="0">
                <a:latin typeface="黑体" panose="02010609060101010101" pitchFamily="49" charset="-122"/>
                <a:ea typeface="黑体" panose="02010609060101010101" pitchFamily="49" charset="-122"/>
              </a:rPr>
              <a:t> </a:t>
            </a:r>
            <a:endParaRPr lang="zh-CN" altLang="en-US" sz="2000" b="1" u="sng" baseline="-25000" dirty="0">
              <a:latin typeface="黑体" panose="02010609060101010101" pitchFamily="49" charset="-122"/>
              <a:ea typeface="黑体" panose="02010609060101010101" pitchFamily="49" charset="-122"/>
              <a:sym typeface="Arial" panose="020B0604020202020204" pitchFamily="34" charset="0"/>
            </a:endParaRPr>
          </a:p>
          <a:p>
            <a:pPr eaLnBrk="1" hangingPunct="1">
              <a:spcBef>
                <a:spcPct val="50000"/>
              </a:spcBef>
              <a:buNone/>
            </a:pPr>
            <a:r>
              <a:rPr lang="zh-CN" altLang="en-US" sz="2000" b="1" u="sng" baseline="-25000" dirty="0">
                <a:latin typeface="黑体" panose="02010609060101010101" pitchFamily="49" charset="-122"/>
                <a:ea typeface="黑体" panose="02010609060101010101" pitchFamily="49" charset="-122"/>
              </a:rPr>
              <a:t>   </a:t>
            </a:r>
            <a:endParaRPr lang="zh-CN" altLang="en-US" sz="2000" b="1" u="sng" dirty="0">
              <a:latin typeface="黑体" panose="02010609060101010101" pitchFamily="49" charset="-122"/>
              <a:ea typeface="黑体" panose="02010609060101010101" pitchFamily="49" charset="-122"/>
            </a:endParaRPr>
          </a:p>
          <a:p>
            <a:pPr eaLnBrk="1" hangingPunct="1">
              <a:spcBef>
                <a:spcPct val="50000"/>
              </a:spcBef>
              <a:buNone/>
            </a:pPr>
            <a:r>
              <a:rPr lang="zh-CN" altLang="en-US" sz="2000" b="1" u="sng" dirty="0">
                <a:latin typeface="华文新魏" panose="02010800040101010101" pitchFamily="2" charset="-122"/>
                <a:ea typeface="华文新魏" panose="02010800040101010101" pitchFamily="2" charset="-122"/>
              </a:rPr>
              <a:t>⑵ 列出</a:t>
            </a:r>
            <a:r>
              <a:rPr lang="zh-CN" altLang="en-US" sz="2000" b="1" u="sng" dirty="0">
                <a:solidFill>
                  <a:srgbClr val="000099"/>
                </a:solidFill>
                <a:latin typeface="华文新魏" panose="02010800040101010101" pitchFamily="2" charset="-122"/>
                <a:ea typeface="华文新魏" panose="02010800040101010101" pitchFamily="2" charset="-122"/>
              </a:rPr>
              <a:t>状态真值表</a:t>
            </a:r>
            <a:r>
              <a:rPr lang="zh-CN" altLang="en-US" sz="2000" b="1" u="sng" dirty="0">
                <a:latin typeface="华文新魏" panose="02010800040101010101" pitchFamily="2" charset="-122"/>
                <a:ea typeface="华文新魏" panose="02010800040101010101" pitchFamily="2" charset="-122"/>
              </a:rPr>
              <a:t>和</a:t>
            </a:r>
            <a:r>
              <a:rPr lang="zh-CN" altLang="en-US" sz="2000" b="1" u="sng" dirty="0">
                <a:solidFill>
                  <a:srgbClr val="000099"/>
                </a:solidFill>
                <a:latin typeface="华文新魏" panose="02010800040101010101" pitchFamily="2" charset="-122"/>
                <a:ea typeface="华文新魏" panose="02010800040101010101" pitchFamily="2" charset="-122"/>
              </a:rPr>
              <a:t>次态真值表</a:t>
            </a:r>
            <a:r>
              <a:rPr lang="zh-CN" altLang="en-US" sz="2000" b="1" u="sng" dirty="0">
                <a:latin typeface="华文新魏" panose="02010800040101010101" pitchFamily="2" charset="-122"/>
                <a:ea typeface="华文新魏" panose="02010800040101010101" pitchFamily="2" charset="-122"/>
              </a:rPr>
              <a:t>，见下页。</a:t>
            </a:r>
          </a:p>
          <a:p>
            <a:pPr eaLnBrk="1" hangingPunct="1">
              <a:spcBef>
                <a:spcPct val="50000"/>
              </a:spcBef>
              <a:buNone/>
            </a:pPr>
            <a:r>
              <a:rPr lang="zh-CN" altLang="en-US" sz="2000" b="1" u="sng" dirty="0">
                <a:latin typeface="华文新魏" panose="02010800040101010101" pitchFamily="2" charset="-122"/>
                <a:ea typeface="华文新魏" panose="02010800040101010101" pitchFamily="2" charset="-122"/>
              </a:rPr>
              <a:t>当</a:t>
            </a:r>
            <a:r>
              <a:rPr lang="zh-CN" altLang="en-US" sz="2000" b="1" u="sng" dirty="0">
                <a:solidFill>
                  <a:srgbClr val="FF0000"/>
                </a:solidFill>
                <a:latin typeface="华文新魏" panose="02010800040101010101" pitchFamily="2" charset="-122"/>
                <a:ea typeface="华文新魏" panose="02010800040101010101" pitchFamily="2" charset="-122"/>
              </a:rPr>
              <a:t> </a:t>
            </a:r>
            <a:r>
              <a:rPr lang="en-US" altLang="zh-CN" sz="2000" b="1" u="sng" dirty="0">
                <a:solidFill>
                  <a:srgbClr val="FF0000"/>
                </a:solidFill>
                <a:latin typeface="华文新魏" panose="02010800040101010101" pitchFamily="2" charset="-122"/>
                <a:ea typeface="华文新魏" panose="02010800040101010101" pitchFamily="2" charset="-122"/>
              </a:rPr>
              <a:t>x = 0</a:t>
            </a:r>
            <a:r>
              <a:rPr lang="en-US" altLang="zh-CN" sz="2000" b="1" u="sng" dirty="0">
                <a:latin typeface="华文新魏" panose="02010800040101010101" pitchFamily="2" charset="-122"/>
                <a:ea typeface="华文新魏" panose="02010800040101010101" pitchFamily="2" charset="-122"/>
              </a:rPr>
              <a:t> </a:t>
            </a:r>
            <a:r>
              <a:rPr lang="zh-CN" altLang="en-US" sz="2000" b="1" u="sng" dirty="0">
                <a:latin typeface="华文新魏" panose="02010800040101010101" pitchFamily="2" charset="-122"/>
                <a:ea typeface="华文新魏" panose="02010800040101010101" pitchFamily="2" charset="-122"/>
              </a:rPr>
              <a:t>时，电路状态不变，讨论</a:t>
            </a:r>
            <a:r>
              <a:rPr lang="en-US" altLang="zh-CN" sz="2000" b="1" u="sng" dirty="0">
                <a:latin typeface="华文新魏" panose="02010800040101010101" pitchFamily="2" charset="-122"/>
                <a:ea typeface="华文新魏" panose="02010800040101010101" pitchFamily="2" charset="-122"/>
              </a:rPr>
              <a:t>(</a:t>
            </a:r>
            <a:r>
              <a:rPr lang="zh-CN" altLang="en-US" sz="2000" b="1" u="sng" dirty="0">
                <a:latin typeface="华文新魏" panose="02010800040101010101" pitchFamily="2" charset="-122"/>
                <a:ea typeface="华文新魏" panose="02010800040101010101" pitchFamily="2" charset="-122"/>
              </a:rPr>
              <a:t>略</a:t>
            </a:r>
            <a:r>
              <a:rPr lang="en-US" altLang="zh-CN" sz="2000" b="1" u="sng" dirty="0">
                <a:latin typeface="华文新魏" panose="02010800040101010101" pitchFamily="2" charset="-122"/>
                <a:ea typeface="华文新魏" panose="02010800040101010101" pitchFamily="2" charset="-122"/>
              </a:rPr>
              <a:t>)</a:t>
            </a:r>
            <a:r>
              <a:rPr lang="zh-CN" altLang="en-US" sz="2000" b="1" u="sng" dirty="0">
                <a:latin typeface="华文新魏" panose="02010800040101010101" pitchFamily="2" charset="-122"/>
                <a:ea typeface="华文新魏" panose="02010800040101010101" pitchFamily="2" charset="-122"/>
              </a:rPr>
              <a:t>；</a:t>
            </a:r>
          </a:p>
          <a:p>
            <a:pPr eaLnBrk="1" hangingPunct="1">
              <a:spcBef>
                <a:spcPct val="50000"/>
              </a:spcBef>
              <a:buNone/>
            </a:pPr>
            <a:r>
              <a:rPr lang="zh-CN" altLang="en-US" sz="2000" b="1" dirty="0">
                <a:latin typeface="华文新魏" panose="02010800040101010101" pitchFamily="2" charset="-122"/>
                <a:ea typeface="华文新魏" panose="02010800040101010101" pitchFamily="2" charset="-122"/>
              </a:rPr>
              <a:t>当 </a:t>
            </a:r>
            <a:r>
              <a:rPr lang="en-US" altLang="zh-CN" sz="2000" b="1" dirty="0">
                <a:solidFill>
                  <a:srgbClr val="FF0000"/>
                </a:solidFill>
                <a:latin typeface="华文新魏" panose="02010800040101010101" pitchFamily="2" charset="-122"/>
                <a:ea typeface="华文新魏" panose="02010800040101010101" pitchFamily="2" charset="-122"/>
              </a:rPr>
              <a:t>x = 1 </a:t>
            </a:r>
            <a:r>
              <a:rPr lang="zh-CN" altLang="en-US" sz="2000" b="1" dirty="0">
                <a:latin typeface="华文新魏" panose="02010800040101010101" pitchFamily="2" charset="-122"/>
                <a:ea typeface="华文新魏" panose="02010800040101010101" pitchFamily="2" charset="-122"/>
              </a:rPr>
              <a:t>时，列次态真值表的原则是：</a:t>
            </a:r>
          </a:p>
          <a:p>
            <a:pPr eaLnBrk="1" hangingPunct="1">
              <a:spcBef>
                <a:spcPct val="50000"/>
              </a:spcBef>
              <a:buNone/>
            </a:pPr>
            <a:r>
              <a:rPr lang="zh-CN" altLang="en-US" sz="2000" b="1" dirty="0">
                <a:latin typeface="Arial Unicode MS" panose="020B0604020202020204" charset="-122"/>
                <a:ea typeface="Arial Unicode MS" panose="020B0604020202020204" charset="-122"/>
              </a:rPr>
              <a:t>        </a:t>
            </a:r>
            <a:r>
              <a:rPr lang="zh-CN" altLang="en-US" sz="2000" b="1" dirty="0">
                <a:latin typeface="华文新魏" panose="02010800040101010101" pitchFamily="2" charset="-122"/>
                <a:ea typeface="华文新魏" panose="02010800040101010101" pitchFamily="2" charset="-122"/>
              </a:rPr>
              <a:t>当 </a:t>
            </a:r>
            <a:r>
              <a:rPr lang="en-US" altLang="zh-CN" sz="2000" b="1" dirty="0">
                <a:solidFill>
                  <a:srgbClr val="FF0000"/>
                </a:solidFill>
                <a:latin typeface="华文新魏" panose="02010800040101010101" pitchFamily="2" charset="-122"/>
                <a:ea typeface="华文新魏" panose="02010800040101010101" pitchFamily="2" charset="-122"/>
              </a:rPr>
              <a:t>CLK = 0</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时，    则 </a:t>
            </a:r>
            <a:r>
              <a:rPr lang="en-US" altLang="zh-CN" sz="2000" b="1" dirty="0">
                <a:solidFill>
                  <a:srgbClr val="FF0000"/>
                </a:solidFill>
                <a:latin typeface="华文新魏" panose="02010800040101010101" pitchFamily="2" charset="-122"/>
                <a:ea typeface="华文新魏" panose="02010800040101010101" pitchFamily="2" charset="-122"/>
              </a:rPr>
              <a:t>Q</a:t>
            </a:r>
            <a:r>
              <a:rPr lang="en-US" altLang="zh-CN" sz="2000" b="1" baseline="30000" dirty="0">
                <a:solidFill>
                  <a:srgbClr val="FF0000"/>
                </a:solidFill>
                <a:latin typeface="华文新魏" panose="02010800040101010101" pitchFamily="2" charset="-122"/>
                <a:ea typeface="华文新魏" panose="02010800040101010101" pitchFamily="2" charset="-122"/>
              </a:rPr>
              <a:t>n+1</a:t>
            </a:r>
            <a:r>
              <a:rPr lang="en-US" altLang="zh-CN" sz="2000" b="1" dirty="0">
                <a:solidFill>
                  <a:srgbClr val="FF0000"/>
                </a:solidFill>
                <a:latin typeface="华文新魏" panose="02010800040101010101" pitchFamily="2" charset="-122"/>
                <a:ea typeface="华文新魏" panose="02010800040101010101" pitchFamily="2" charset="-122"/>
              </a:rPr>
              <a:t>= Q</a:t>
            </a:r>
          </a:p>
          <a:p>
            <a:pPr eaLnBrk="1" hangingPunct="1">
              <a:spcBef>
                <a:spcPct val="50000"/>
              </a:spcBef>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当 </a:t>
            </a:r>
            <a:r>
              <a:rPr lang="en-US" altLang="zh-CN" sz="2000" b="1" dirty="0">
                <a:solidFill>
                  <a:srgbClr val="FF0000"/>
                </a:solidFill>
                <a:latin typeface="华文新魏" panose="02010800040101010101" pitchFamily="2" charset="-122"/>
                <a:ea typeface="华文新魏" panose="02010800040101010101" pitchFamily="2" charset="-122"/>
              </a:rPr>
              <a:t>CLK = 1 </a:t>
            </a:r>
            <a:r>
              <a:rPr lang="zh-CN" altLang="en-US" sz="2000" b="1" dirty="0">
                <a:latin typeface="华文新魏" panose="02010800040101010101" pitchFamily="2" charset="-122"/>
                <a:ea typeface="华文新魏" panose="02010800040101010101" pitchFamily="2" charset="-122"/>
              </a:rPr>
              <a:t>时，</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    则 </a:t>
            </a:r>
            <a:r>
              <a:rPr lang="en-US" altLang="zh-CN" sz="2000" b="1" dirty="0">
                <a:solidFill>
                  <a:srgbClr val="FF0000"/>
                </a:solidFill>
                <a:latin typeface="华文新魏" panose="02010800040101010101" pitchFamily="2" charset="-122"/>
                <a:ea typeface="华文新魏" panose="02010800040101010101" pitchFamily="2" charset="-122"/>
              </a:rPr>
              <a:t>Q</a:t>
            </a:r>
            <a:r>
              <a:rPr lang="en-US" altLang="zh-CN" sz="2000" b="1" baseline="30000" dirty="0">
                <a:solidFill>
                  <a:srgbClr val="FF0000"/>
                </a:solidFill>
                <a:latin typeface="华文新魏" panose="02010800040101010101" pitchFamily="2" charset="-122"/>
                <a:ea typeface="华文新魏" panose="02010800040101010101" pitchFamily="2" charset="-122"/>
              </a:rPr>
              <a:t>n+1</a:t>
            </a:r>
            <a:r>
              <a:rPr lang="en-US" altLang="zh-CN" sz="2000" b="1" dirty="0">
                <a:solidFill>
                  <a:srgbClr val="FF0000"/>
                </a:solidFill>
                <a:latin typeface="华文新魏" panose="02010800040101010101" pitchFamily="2" charset="-122"/>
                <a:ea typeface="华文新魏" panose="02010800040101010101" pitchFamily="2" charset="-122"/>
              </a:rPr>
              <a:t>= D</a:t>
            </a:r>
          </a:p>
        </p:txBody>
      </p:sp>
      <p:sp>
        <p:nvSpPr>
          <p:cNvPr id="111620" name="Text Box 5"/>
          <p:cNvSpPr txBox="1"/>
          <p:nvPr/>
        </p:nvSpPr>
        <p:spPr>
          <a:xfrm>
            <a:off x="1871980" y="1414780"/>
            <a:ext cx="4568190" cy="132207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b="1" dirty="0">
                <a:solidFill>
                  <a:srgbClr val="FF0000"/>
                </a:solidFill>
                <a:latin typeface="Arial Unicode MS" panose="020B0604020202020204" charset="-122"/>
                <a:ea typeface="Arial Unicode MS" panose="020B0604020202020204" charset="-122"/>
              </a:rPr>
              <a:t>D</a:t>
            </a:r>
            <a:r>
              <a:rPr lang="en-US" altLang="zh-CN" b="1" baseline="-25000" dirty="0">
                <a:solidFill>
                  <a:srgbClr val="FF0000"/>
                </a:solidFill>
                <a:latin typeface="Arial Unicode MS" panose="020B0604020202020204" charset="-122"/>
                <a:ea typeface="Arial Unicode MS" panose="020B0604020202020204" charset="-122"/>
              </a:rPr>
              <a:t>1 </a:t>
            </a:r>
            <a:r>
              <a:rPr lang="en-US" altLang="zh-CN" b="1" dirty="0">
                <a:solidFill>
                  <a:srgbClr val="FF0000"/>
                </a:solidFill>
                <a:latin typeface="Arial Unicode MS" panose="020B0604020202020204" charset="-122"/>
                <a:ea typeface="Arial Unicode MS" panose="020B0604020202020204" charset="-122"/>
              </a:rPr>
              <a:t>= y</a:t>
            </a:r>
            <a:r>
              <a:rPr lang="en-US" altLang="zh-CN" b="1" baseline="-25000" dirty="0">
                <a:solidFill>
                  <a:srgbClr val="FF0000"/>
                </a:solidFill>
                <a:latin typeface="Arial Unicode MS" panose="020B0604020202020204" charset="-122"/>
                <a:ea typeface="Arial Unicode MS" panose="020B0604020202020204" charset="-122"/>
              </a:rPr>
              <a:t>1                    </a:t>
            </a:r>
            <a:r>
              <a:rPr lang="en-US" altLang="zh-CN" b="1" dirty="0">
                <a:solidFill>
                  <a:srgbClr val="FF0000"/>
                </a:solidFill>
                <a:latin typeface="Arial Unicode MS" panose="020B0604020202020204" charset="-122"/>
                <a:ea typeface="Arial Unicode MS" panose="020B0604020202020204" charset="-122"/>
              </a:rPr>
              <a:t>D</a:t>
            </a:r>
            <a:r>
              <a:rPr lang="en-US" altLang="zh-CN" b="1" baseline="-25000" dirty="0">
                <a:solidFill>
                  <a:srgbClr val="FF0000"/>
                </a:solidFill>
                <a:latin typeface="Arial Unicode MS" panose="020B0604020202020204" charset="-122"/>
                <a:ea typeface="Arial Unicode MS" panose="020B0604020202020204" charset="-122"/>
              </a:rPr>
              <a:t>2 </a:t>
            </a:r>
            <a:r>
              <a:rPr lang="en-US" altLang="zh-CN" b="1" dirty="0">
                <a:solidFill>
                  <a:srgbClr val="FF0000"/>
                </a:solidFill>
                <a:latin typeface="Arial Unicode MS" panose="020B0604020202020204" charset="-122"/>
                <a:ea typeface="Arial Unicode MS" panose="020B0604020202020204" charset="-122"/>
              </a:rPr>
              <a:t> = y</a:t>
            </a:r>
            <a:r>
              <a:rPr lang="en-US" altLang="zh-CN" b="1" baseline="-25000" dirty="0">
                <a:solidFill>
                  <a:srgbClr val="FF0000"/>
                </a:solidFill>
                <a:latin typeface="Arial Unicode MS" panose="020B0604020202020204" charset="-122"/>
                <a:ea typeface="Arial Unicode MS" panose="020B0604020202020204" charset="-122"/>
              </a:rPr>
              <a:t>1 </a:t>
            </a:r>
          </a:p>
          <a:p>
            <a:pPr eaLnBrk="1" hangingPunct="1">
              <a:spcBef>
                <a:spcPct val="50000"/>
              </a:spcBef>
              <a:buFont typeface="Arial" panose="020B0604020202020204" pitchFamily="34" charset="0"/>
            </a:pPr>
            <a:r>
              <a:rPr lang="en-US" altLang="zh-CN" b="1" dirty="0">
                <a:solidFill>
                  <a:srgbClr val="FF0000"/>
                </a:solidFill>
                <a:latin typeface="Arial Unicode MS" panose="020B0604020202020204" charset="-122"/>
                <a:ea typeface="Arial Unicode MS" panose="020B0604020202020204" charset="-122"/>
              </a:rPr>
              <a:t>CLK</a:t>
            </a:r>
            <a:r>
              <a:rPr lang="en-US" altLang="zh-CN" b="1" baseline="-25000" dirty="0">
                <a:solidFill>
                  <a:srgbClr val="FF0000"/>
                </a:solidFill>
                <a:latin typeface="Arial Unicode MS" panose="020B0604020202020204" charset="-122"/>
                <a:ea typeface="Arial Unicode MS" panose="020B0604020202020204" charset="-122"/>
              </a:rPr>
              <a:t>1 </a:t>
            </a:r>
            <a:r>
              <a:rPr lang="en-US" altLang="zh-CN" b="1" dirty="0">
                <a:solidFill>
                  <a:srgbClr val="FF0000"/>
                </a:solidFill>
                <a:latin typeface="Arial Unicode MS" panose="020B0604020202020204" charset="-122"/>
                <a:ea typeface="Arial Unicode MS" panose="020B0604020202020204" charset="-122"/>
              </a:rPr>
              <a:t>=</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x</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1 </a:t>
            </a:r>
            <a:r>
              <a:rPr lang="en-US" altLang="zh-CN" b="1" dirty="0">
                <a:solidFill>
                  <a:srgbClr val="FF0000"/>
                </a:solidFill>
                <a:latin typeface="Arial Unicode MS" panose="020B0604020202020204" charset="-122"/>
                <a:ea typeface="Arial Unicode MS" panose="020B0604020202020204" charset="-122"/>
              </a:rPr>
              <a:t>+ x</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2     </a:t>
            </a:r>
            <a:r>
              <a:rPr lang="en-US" altLang="zh-CN" b="1" dirty="0">
                <a:solidFill>
                  <a:srgbClr val="FF0000"/>
                </a:solidFill>
                <a:latin typeface="Arial Unicode MS" panose="020B0604020202020204" charset="-122"/>
                <a:ea typeface="Arial Unicode MS" panose="020B0604020202020204" charset="-122"/>
              </a:rPr>
              <a:t>CLK</a:t>
            </a:r>
            <a:r>
              <a:rPr lang="en-US" altLang="zh-CN" b="1" baseline="-25000" dirty="0">
                <a:solidFill>
                  <a:srgbClr val="FF0000"/>
                </a:solidFill>
                <a:latin typeface="Arial Unicode MS" panose="020B0604020202020204" charset="-122"/>
                <a:ea typeface="Arial Unicode MS" panose="020B0604020202020204" charset="-122"/>
              </a:rPr>
              <a:t>2 </a:t>
            </a:r>
            <a:r>
              <a:rPr lang="en-US" altLang="zh-CN" b="1" dirty="0">
                <a:solidFill>
                  <a:srgbClr val="FF0000"/>
                </a:solidFill>
                <a:latin typeface="Arial Unicode MS" panose="020B0604020202020204" charset="-122"/>
                <a:ea typeface="Arial Unicode MS" panose="020B0604020202020204" charset="-122"/>
              </a:rPr>
              <a:t>=</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x</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2 </a:t>
            </a:r>
            <a:r>
              <a:rPr lang="en-US" altLang="zh-CN" b="1" dirty="0">
                <a:solidFill>
                  <a:srgbClr val="FF0000"/>
                </a:solidFill>
                <a:latin typeface="Arial Unicode MS" panose="020B0604020202020204" charset="-122"/>
                <a:ea typeface="Arial Unicode MS" panose="020B0604020202020204" charset="-122"/>
              </a:rPr>
              <a:t>+ x</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1 </a:t>
            </a:r>
          </a:p>
          <a:p>
            <a:pPr eaLnBrk="1" hangingPunct="1">
              <a:spcBef>
                <a:spcPct val="50000"/>
              </a:spcBef>
              <a:buFont typeface="Arial" panose="020B0604020202020204" pitchFamily="34" charset="0"/>
            </a:pPr>
            <a:r>
              <a:rPr lang="en-US" altLang="zh-CN" b="1" dirty="0">
                <a:solidFill>
                  <a:srgbClr val="FF0000"/>
                </a:solidFill>
                <a:latin typeface="Arial Unicode MS" panose="020B0604020202020204" charset="-122"/>
                <a:ea typeface="Arial Unicode MS" panose="020B0604020202020204" charset="-122"/>
              </a:rPr>
              <a:t>Z = x</a:t>
            </a:r>
            <a:r>
              <a:rPr lang="en-US" altLang="zh-CN" b="1" baseline="-25000" dirty="0">
                <a:solidFill>
                  <a:srgbClr val="FF0000"/>
                </a:solidFill>
                <a:latin typeface="Arial Unicode MS" panose="020B0604020202020204" charset="-122"/>
                <a:ea typeface="Arial Unicode MS" panose="020B0604020202020204" charset="-122"/>
              </a:rPr>
              <a:t>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1 </a:t>
            </a:r>
            <a:r>
              <a:rPr lang="en-US" altLang="zh-CN" b="1" dirty="0">
                <a:solidFill>
                  <a:srgbClr val="FF0000"/>
                </a:solidFill>
                <a:latin typeface="Arial Unicode MS" panose="020B0604020202020204" charset="-122"/>
                <a:ea typeface="Arial Unicode MS" panose="020B0604020202020204" charset="-122"/>
              </a:rPr>
              <a:t>y</a:t>
            </a:r>
            <a:r>
              <a:rPr lang="en-US" altLang="zh-CN" b="1" baseline="-25000" dirty="0">
                <a:solidFill>
                  <a:srgbClr val="FF0000"/>
                </a:solidFill>
                <a:latin typeface="Arial Unicode MS" panose="020B0604020202020204" charset="-122"/>
                <a:ea typeface="Arial Unicode MS" panose="020B0604020202020204" charset="-122"/>
              </a:rPr>
              <a:t>2</a:t>
            </a:r>
          </a:p>
        </p:txBody>
      </p:sp>
      <p:sp>
        <p:nvSpPr>
          <p:cNvPr id="111621" name="Line 6"/>
          <p:cNvSpPr/>
          <p:nvPr/>
        </p:nvSpPr>
        <p:spPr>
          <a:xfrm>
            <a:off x="2484438" y="1492250"/>
            <a:ext cx="195262" cy="0"/>
          </a:xfrm>
          <a:prstGeom prst="line">
            <a:avLst/>
          </a:prstGeom>
          <a:ln w="19050" cap="flat" cmpd="sng">
            <a:solidFill>
              <a:srgbClr val="FF0000"/>
            </a:solidFill>
            <a:prstDash val="solid"/>
            <a:headEnd type="none" w="med" len="med"/>
            <a:tailEnd type="none" w="med" len="med"/>
          </a:ln>
        </p:spPr>
      </p:sp>
      <p:sp>
        <p:nvSpPr>
          <p:cNvPr id="111622" name="Line 6"/>
          <p:cNvSpPr/>
          <p:nvPr/>
        </p:nvSpPr>
        <p:spPr>
          <a:xfrm>
            <a:off x="4241483" y="1511300"/>
            <a:ext cx="193675" cy="0"/>
          </a:xfrm>
          <a:prstGeom prst="line">
            <a:avLst/>
          </a:prstGeom>
          <a:ln w="19050" cap="flat" cmpd="sng">
            <a:solidFill>
              <a:srgbClr val="FF0000"/>
            </a:solidFill>
            <a:prstDash val="solid"/>
            <a:headEnd type="none" w="med" len="med"/>
            <a:tailEnd type="none" w="med" len="med"/>
          </a:ln>
        </p:spPr>
      </p:sp>
      <p:sp>
        <p:nvSpPr>
          <p:cNvPr id="111623" name="Line 6"/>
          <p:cNvSpPr/>
          <p:nvPr/>
        </p:nvSpPr>
        <p:spPr>
          <a:xfrm>
            <a:off x="5888906" y="1971675"/>
            <a:ext cx="195262" cy="0"/>
          </a:xfrm>
          <a:prstGeom prst="line">
            <a:avLst/>
          </a:prstGeom>
          <a:ln w="19050"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16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6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p:cNvSpPr>
          <p:nvPr>
            <p:ph type="title"/>
          </p:nvPr>
        </p:nvSpPr>
        <p:spPr>
          <a:xfrm>
            <a:off x="1779588" y="592138"/>
            <a:ext cx="3438525" cy="514350"/>
          </a:xfrm>
          <a:prstGeom prst="rect">
            <a:avLst/>
          </a:prstGeom>
          <a:noFill/>
          <a:ln w="9525">
            <a:noFill/>
          </a:ln>
        </p:spPr>
        <p:txBody>
          <a:bodyPr/>
          <a:lstStyle/>
          <a:p>
            <a:pPr eaLnBrk="1" hangingPunct="1"/>
            <a:r>
              <a:rPr lang="zh-CN" altLang="en-US" sz="2000" b="1" dirty="0">
                <a:latin typeface="华文新魏" panose="02010800040101010101" pitchFamily="2" charset="-122"/>
                <a:ea typeface="华文新魏" panose="02010800040101010101" pitchFamily="2" charset="-122"/>
              </a:rPr>
              <a:t>状态真值表和次态真值表</a:t>
            </a:r>
          </a:p>
        </p:txBody>
      </p:sp>
      <p:graphicFrame>
        <p:nvGraphicFramePr>
          <p:cNvPr id="22531" name="Group 3"/>
          <p:cNvGraphicFramePr>
            <a:graphicFrameLocks noGrp="1"/>
          </p:cNvGraphicFramePr>
          <p:nvPr/>
        </p:nvGraphicFramePr>
        <p:xfrm>
          <a:off x="323850" y="1016000"/>
          <a:ext cx="6630987" cy="3457578"/>
        </p:xfrm>
        <a:graphic>
          <a:graphicData uri="http://schemas.openxmlformats.org/drawingml/2006/table">
            <a:tbl>
              <a:tblPr/>
              <a:tblGrid>
                <a:gridCol w="750887">
                  <a:extLst>
                    <a:ext uri="{9D8B030D-6E8A-4147-A177-3AD203B41FA5}">
                      <a16:colId xmlns:a16="http://schemas.microsoft.com/office/drawing/2014/main" val="20000"/>
                    </a:ext>
                  </a:extLst>
                </a:gridCol>
                <a:gridCol w="749300">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682625">
                  <a:extLst>
                    <a:ext uri="{9D8B030D-6E8A-4147-A177-3AD203B41FA5}">
                      <a16:colId xmlns:a16="http://schemas.microsoft.com/office/drawing/2014/main" val="20004"/>
                    </a:ext>
                  </a:extLst>
                </a:gridCol>
                <a:gridCol w="681038">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1374775">
                  <a:extLst>
                    <a:ext uri="{9D8B030D-6E8A-4147-A177-3AD203B41FA5}">
                      <a16:colId xmlns:a16="http://schemas.microsoft.com/office/drawing/2014/main" val="20007"/>
                    </a:ext>
                  </a:extLst>
                </a:gridCol>
              </a:tblGrid>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zh-CN" altLang="en-US" sz="21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现态</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zh-CN" altLang="en-US"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输入</a:t>
                      </a:r>
                    </a:p>
                  </a:txBody>
                  <a:tcPr marT="34290" marB="34290" anchor="ctr" anchorCtr="1" horzOverflow="overflow">
                    <a:lnL w="12700" cap="flat" cmpd="sng" algn="ctr">
                      <a:solidFill>
                        <a:srgbClr val="FF3300"/>
                      </a:solidFill>
                      <a:prstDash val="solid"/>
                      <a:round/>
                      <a:headEnd type="none" w="med" len="med"/>
                      <a:tailEnd type="none" w="med" len="med"/>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txBody>
                  <a:tcPr marT="34290" marB="34290" anchor="ctr" anchorCtr="1" horzOverflow="overflow">
                    <a:lnL w="38100" cap="flat" cmpd="sng" algn="ctr">
                      <a:solidFill>
                        <a:srgbClr val="FF3300"/>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txBody>
                  <a:tcPr marT="34290" marB="3429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txBody>
                  <a:tcPr marT="34290" marB="3429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txBody>
                  <a:tcPr marT="34290" marB="3429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txBody>
                  <a:tcPr marT="34290" marB="34290" anchor="ctr" anchorCtr="1" horzOverflow="overflow">
                    <a:lnL>
                      <a:noFill/>
                    </a:lnL>
                    <a:lnR w="38100" cap="flat" cmpd="sng" algn="ctr">
                      <a:solidFill>
                        <a:srgbClr val="FF33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r"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次态</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FF3300"/>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y</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2 </a:t>
                      </a:r>
                      <a:r>
                        <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y</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x</a:t>
                      </a:r>
                    </a:p>
                  </a:txBody>
                  <a:tcPr marT="34290" marB="34290" anchor="ctr" anchorCtr="1" horzOverflow="overflow">
                    <a:lnL w="12700" cap="flat" cmpd="sng" algn="ctr">
                      <a:solidFill>
                        <a:srgbClr val="FF3300"/>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CLK</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2</a:t>
                      </a:r>
                      <a:endPar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endParaRPr>
                    </a:p>
                  </a:txBody>
                  <a:tcPr marT="34290" marB="34290" anchor="ctr" anchorCtr="1" horzOverflow="overflow">
                    <a:lnL w="381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CLK</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1</a:t>
                      </a:r>
                      <a:endPar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endParaRPr>
                    </a:p>
                  </a:txBody>
                  <a:tcPr marT="34290" marB="34290" anchor="ctr" anchorCtr="1"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D</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2</a:t>
                      </a:r>
                      <a:endPar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endParaRPr>
                    </a:p>
                  </a:txBody>
                  <a:tcPr marT="34290" marB="34290" anchor="ctr" anchorCtr="1"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D</a:t>
                      </a:r>
                      <a:r>
                        <a:rPr kumimoji="0" lang="en-US" altLang="zh-CN" sz="2100" b="1" i="0" u="none" strike="noStrike" cap="none" normalizeH="0" baseline="-25000" dirty="0">
                          <a:ln>
                            <a:noFill/>
                          </a:ln>
                          <a:solidFill>
                            <a:srgbClr val="FF0000"/>
                          </a:solidFill>
                          <a:effectLst/>
                          <a:latin typeface="华文新魏" panose="02010800040101010101" pitchFamily="2" charset="-122"/>
                          <a:ea typeface="华文新魏" panose="02010800040101010101" pitchFamily="2" charset="-122"/>
                        </a:rPr>
                        <a:t>1</a:t>
                      </a:r>
                      <a:endParaRPr kumimoji="0" lang="en-US" altLang="zh-CN" sz="21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endParaRPr>
                    </a:p>
                  </a:txBody>
                  <a:tcPr marT="34290" marB="34290" anchor="ctr" anchorCtr="1" horzOverflow="overflow">
                    <a:lnL w="12700" cap="flat" cmpd="sng" algn="ctr">
                      <a:solidFill>
                        <a:srgbClr val="FF3300"/>
                      </a:solidFill>
                      <a:prstDash val="solid"/>
                      <a:round/>
                      <a:headEnd type="none" w="med" len="med"/>
                      <a:tailEnd type="none" w="med" len="med"/>
                    </a:lnL>
                    <a:lnR w="127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5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Z</a:t>
                      </a:r>
                    </a:p>
                  </a:txBody>
                  <a:tcPr marT="34290" marB="34290" anchor="ctr" anchorCtr="1" horzOverflow="overflow">
                    <a:lnL w="12700" cap="flat" cmpd="sng" algn="ctr">
                      <a:solidFill>
                        <a:srgbClr val="FF3300"/>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EBEB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y</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2</a:t>
                      </a:r>
                      <a:r>
                        <a:rPr kumimoji="0" lang="en-US" altLang="zh-CN" sz="2100" b="1" i="0" u="none" strike="noStrike" cap="none" normalizeH="0" baseline="30000">
                          <a:ln>
                            <a:noFill/>
                          </a:ln>
                          <a:solidFill>
                            <a:srgbClr val="FF0000"/>
                          </a:solidFill>
                          <a:effectLst/>
                          <a:latin typeface="华文新魏" panose="02010800040101010101" pitchFamily="2" charset="-122"/>
                          <a:ea typeface="华文新魏" panose="02010800040101010101" pitchFamily="2" charset="-122"/>
                        </a:rPr>
                        <a:t>n+1</a:t>
                      </a:r>
                      <a:r>
                        <a:rPr kumimoji="0" lang="en-US" altLang="zh-CN" sz="2100" b="1" i="0" u="none" strike="noStrike" cap="none" normalizeH="0" baseline="0">
                          <a:ln>
                            <a:noFill/>
                          </a:ln>
                          <a:solidFill>
                            <a:srgbClr val="FF0000"/>
                          </a:solidFill>
                          <a:effectLst/>
                          <a:latin typeface="华文新魏" panose="02010800040101010101" pitchFamily="2" charset="-122"/>
                          <a:ea typeface="华文新魏" panose="02010800040101010101" pitchFamily="2" charset="-122"/>
                        </a:rPr>
                        <a:t>y</a:t>
                      </a:r>
                      <a:r>
                        <a:rPr kumimoji="0" lang="en-US" altLang="zh-CN" sz="2100" b="1" i="0" u="none" strike="noStrike" cap="none" normalizeH="0" baseline="-25000">
                          <a:ln>
                            <a:noFill/>
                          </a:ln>
                          <a:solidFill>
                            <a:srgbClr val="FF0000"/>
                          </a:solidFill>
                          <a:effectLst/>
                          <a:latin typeface="华文新魏" panose="02010800040101010101" pitchFamily="2" charset="-122"/>
                          <a:ea typeface="华文新魏" panose="02010800040101010101" pitchFamily="2" charset="-122"/>
                        </a:rPr>
                        <a:t>1</a:t>
                      </a:r>
                      <a:r>
                        <a:rPr kumimoji="0" lang="en-US" altLang="zh-CN" sz="2100" b="1" i="0" u="none" strike="noStrike" cap="none" normalizeH="0" baseline="30000">
                          <a:ln>
                            <a:noFill/>
                          </a:ln>
                          <a:solidFill>
                            <a:srgbClr val="FF0000"/>
                          </a:solidFill>
                          <a:effectLst/>
                          <a:latin typeface="华文新魏" panose="02010800040101010101" pitchFamily="2" charset="-122"/>
                          <a:ea typeface="华文新魏" panose="02010800040101010101" pitchFamily="2" charset="-122"/>
                        </a:rPr>
                        <a:t>n+1</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FF3300"/>
                      </a:solidFill>
                      <a:prstDash val="solid"/>
                      <a:round/>
                      <a:headEnd type="none" w="med" len="med"/>
                      <a:tailEnd type="none" w="med" len="med"/>
                    </a:lnT>
                    <a:lnB w="38100" cap="flat" cmpd="sng" algn="ctr">
                      <a:solidFill>
                        <a:srgbClr val="FF3300"/>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1"/>
                  </a:ext>
                </a:extLst>
              </a:tr>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EB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rgbClr val="FF33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2"/>
                  </a:ext>
                </a:extLst>
              </a:tr>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EB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3"/>
                  </a:ext>
                </a:extLst>
              </a:tr>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EB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4"/>
                  </a:ext>
                </a:extLst>
              </a:tr>
              <a:tr h="576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5FFF4"/>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BEB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0   0</a:t>
                      </a:r>
                    </a:p>
                  </a:txBody>
                  <a:tcPr marT="34290" marB="34290" anchor="ctr" anchorCtr="1" horzOverflow="overflow">
                    <a:lnL w="38100" cap="flat" cmpd="sng" algn="ctr">
                      <a:solidFill>
                        <a:srgbClr val="FF33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5"/>
                  </a:ext>
                </a:extLst>
              </a:tr>
            </a:tbl>
          </a:graphicData>
        </a:graphic>
      </p:graphicFrame>
      <p:sp>
        <p:nvSpPr>
          <p:cNvPr id="112715" name="Rectangle 78"/>
          <p:cNvSpPr>
            <a:spLocks noGrp="1"/>
          </p:cNvSpPr>
          <p:nvPr>
            <p:ph type="body"/>
          </p:nvPr>
        </p:nvSpPr>
        <p:spPr>
          <a:xfrm>
            <a:off x="2195513" y="1106488"/>
            <a:ext cx="3048000" cy="457200"/>
          </a:xfrm>
          <a:prstGeom prst="rect">
            <a:avLst/>
          </a:prstGeom>
          <a:noFill/>
          <a:ln w="9525">
            <a:noFill/>
          </a:ln>
        </p:spPr>
        <p:txBody>
          <a:bodyPr/>
          <a:lstStyle/>
          <a:p>
            <a:pPr eaLnBrk="1" hangingPunct="1">
              <a:buNone/>
            </a:pPr>
            <a:r>
              <a:rPr lang="zh-CN" altLang="en-US" sz="2000" b="1" dirty="0">
                <a:latin typeface="华文新魏" panose="02010800040101010101" pitchFamily="2" charset="-122"/>
                <a:ea typeface="华文新魏" panose="02010800040101010101" pitchFamily="2" charset="-122"/>
              </a:rPr>
              <a:t>组 合 电 路 输 出</a:t>
            </a:r>
          </a:p>
        </p:txBody>
      </p:sp>
      <p:sp>
        <p:nvSpPr>
          <p:cNvPr id="112716" name="Text Box 111"/>
          <p:cNvSpPr txBox="1"/>
          <p:nvPr/>
        </p:nvSpPr>
        <p:spPr>
          <a:xfrm>
            <a:off x="5580063" y="4516438"/>
            <a:ext cx="13843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Calibri" panose="020F0502020204030204" pitchFamily="34" charset="0"/>
              </a:rPr>
              <a:t> </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r>
              <a:rPr lang="en-US" altLang="zh-CN" b="1" baseline="30000" dirty="0">
                <a:solidFill>
                  <a:schemeClr val="tx1"/>
                </a:solidFill>
                <a:latin typeface="Calibri" panose="020F0502020204030204" pitchFamily="34" charset="0"/>
              </a:rPr>
              <a:t>n+1 </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baseline="30000" dirty="0">
                <a:solidFill>
                  <a:schemeClr val="tx1"/>
                </a:solidFill>
                <a:latin typeface="Calibri" panose="020F0502020204030204" pitchFamily="34" charset="0"/>
              </a:rPr>
              <a:t>n+1</a:t>
            </a:r>
          </a:p>
        </p:txBody>
      </p:sp>
      <p:pic>
        <p:nvPicPr>
          <p:cNvPr id="6" name="Picture 106"/>
          <p:cNvPicPr>
            <a:picLocks noChangeAspect="1" noChangeArrowheads="1"/>
          </p:cNvPicPr>
          <p:nvPr/>
        </p:nvPicPr>
        <p:blipFill>
          <a:blip r:embed="rId2"/>
          <a:srcRect/>
          <a:stretch>
            <a:fillRect/>
          </a:stretch>
        </p:blipFill>
        <p:spPr bwMode="auto">
          <a:xfrm>
            <a:off x="7178675" y="1563688"/>
            <a:ext cx="1857375" cy="290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p:cNvSpPr>
          <p:nvPr>
            <p:ph type="title"/>
          </p:nvPr>
        </p:nvSpPr>
        <p:spPr>
          <a:xfrm>
            <a:off x="457200" y="431800"/>
            <a:ext cx="4259263" cy="627063"/>
          </a:xfrm>
          <a:prstGeom prst="rect">
            <a:avLst/>
          </a:prstGeom>
          <a:noFill/>
          <a:ln w="28575">
            <a:noFill/>
          </a:ln>
        </p:spPr>
        <p:txBody>
          <a:bodyPr/>
          <a:lstStyle/>
          <a:p>
            <a:pPr eaLnBrk="1" hangingPunct="1">
              <a:lnSpc>
                <a:spcPct val="110000"/>
              </a:lnSpc>
            </a:pPr>
            <a:r>
              <a:rPr lang="en-US" altLang="zh-CN" sz="2000" b="1" dirty="0">
                <a:latin typeface="华文新魏" panose="02010800040101010101" pitchFamily="2" charset="-122"/>
                <a:ea typeface="华文新魏" panose="02010800040101010101" pitchFamily="2" charset="-122"/>
              </a:rPr>
              <a:t>⑶ </a:t>
            </a: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画出状态表</a:t>
            </a:r>
            <a:r>
              <a:rPr lang="zh-CN" altLang="en-US" sz="2000" dirty="0">
                <a:latin typeface="华文新魏" panose="02010800040101010101" pitchFamily="2" charset="-122"/>
                <a:ea typeface="华文新魏" panose="02010800040101010101" pitchFamily="2" charset="-122"/>
              </a:rPr>
              <a:t>和</a:t>
            </a:r>
            <a:r>
              <a:rPr lang="zh-CN" altLang="en-US" sz="2000" b="1" dirty="0">
                <a:latin typeface="华文新魏" panose="02010800040101010101" pitchFamily="2" charset="-122"/>
                <a:ea typeface="华文新魏" panose="02010800040101010101" pitchFamily="2" charset="-122"/>
              </a:rPr>
              <a:t>状态图</a:t>
            </a:r>
          </a:p>
        </p:txBody>
      </p:sp>
      <p:grpSp>
        <p:nvGrpSpPr>
          <p:cNvPr id="113667" name="Group 146"/>
          <p:cNvGrpSpPr/>
          <p:nvPr/>
        </p:nvGrpSpPr>
        <p:grpSpPr>
          <a:xfrm>
            <a:off x="4911725" y="476250"/>
            <a:ext cx="2468563" cy="2193925"/>
            <a:chOff x="-98" y="-67"/>
            <a:chExt cx="1970" cy="1843"/>
          </a:xfrm>
        </p:grpSpPr>
        <p:sp>
          <p:nvSpPr>
            <p:cNvPr id="113763" name="Oval 86"/>
            <p:cNvSpPr/>
            <p:nvPr/>
          </p:nvSpPr>
          <p:spPr>
            <a:xfrm>
              <a:off x="96" y="58"/>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00</a:t>
              </a:r>
            </a:p>
          </p:txBody>
        </p:sp>
        <p:sp>
          <p:nvSpPr>
            <p:cNvPr id="113764" name="Oval 90"/>
            <p:cNvSpPr/>
            <p:nvPr/>
          </p:nvSpPr>
          <p:spPr>
            <a:xfrm>
              <a:off x="1440" y="58"/>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01</a:t>
              </a:r>
            </a:p>
          </p:txBody>
        </p:sp>
        <p:sp>
          <p:nvSpPr>
            <p:cNvPr id="113765" name="Oval 93"/>
            <p:cNvSpPr/>
            <p:nvPr/>
          </p:nvSpPr>
          <p:spPr>
            <a:xfrm>
              <a:off x="96" y="1392"/>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11</a:t>
              </a:r>
            </a:p>
          </p:txBody>
        </p:sp>
        <p:sp>
          <p:nvSpPr>
            <p:cNvPr id="113766" name="Oval 96"/>
            <p:cNvSpPr/>
            <p:nvPr/>
          </p:nvSpPr>
          <p:spPr>
            <a:xfrm>
              <a:off x="1440" y="1392"/>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10</a:t>
              </a:r>
            </a:p>
          </p:txBody>
        </p:sp>
        <p:sp>
          <p:nvSpPr>
            <p:cNvPr id="113767" name="Line 98"/>
            <p:cNvSpPr/>
            <p:nvPr/>
          </p:nvSpPr>
          <p:spPr>
            <a:xfrm>
              <a:off x="480" y="432"/>
              <a:ext cx="1008" cy="1008"/>
            </a:xfrm>
            <a:prstGeom prst="line">
              <a:avLst/>
            </a:prstGeom>
            <a:ln w="28575" cap="flat" cmpd="sng">
              <a:solidFill>
                <a:schemeClr val="tx1"/>
              </a:solidFill>
              <a:prstDash val="solid"/>
              <a:headEnd type="none" w="med" len="med"/>
              <a:tailEnd type="triangle" w="med" len="med"/>
            </a:ln>
          </p:spPr>
        </p:sp>
        <p:sp>
          <p:nvSpPr>
            <p:cNvPr id="113768" name="Line 101"/>
            <p:cNvSpPr/>
            <p:nvPr/>
          </p:nvSpPr>
          <p:spPr>
            <a:xfrm flipH="1">
              <a:off x="533" y="240"/>
              <a:ext cx="907" cy="0"/>
            </a:xfrm>
            <a:prstGeom prst="line">
              <a:avLst/>
            </a:prstGeom>
            <a:ln w="28575" cap="flat" cmpd="sng">
              <a:solidFill>
                <a:schemeClr val="tx1"/>
              </a:solidFill>
              <a:prstDash val="solid"/>
              <a:headEnd type="none" w="med" len="med"/>
              <a:tailEnd type="triangle" w="med" len="med"/>
            </a:ln>
          </p:spPr>
        </p:sp>
        <p:sp>
          <p:nvSpPr>
            <p:cNvPr id="113769" name="Line 102"/>
            <p:cNvSpPr/>
            <p:nvPr/>
          </p:nvSpPr>
          <p:spPr>
            <a:xfrm flipV="1">
              <a:off x="300" y="442"/>
              <a:ext cx="0" cy="907"/>
            </a:xfrm>
            <a:prstGeom prst="line">
              <a:avLst/>
            </a:prstGeom>
            <a:ln w="28575" cap="flat" cmpd="sng">
              <a:solidFill>
                <a:schemeClr val="tx1"/>
              </a:solidFill>
              <a:prstDash val="solid"/>
              <a:headEnd type="none" w="med" len="med"/>
              <a:tailEnd type="triangle" w="med" len="med"/>
            </a:ln>
          </p:spPr>
        </p:sp>
        <p:sp>
          <p:nvSpPr>
            <p:cNvPr id="113770" name="Line 103"/>
            <p:cNvSpPr/>
            <p:nvPr/>
          </p:nvSpPr>
          <p:spPr>
            <a:xfrm flipH="1">
              <a:off x="528" y="1584"/>
              <a:ext cx="907" cy="0"/>
            </a:xfrm>
            <a:prstGeom prst="line">
              <a:avLst/>
            </a:prstGeom>
            <a:ln w="28575" cap="flat" cmpd="sng">
              <a:solidFill>
                <a:schemeClr val="tx1"/>
              </a:solidFill>
              <a:prstDash val="solid"/>
              <a:headEnd type="none" w="med" len="med"/>
              <a:tailEnd type="triangle" w="med" len="med"/>
            </a:ln>
          </p:spPr>
        </p:sp>
        <p:sp>
          <p:nvSpPr>
            <p:cNvPr id="113771" name="Text Box 105"/>
            <p:cNvSpPr txBox="1"/>
            <p:nvPr/>
          </p:nvSpPr>
          <p:spPr>
            <a:xfrm>
              <a:off x="800" y="-67"/>
              <a:ext cx="528"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1/0</a:t>
              </a:r>
            </a:p>
          </p:txBody>
        </p:sp>
        <p:sp>
          <p:nvSpPr>
            <p:cNvPr id="113772" name="Text Box 106"/>
            <p:cNvSpPr txBox="1"/>
            <p:nvPr/>
          </p:nvSpPr>
          <p:spPr>
            <a:xfrm>
              <a:off x="960" y="758"/>
              <a:ext cx="528"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1/0</a:t>
              </a:r>
            </a:p>
          </p:txBody>
        </p:sp>
        <p:sp>
          <p:nvSpPr>
            <p:cNvPr id="113773" name="Text Box 107"/>
            <p:cNvSpPr txBox="1"/>
            <p:nvPr/>
          </p:nvSpPr>
          <p:spPr>
            <a:xfrm>
              <a:off x="-98" y="837"/>
              <a:ext cx="528"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1/1</a:t>
              </a:r>
            </a:p>
          </p:txBody>
        </p:sp>
        <p:sp>
          <p:nvSpPr>
            <p:cNvPr id="113774" name="Text Box 108"/>
            <p:cNvSpPr txBox="1"/>
            <p:nvPr/>
          </p:nvSpPr>
          <p:spPr>
            <a:xfrm>
              <a:off x="789" y="1270"/>
              <a:ext cx="528"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1/0</a:t>
              </a:r>
            </a:p>
          </p:txBody>
        </p:sp>
      </p:grpSp>
      <p:graphicFrame>
        <p:nvGraphicFramePr>
          <p:cNvPr id="23568" name="Group 16"/>
          <p:cNvGraphicFramePr>
            <a:graphicFrameLocks noGrp="1"/>
          </p:cNvGraphicFramePr>
          <p:nvPr/>
        </p:nvGraphicFramePr>
        <p:xfrm>
          <a:off x="785813" y="822325"/>
          <a:ext cx="2114550" cy="1943102"/>
        </p:xfrm>
        <a:graphic>
          <a:graphicData uri="http://schemas.openxmlformats.org/drawingml/2006/table">
            <a:tbl>
              <a:tblPr/>
              <a:tblGrid>
                <a:gridCol w="91440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tblGrid>
              <a:tr h="3889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3889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9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89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3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3689" name="Text Box 79"/>
          <p:cNvSpPr txBox="1"/>
          <p:nvPr/>
        </p:nvSpPr>
        <p:spPr>
          <a:xfrm>
            <a:off x="1285875" y="752475"/>
            <a:ext cx="762000" cy="395288"/>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p>
        </p:txBody>
      </p:sp>
      <p:sp>
        <p:nvSpPr>
          <p:cNvPr id="113690" name="Text Box 78"/>
          <p:cNvSpPr txBox="1"/>
          <p:nvPr/>
        </p:nvSpPr>
        <p:spPr>
          <a:xfrm>
            <a:off x="720725" y="817563"/>
            <a:ext cx="762000" cy="446087"/>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y</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dirty="0">
                <a:solidFill>
                  <a:schemeClr val="tx1"/>
                </a:solidFill>
                <a:latin typeface="黑体" panose="02010609060101010101" pitchFamily="49" charset="-122"/>
                <a:ea typeface="黑体" panose="02010609060101010101" pitchFamily="49" charset="-122"/>
              </a:rPr>
              <a:t>y</a:t>
            </a:r>
            <a:r>
              <a:rPr lang="en-US" altLang="zh-CN" b="1" baseline="-25000" dirty="0">
                <a:solidFill>
                  <a:schemeClr val="tx1"/>
                </a:solidFill>
                <a:latin typeface="黑体" panose="02010609060101010101" pitchFamily="49" charset="-122"/>
                <a:ea typeface="黑体" panose="02010609060101010101" pitchFamily="49" charset="-122"/>
              </a:rPr>
              <a:t>1</a:t>
            </a:r>
          </a:p>
        </p:txBody>
      </p:sp>
      <p:sp>
        <p:nvSpPr>
          <p:cNvPr id="113691" name="Text Box 147"/>
          <p:cNvSpPr txBox="1"/>
          <p:nvPr/>
        </p:nvSpPr>
        <p:spPr>
          <a:xfrm>
            <a:off x="609600" y="2743200"/>
            <a:ext cx="8077200" cy="460375"/>
          </a:xfrm>
          <a:prstGeom prst="rect">
            <a:avLst/>
          </a:prstGeom>
          <a:noFill/>
          <a:ln w="28575">
            <a:noFill/>
          </a:ln>
        </p:spPr>
        <p:txBody>
          <a:bodyPr>
            <a:spAutoFit/>
          </a:bodyPr>
          <a:lstStyle/>
          <a:p>
            <a:pPr eaLnBrk="1" hangingPunct="1">
              <a:lnSpc>
                <a:spcPct val="12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一个带进位的模 </a:t>
            </a:r>
            <a:r>
              <a:rPr lang="en-US" altLang="zh-CN" b="1" dirty="0">
                <a:solidFill>
                  <a:schemeClr val="tx1"/>
                </a:solidFill>
                <a:latin typeface="华文新魏" panose="02010800040101010101" pitchFamily="2" charset="-122"/>
                <a:ea typeface="华文新魏" panose="02010800040101010101" pitchFamily="2" charset="-122"/>
              </a:rPr>
              <a:t>3 </a:t>
            </a:r>
            <a:r>
              <a:rPr lang="zh-CN" altLang="en-US" b="1" dirty="0">
                <a:solidFill>
                  <a:schemeClr val="tx1"/>
                </a:solidFill>
                <a:latin typeface="华文新魏" panose="02010800040101010101" pitchFamily="2" charset="-122"/>
                <a:ea typeface="华文新魏" panose="02010800040101010101" pitchFamily="2" charset="-122"/>
              </a:rPr>
              <a:t>计数器。且具有自恢复功能</a:t>
            </a:r>
            <a:r>
              <a:rPr lang="zh-CN" altLang="en-US" dirty="0">
                <a:solidFill>
                  <a:schemeClr val="tx1"/>
                </a:solidFill>
                <a:latin typeface="华文新魏" panose="02010800040101010101" pitchFamily="2" charset="-122"/>
                <a:ea typeface="华文新魏" panose="02010800040101010101" pitchFamily="2" charset="-122"/>
              </a:rPr>
              <a:t>。</a:t>
            </a:r>
          </a:p>
        </p:txBody>
      </p:sp>
      <p:sp>
        <p:nvSpPr>
          <p:cNvPr id="113692" name="Text Box 148"/>
          <p:cNvSpPr txBox="1"/>
          <p:nvPr/>
        </p:nvSpPr>
        <p:spPr>
          <a:xfrm>
            <a:off x="2760663" y="2286000"/>
            <a:ext cx="1600200" cy="447675"/>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黑体" panose="02010609060101010101" pitchFamily="49" charset="-122"/>
                <a:ea typeface="黑体" panose="02010609060101010101" pitchFamily="49" charset="-122"/>
              </a:rPr>
              <a:t> </a:t>
            </a:r>
            <a:r>
              <a:rPr lang="en-US" altLang="zh-CN" b="1" dirty="0">
                <a:solidFill>
                  <a:schemeClr val="tx1"/>
                </a:solidFill>
                <a:latin typeface="黑体" panose="02010609060101010101" pitchFamily="49" charset="-122"/>
                <a:ea typeface="黑体" panose="02010609060101010101" pitchFamily="49" charset="-122"/>
              </a:rPr>
              <a:t>y</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baseline="30000" dirty="0">
                <a:solidFill>
                  <a:schemeClr val="tx1"/>
                </a:solidFill>
                <a:latin typeface="黑体" panose="02010609060101010101" pitchFamily="49" charset="-122"/>
                <a:ea typeface="黑体" panose="02010609060101010101" pitchFamily="49" charset="-122"/>
              </a:rPr>
              <a:t>n+1 </a:t>
            </a:r>
            <a:r>
              <a:rPr lang="en-US" altLang="zh-CN" b="1" dirty="0">
                <a:solidFill>
                  <a:schemeClr val="tx1"/>
                </a:solidFill>
                <a:latin typeface="黑体" panose="02010609060101010101" pitchFamily="49" charset="-122"/>
                <a:ea typeface="黑体" panose="02010609060101010101" pitchFamily="49" charset="-122"/>
              </a:rPr>
              <a:t>y</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baseline="30000" dirty="0">
                <a:solidFill>
                  <a:schemeClr val="tx1"/>
                </a:solidFill>
                <a:latin typeface="黑体" panose="02010609060101010101" pitchFamily="49" charset="-122"/>
                <a:ea typeface="黑体" panose="02010609060101010101" pitchFamily="49" charset="-122"/>
              </a:rPr>
              <a:t>n+1</a:t>
            </a:r>
          </a:p>
        </p:txBody>
      </p:sp>
      <p:grpSp>
        <p:nvGrpSpPr>
          <p:cNvPr id="113693" name="组合 2"/>
          <p:cNvGrpSpPr/>
          <p:nvPr/>
        </p:nvGrpSpPr>
        <p:grpSpPr>
          <a:xfrm>
            <a:off x="138113" y="3159125"/>
            <a:ext cx="8207375" cy="1892300"/>
            <a:chOff x="137344" y="3158910"/>
            <a:chExt cx="8208912" cy="1892299"/>
          </a:xfrm>
        </p:grpSpPr>
        <p:grpSp>
          <p:nvGrpSpPr>
            <p:cNvPr id="113694" name="组合 1"/>
            <p:cNvGrpSpPr/>
            <p:nvPr/>
          </p:nvGrpSpPr>
          <p:grpSpPr>
            <a:xfrm>
              <a:off x="137344" y="3158910"/>
              <a:ext cx="8208912" cy="1892299"/>
              <a:chOff x="0" y="4221163"/>
              <a:chExt cx="8929688" cy="2560637"/>
            </a:xfrm>
          </p:grpSpPr>
          <p:sp>
            <p:nvSpPr>
              <p:cNvPr id="108" name="Text Box 2"/>
              <p:cNvSpPr txBox="1">
                <a:spLocks noChangeArrowheads="1"/>
              </p:cNvSpPr>
              <p:nvPr/>
            </p:nvSpPr>
            <p:spPr bwMode="auto">
              <a:xfrm>
                <a:off x="0" y="4221163"/>
                <a:ext cx="8929688" cy="2532711"/>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170" tIns="46990" rIns="90170" bIns="46990">
                <a:spAutoFit/>
              </a:bodyPr>
              <a:lstStyle/>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a:p>
                <a:pPr marR="0" defTabSz="914400" eaLnBrk="1" hangingPunct="1">
                  <a:buClrTx/>
                  <a:buSzTx/>
                  <a:buFont typeface="Arial" panose="020B0604020202020204" pitchFamily="34" charset="0"/>
                  <a:defRPr/>
                </a:pPr>
                <a:endParaRPr kumimoji="0" lang="zh-CN" altLang="en-US" kern="1200" cap="none" spc="0" normalizeH="0" baseline="0" noProof="0">
                  <a:solidFill>
                    <a:srgbClr val="FFFF00"/>
                  </a:solidFill>
                  <a:latin typeface="Times New Roman" panose="02020603050405020304" pitchFamily="18" charset="0"/>
                  <a:ea typeface="华文新魏" panose="02010800040101010101" pitchFamily="2" charset="-122"/>
                  <a:cs typeface="+mn-cs"/>
                </a:endParaRPr>
              </a:p>
            </p:txBody>
          </p:sp>
          <p:grpSp>
            <p:nvGrpSpPr>
              <p:cNvPr id="113697" name="Group 47"/>
              <p:cNvGrpSpPr/>
              <p:nvPr/>
            </p:nvGrpSpPr>
            <p:grpSpPr>
              <a:xfrm>
                <a:off x="785813" y="4267200"/>
                <a:ext cx="7315200" cy="457200"/>
                <a:chOff x="0" y="0"/>
                <a:chExt cx="4608" cy="288"/>
              </a:xfrm>
            </p:grpSpPr>
            <p:sp>
              <p:nvSpPr>
                <p:cNvPr id="110" name="Line 48"/>
                <p:cNvSpPr>
                  <a:spLocks noChangeShapeType="1"/>
                </p:cNvSpPr>
                <p:nvPr/>
              </p:nvSpPr>
              <p:spPr bwMode="auto">
                <a:xfrm>
                  <a:off x="0" y="288"/>
                  <a:ext cx="57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1" name="Line 49"/>
                <p:cNvSpPr>
                  <a:spLocks noChangeShapeType="1"/>
                </p:cNvSpPr>
                <p:nvPr/>
              </p:nvSpPr>
              <p:spPr bwMode="auto">
                <a:xfrm flipV="1">
                  <a:off x="576"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2" name="Line 50"/>
                <p:cNvSpPr>
                  <a:spLocks noChangeShapeType="1"/>
                </p:cNvSpPr>
                <p:nvPr/>
              </p:nvSpPr>
              <p:spPr bwMode="auto">
                <a:xfrm>
                  <a:off x="576" y="-2"/>
                  <a:ext cx="9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3" name="Line 51"/>
                <p:cNvSpPr>
                  <a:spLocks noChangeShapeType="1"/>
                </p:cNvSpPr>
                <p:nvPr/>
              </p:nvSpPr>
              <p:spPr bwMode="auto">
                <a:xfrm flipV="1">
                  <a:off x="672"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4" name="Line 52"/>
                <p:cNvSpPr>
                  <a:spLocks noChangeShapeType="1"/>
                </p:cNvSpPr>
                <p:nvPr/>
              </p:nvSpPr>
              <p:spPr bwMode="auto">
                <a:xfrm>
                  <a:off x="672" y="288"/>
                  <a:ext cx="57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5" name="Line 53"/>
                <p:cNvSpPr>
                  <a:spLocks noChangeShapeType="1"/>
                </p:cNvSpPr>
                <p:nvPr/>
              </p:nvSpPr>
              <p:spPr bwMode="auto">
                <a:xfrm flipV="1">
                  <a:off x="1248"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6" name="Line 54"/>
                <p:cNvSpPr>
                  <a:spLocks noChangeShapeType="1"/>
                </p:cNvSpPr>
                <p:nvPr/>
              </p:nvSpPr>
              <p:spPr bwMode="auto">
                <a:xfrm>
                  <a:off x="1248" y="-2"/>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7" name="Line 55"/>
                <p:cNvSpPr>
                  <a:spLocks noChangeShapeType="1"/>
                </p:cNvSpPr>
                <p:nvPr/>
              </p:nvSpPr>
              <p:spPr bwMode="auto">
                <a:xfrm flipV="1">
                  <a:off x="1344"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8" name="Line 56"/>
                <p:cNvSpPr>
                  <a:spLocks noChangeShapeType="1"/>
                </p:cNvSpPr>
                <p:nvPr/>
              </p:nvSpPr>
              <p:spPr bwMode="auto">
                <a:xfrm>
                  <a:off x="1344" y="288"/>
                  <a:ext cx="57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9" name="Line 57"/>
                <p:cNvSpPr>
                  <a:spLocks noChangeShapeType="1"/>
                </p:cNvSpPr>
                <p:nvPr/>
              </p:nvSpPr>
              <p:spPr bwMode="auto">
                <a:xfrm flipV="1">
                  <a:off x="1920"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0" name="Line 58"/>
                <p:cNvSpPr>
                  <a:spLocks noChangeShapeType="1"/>
                </p:cNvSpPr>
                <p:nvPr/>
              </p:nvSpPr>
              <p:spPr bwMode="auto">
                <a:xfrm>
                  <a:off x="1920" y="-2"/>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1" name="Line 59"/>
                <p:cNvSpPr>
                  <a:spLocks noChangeShapeType="1"/>
                </p:cNvSpPr>
                <p:nvPr/>
              </p:nvSpPr>
              <p:spPr bwMode="auto">
                <a:xfrm flipV="1">
                  <a:off x="2016"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2" name="Line 60"/>
                <p:cNvSpPr>
                  <a:spLocks noChangeShapeType="1"/>
                </p:cNvSpPr>
                <p:nvPr/>
              </p:nvSpPr>
              <p:spPr bwMode="auto">
                <a:xfrm>
                  <a:off x="2016" y="288"/>
                  <a:ext cx="57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3" name="Line 61"/>
                <p:cNvSpPr>
                  <a:spLocks noChangeShapeType="1"/>
                </p:cNvSpPr>
                <p:nvPr/>
              </p:nvSpPr>
              <p:spPr bwMode="auto">
                <a:xfrm flipV="1">
                  <a:off x="2592"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4" name="Line 62"/>
                <p:cNvSpPr>
                  <a:spLocks noChangeShapeType="1"/>
                </p:cNvSpPr>
                <p:nvPr/>
              </p:nvSpPr>
              <p:spPr bwMode="auto">
                <a:xfrm>
                  <a:off x="2592" y="-2"/>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5" name="Line 63"/>
                <p:cNvSpPr>
                  <a:spLocks noChangeShapeType="1"/>
                </p:cNvSpPr>
                <p:nvPr/>
              </p:nvSpPr>
              <p:spPr bwMode="auto">
                <a:xfrm flipV="1">
                  <a:off x="2686"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6" name="Line 64"/>
                <p:cNvSpPr>
                  <a:spLocks noChangeShapeType="1"/>
                </p:cNvSpPr>
                <p:nvPr/>
              </p:nvSpPr>
              <p:spPr bwMode="auto">
                <a:xfrm>
                  <a:off x="2686" y="288"/>
                  <a:ext cx="57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7" name="Line 65"/>
                <p:cNvSpPr>
                  <a:spLocks noChangeShapeType="1"/>
                </p:cNvSpPr>
                <p:nvPr/>
              </p:nvSpPr>
              <p:spPr bwMode="auto">
                <a:xfrm flipV="1">
                  <a:off x="3264"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8" name="Line 66"/>
                <p:cNvSpPr>
                  <a:spLocks noChangeShapeType="1"/>
                </p:cNvSpPr>
                <p:nvPr/>
              </p:nvSpPr>
              <p:spPr bwMode="auto">
                <a:xfrm>
                  <a:off x="3264" y="-2"/>
                  <a:ext cx="9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9" name="Line 67"/>
                <p:cNvSpPr>
                  <a:spLocks noChangeShapeType="1"/>
                </p:cNvSpPr>
                <p:nvPr/>
              </p:nvSpPr>
              <p:spPr bwMode="auto">
                <a:xfrm flipV="1">
                  <a:off x="3360"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0" name="Line 68"/>
                <p:cNvSpPr>
                  <a:spLocks noChangeShapeType="1"/>
                </p:cNvSpPr>
                <p:nvPr/>
              </p:nvSpPr>
              <p:spPr bwMode="auto">
                <a:xfrm>
                  <a:off x="3360" y="288"/>
                  <a:ext cx="57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1" name="Line 69"/>
                <p:cNvSpPr>
                  <a:spLocks noChangeShapeType="1"/>
                </p:cNvSpPr>
                <p:nvPr/>
              </p:nvSpPr>
              <p:spPr bwMode="auto">
                <a:xfrm flipV="1">
                  <a:off x="3934"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2" name="Line 70"/>
                <p:cNvSpPr>
                  <a:spLocks noChangeShapeType="1"/>
                </p:cNvSpPr>
                <p:nvPr/>
              </p:nvSpPr>
              <p:spPr bwMode="auto">
                <a:xfrm>
                  <a:off x="3934" y="-2"/>
                  <a:ext cx="98"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3" name="Line 71"/>
                <p:cNvSpPr>
                  <a:spLocks noChangeShapeType="1"/>
                </p:cNvSpPr>
                <p:nvPr/>
              </p:nvSpPr>
              <p:spPr bwMode="auto">
                <a:xfrm flipV="1">
                  <a:off x="4032" y="-2"/>
                  <a:ext cx="0" cy="288"/>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4" name="Line 72"/>
                <p:cNvSpPr>
                  <a:spLocks noChangeShapeType="1"/>
                </p:cNvSpPr>
                <p:nvPr/>
              </p:nvSpPr>
              <p:spPr bwMode="auto">
                <a:xfrm>
                  <a:off x="4032" y="288"/>
                  <a:ext cx="576" cy="0"/>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grpSp>
          <p:grpSp>
            <p:nvGrpSpPr>
              <p:cNvPr id="113698" name="Group 73"/>
              <p:cNvGrpSpPr/>
              <p:nvPr/>
            </p:nvGrpSpPr>
            <p:grpSpPr>
              <a:xfrm>
                <a:off x="328613" y="4876800"/>
                <a:ext cx="7772400" cy="457200"/>
                <a:chOff x="0" y="0"/>
                <a:chExt cx="4896" cy="288"/>
              </a:xfrm>
            </p:grpSpPr>
            <p:sp>
              <p:nvSpPr>
                <p:cNvPr id="136" name="Text Box 74"/>
                <p:cNvSpPr txBox="1">
                  <a:spLocks noChangeArrowheads="1"/>
                </p:cNvSpPr>
                <p:nvPr/>
              </p:nvSpPr>
              <p:spPr bwMode="auto">
                <a:xfrm>
                  <a:off x="0" y="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y</a:t>
                  </a:r>
                  <a:r>
                    <a:rPr kumimoji="0" lang="en-US" altLang="zh-CN" sz="2400" b="1" kern="1200" cap="none" spc="0" normalizeH="0" baseline="-25000" noProof="0">
                      <a:solidFill>
                        <a:srgbClr val="FFFF00"/>
                      </a:solidFill>
                      <a:latin typeface="Times New Roman" panose="02020603050405020304" pitchFamily="18" charset="0"/>
                      <a:ea typeface="华文新魏" panose="02010800040101010101" pitchFamily="2" charset="-122"/>
                      <a:cs typeface="+mn-cs"/>
                    </a:rPr>
                    <a:t>2</a:t>
                  </a:r>
                </a:p>
              </p:txBody>
            </p:sp>
            <p:sp>
              <p:nvSpPr>
                <p:cNvPr id="137" name="Line 75"/>
                <p:cNvSpPr>
                  <a:spLocks noChangeShapeType="1"/>
                </p:cNvSpPr>
                <p:nvPr/>
              </p:nvSpPr>
              <p:spPr bwMode="auto">
                <a:xfrm>
                  <a:off x="288" y="288"/>
                  <a:ext cx="68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8" name="Line 76"/>
                <p:cNvSpPr>
                  <a:spLocks noChangeShapeType="1"/>
                </p:cNvSpPr>
                <p:nvPr/>
              </p:nvSpPr>
              <p:spPr bwMode="auto">
                <a:xfrm flipV="1">
                  <a:off x="958"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9" name="Line 77"/>
                <p:cNvSpPr>
                  <a:spLocks noChangeShapeType="1"/>
                </p:cNvSpPr>
                <p:nvPr/>
              </p:nvSpPr>
              <p:spPr bwMode="auto">
                <a:xfrm>
                  <a:off x="958" y="0"/>
                  <a:ext cx="136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0" name="Line 78"/>
                <p:cNvSpPr>
                  <a:spLocks noChangeShapeType="1"/>
                </p:cNvSpPr>
                <p:nvPr/>
              </p:nvSpPr>
              <p:spPr bwMode="auto">
                <a:xfrm flipV="1">
                  <a:off x="2304"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1" name="Line 79"/>
                <p:cNvSpPr>
                  <a:spLocks noChangeShapeType="1"/>
                </p:cNvSpPr>
                <p:nvPr/>
              </p:nvSpPr>
              <p:spPr bwMode="auto">
                <a:xfrm>
                  <a:off x="2304" y="288"/>
                  <a:ext cx="68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2" name="Line 80"/>
                <p:cNvSpPr>
                  <a:spLocks noChangeShapeType="1"/>
                </p:cNvSpPr>
                <p:nvPr/>
              </p:nvSpPr>
              <p:spPr bwMode="auto">
                <a:xfrm flipV="1">
                  <a:off x="2973"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3" name="Line 81"/>
                <p:cNvSpPr>
                  <a:spLocks noChangeShapeType="1"/>
                </p:cNvSpPr>
                <p:nvPr/>
              </p:nvSpPr>
              <p:spPr bwMode="auto">
                <a:xfrm>
                  <a:off x="2973" y="0"/>
                  <a:ext cx="136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4" name="Line 82"/>
                <p:cNvSpPr>
                  <a:spLocks noChangeShapeType="1"/>
                </p:cNvSpPr>
                <p:nvPr/>
              </p:nvSpPr>
              <p:spPr bwMode="auto">
                <a:xfrm flipV="1">
                  <a:off x="4320"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5" name="Line 83"/>
                <p:cNvSpPr>
                  <a:spLocks noChangeShapeType="1"/>
                </p:cNvSpPr>
                <p:nvPr/>
              </p:nvSpPr>
              <p:spPr bwMode="auto">
                <a:xfrm>
                  <a:off x="4320" y="288"/>
                  <a:ext cx="576"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grpSp>
          <p:grpSp>
            <p:nvGrpSpPr>
              <p:cNvPr id="113699" name="Group 84"/>
              <p:cNvGrpSpPr/>
              <p:nvPr/>
            </p:nvGrpSpPr>
            <p:grpSpPr>
              <a:xfrm>
                <a:off x="328613" y="5486400"/>
                <a:ext cx="7772400" cy="457200"/>
                <a:chOff x="0" y="0"/>
                <a:chExt cx="4896" cy="288"/>
              </a:xfrm>
            </p:grpSpPr>
            <p:sp>
              <p:nvSpPr>
                <p:cNvPr id="147" name="Text Box 85"/>
                <p:cNvSpPr txBox="1">
                  <a:spLocks noChangeArrowheads="1"/>
                </p:cNvSpPr>
                <p:nvPr/>
              </p:nvSpPr>
              <p:spPr bwMode="auto">
                <a:xfrm>
                  <a:off x="0" y="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y</a:t>
                  </a:r>
                  <a:r>
                    <a:rPr kumimoji="0" lang="en-US" altLang="zh-CN" sz="2400" b="1" kern="1200" cap="none" spc="0" normalizeH="0" baseline="-25000" noProof="0">
                      <a:solidFill>
                        <a:srgbClr val="FFFF00"/>
                      </a:solidFill>
                      <a:latin typeface="Times New Roman" panose="02020603050405020304" pitchFamily="18" charset="0"/>
                      <a:ea typeface="华文新魏" panose="02010800040101010101" pitchFamily="2" charset="-122"/>
                      <a:cs typeface="+mn-cs"/>
                    </a:rPr>
                    <a:t>1</a:t>
                  </a:r>
                </a:p>
              </p:txBody>
            </p:sp>
            <p:sp>
              <p:nvSpPr>
                <p:cNvPr id="148" name="Line 86"/>
                <p:cNvSpPr>
                  <a:spLocks noChangeShapeType="1"/>
                </p:cNvSpPr>
                <p:nvPr/>
              </p:nvSpPr>
              <p:spPr bwMode="auto">
                <a:xfrm>
                  <a:off x="288" y="288"/>
                  <a:ext cx="136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9" name="Line 87"/>
                <p:cNvSpPr>
                  <a:spLocks noChangeShapeType="1"/>
                </p:cNvSpPr>
                <p:nvPr/>
              </p:nvSpPr>
              <p:spPr bwMode="auto">
                <a:xfrm flipV="1">
                  <a:off x="1632"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0" name="Line 88"/>
                <p:cNvSpPr>
                  <a:spLocks noChangeShapeType="1"/>
                </p:cNvSpPr>
                <p:nvPr/>
              </p:nvSpPr>
              <p:spPr bwMode="auto">
                <a:xfrm>
                  <a:off x="1636" y="0"/>
                  <a:ext cx="68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1" name="Line 89"/>
                <p:cNvSpPr>
                  <a:spLocks noChangeShapeType="1"/>
                </p:cNvSpPr>
                <p:nvPr/>
              </p:nvSpPr>
              <p:spPr bwMode="auto">
                <a:xfrm flipV="1">
                  <a:off x="2304"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2" name="Line 90"/>
                <p:cNvSpPr>
                  <a:spLocks noChangeShapeType="1"/>
                </p:cNvSpPr>
                <p:nvPr/>
              </p:nvSpPr>
              <p:spPr bwMode="auto">
                <a:xfrm>
                  <a:off x="2304" y="288"/>
                  <a:ext cx="136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3" name="Line 91"/>
                <p:cNvSpPr>
                  <a:spLocks noChangeShapeType="1"/>
                </p:cNvSpPr>
                <p:nvPr/>
              </p:nvSpPr>
              <p:spPr bwMode="auto">
                <a:xfrm flipV="1">
                  <a:off x="3648"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4" name="Line 92"/>
                <p:cNvSpPr>
                  <a:spLocks noChangeShapeType="1"/>
                </p:cNvSpPr>
                <p:nvPr/>
              </p:nvSpPr>
              <p:spPr bwMode="auto">
                <a:xfrm>
                  <a:off x="3652" y="0"/>
                  <a:ext cx="680"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5" name="Line 93"/>
                <p:cNvSpPr>
                  <a:spLocks noChangeShapeType="1"/>
                </p:cNvSpPr>
                <p:nvPr/>
              </p:nvSpPr>
              <p:spPr bwMode="auto">
                <a:xfrm flipV="1">
                  <a:off x="4320"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6" name="Line 94"/>
                <p:cNvSpPr>
                  <a:spLocks noChangeShapeType="1"/>
                </p:cNvSpPr>
                <p:nvPr/>
              </p:nvSpPr>
              <p:spPr bwMode="auto">
                <a:xfrm>
                  <a:off x="4320" y="288"/>
                  <a:ext cx="576"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grpSp>
          <p:grpSp>
            <p:nvGrpSpPr>
              <p:cNvPr id="113700" name="Group 95"/>
              <p:cNvGrpSpPr/>
              <p:nvPr/>
            </p:nvGrpSpPr>
            <p:grpSpPr>
              <a:xfrm>
                <a:off x="328613" y="6096000"/>
                <a:ext cx="7772400" cy="457200"/>
                <a:chOff x="0" y="0"/>
                <a:chExt cx="4896" cy="288"/>
              </a:xfrm>
            </p:grpSpPr>
            <p:sp>
              <p:nvSpPr>
                <p:cNvPr id="158" name="Line 96"/>
                <p:cNvSpPr>
                  <a:spLocks noChangeShapeType="1"/>
                </p:cNvSpPr>
                <p:nvPr/>
              </p:nvSpPr>
              <p:spPr bwMode="auto">
                <a:xfrm>
                  <a:off x="288" y="290"/>
                  <a:ext cx="1927"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9" name="Line 97"/>
                <p:cNvSpPr>
                  <a:spLocks noChangeShapeType="1"/>
                </p:cNvSpPr>
                <p:nvPr/>
              </p:nvSpPr>
              <p:spPr bwMode="auto">
                <a:xfrm flipV="1">
                  <a:off x="2206"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0" name="Line 98"/>
                <p:cNvSpPr>
                  <a:spLocks noChangeShapeType="1"/>
                </p:cNvSpPr>
                <p:nvPr/>
              </p:nvSpPr>
              <p:spPr bwMode="auto">
                <a:xfrm>
                  <a:off x="2206" y="0"/>
                  <a:ext cx="98"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1" name="Line 99"/>
                <p:cNvSpPr>
                  <a:spLocks noChangeShapeType="1"/>
                </p:cNvSpPr>
                <p:nvPr/>
              </p:nvSpPr>
              <p:spPr bwMode="auto">
                <a:xfrm flipV="1">
                  <a:off x="2304"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2" name="Line 100"/>
                <p:cNvSpPr>
                  <a:spLocks noChangeShapeType="1"/>
                </p:cNvSpPr>
                <p:nvPr/>
              </p:nvSpPr>
              <p:spPr bwMode="auto">
                <a:xfrm>
                  <a:off x="2304" y="290"/>
                  <a:ext cx="1927"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3" name="Line 101"/>
                <p:cNvSpPr>
                  <a:spLocks noChangeShapeType="1"/>
                </p:cNvSpPr>
                <p:nvPr/>
              </p:nvSpPr>
              <p:spPr bwMode="auto">
                <a:xfrm flipV="1">
                  <a:off x="4222"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4" name="Line 102"/>
                <p:cNvSpPr>
                  <a:spLocks noChangeShapeType="1"/>
                </p:cNvSpPr>
                <p:nvPr/>
              </p:nvSpPr>
              <p:spPr bwMode="auto">
                <a:xfrm>
                  <a:off x="4222" y="0"/>
                  <a:ext cx="98"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5" name="Line 103"/>
                <p:cNvSpPr>
                  <a:spLocks noChangeShapeType="1"/>
                </p:cNvSpPr>
                <p:nvPr/>
              </p:nvSpPr>
              <p:spPr bwMode="auto">
                <a:xfrm flipV="1">
                  <a:off x="4320" y="0"/>
                  <a:ext cx="0" cy="288"/>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6" name="Line 104"/>
                <p:cNvSpPr>
                  <a:spLocks noChangeShapeType="1"/>
                </p:cNvSpPr>
                <p:nvPr/>
              </p:nvSpPr>
              <p:spPr bwMode="auto">
                <a:xfrm>
                  <a:off x="4320" y="290"/>
                  <a:ext cx="576" cy="0"/>
                </a:xfrm>
                <a:prstGeom prst="line">
                  <a:avLst/>
                </a:prstGeom>
                <a:noFill/>
                <a:ln w="2857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7" name="Text Box 105"/>
                <p:cNvSpPr txBox="1">
                  <a:spLocks noChangeArrowheads="1"/>
                </p:cNvSpPr>
                <p:nvPr/>
              </p:nvSpPr>
              <p:spPr bwMode="auto">
                <a:xfrm>
                  <a:off x="0" y="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z</a:t>
                  </a:r>
                </a:p>
              </p:txBody>
            </p:sp>
          </p:grpSp>
          <p:grpSp>
            <p:nvGrpSpPr>
              <p:cNvPr id="113701" name="Group 106"/>
              <p:cNvGrpSpPr/>
              <p:nvPr/>
            </p:nvGrpSpPr>
            <p:grpSpPr>
              <a:xfrm>
                <a:off x="1852613" y="4648200"/>
                <a:ext cx="5334000" cy="2133600"/>
                <a:chOff x="0" y="0"/>
                <a:chExt cx="3360" cy="1344"/>
              </a:xfrm>
            </p:grpSpPr>
            <p:sp>
              <p:nvSpPr>
                <p:cNvPr id="169" name="Line 107"/>
                <p:cNvSpPr>
                  <a:spLocks noChangeShapeType="1"/>
                </p:cNvSpPr>
                <p:nvPr/>
              </p:nvSpPr>
              <p:spPr bwMode="auto">
                <a:xfrm>
                  <a:off x="0"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0" name="Line 108"/>
                <p:cNvSpPr>
                  <a:spLocks noChangeShapeType="1"/>
                </p:cNvSpPr>
                <p:nvPr/>
              </p:nvSpPr>
              <p:spPr bwMode="auto">
                <a:xfrm>
                  <a:off x="674"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1" name="Line 109"/>
                <p:cNvSpPr>
                  <a:spLocks noChangeShapeType="1"/>
                </p:cNvSpPr>
                <p:nvPr/>
              </p:nvSpPr>
              <p:spPr bwMode="auto">
                <a:xfrm>
                  <a:off x="1344"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2" name="Line 110"/>
                <p:cNvSpPr>
                  <a:spLocks noChangeShapeType="1"/>
                </p:cNvSpPr>
                <p:nvPr/>
              </p:nvSpPr>
              <p:spPr bwMode="auto">
                <a:xfrm>
                  <a:off x="2020"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3" name="Line 111"/>
                <p:cNvSpPr>
                  <a:spLocks noChangeShapeType="1"/>
                </p:cNvSpPr>
                <p:nvPr/>
              </p:nvSpPr>
              <p:spPr bwMode="auto">
                <a:xfrm>
                  <a:off x="2688"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4" name="Line 112"/>
                <p:cNvSpPr>
                  <a:spLocks noChangeShapeType="1"/>
                </p:cNvSpPr>
                <p:nvPr/>
              </p:nvSpPr>
              <p:spPr bwMode="auto">
                <a:xfrm>
                  <a:off x="3360" y="0"/>
                  <a:ext cx="0" cy="1344"/>
                </a:xfrm>
                <a:prstGeom prst="line">
                  <a:avLst/>
                </a:prstGeom>
                <a:noFill/>
                <a:ln w="9525">
                  <a:solidFill>
                    <a:schemeClr val="bg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grpSp>
        </p:grpSp>
        <p:sp>
          <p:nvSpPr>
            <p:cNvPr id="176" name="Text Box 46"/>
            <p:cNvSpPr txBox="1">
              <a:spLocks noChangeArrowheads="1"/>
            </p:cNvSpPr>
            <p:nvPr/>
          </p:nvSpPr>
          <p:spPr bwMode="auto">
            <a:xfrm>
              <a:off x="443788" y="3249398"/>
              <a:ext cx="6097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2400" b="1"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x</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68"/>
          <p:cNvSpPr txBox="1"/>
          <p:nvPr/>
        </p:nvSpPr>
        <p:spPr>
          <a:xfrm>
            <a:off x="660400" y="1957388"/>
            <a:ext cx="4343400" cy="737235"/>
          </a:xfrm>
          <a:prstGeom prst="rect">
            <a:avLst/>
          </a:prstGeom>
          <a:noFill/>
          <a:ln w="19050">
            <a:noFill/>
          </a:ln>
        </p:spPr>
        <p:txBody>
          <a:bodyPr>
            <a:spAutoFit/>
          </a:bodyPr>
          <a:lstStyle/>
          <a:p>
            <a:pPr eaLnBrk="1" hangingPunct="1">
              <a:lnSpc>
                <a:spcPct val="80000"/>
              </a:lnSpc>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⑴ </a:t>
            </a:r>
            <a:r>
              <a:rPr lang="zh-CN" altLang="en-US" b="1" dirty="0">
                <a:solidFill>
                  <a:schemeClr val="tx1"/>
                </a:solidFill>
                <a:latin typeface="华文新魏" panose="02010800040101010101" pitchFamily="2" charset="-122"/>
                <a:ea typeface="华文新魏" panose="02010800040101010101" pitchFamily="2" charset="-122"/>
              </a:rPr>
              <a:t>列出</a:t>
            </a:r>
            <a:r>
              <a:rPr lang="zh-CN" altLang="en-US" b="1" dirty="0">
                <a:solidFill>
                  <a:srgbClr val="FF0000"/>
                </a:solidFill>
                <a:latin typeface="华文新魏" panose="02010800040101010101" pitchFamily="2" charset="-122"/>
                <a:ea typeface="华文新魏" panose="02010800040101010101" pitchFamily="2" charset="-122"/>
              </a:rPr>
              <a:t>输出函数</a:t>
            </a:r>
            <a:r>
              <a:rPr lang="zh-CN" altLang="en-US" b="1" dirty="0">
                <a:solidFill>
                  <a:schemeClr val="tx1"/>
                </a:solidFill>
                <a:latin typeface="华文新魏" panose="02010800040101010101" pitchFamily="2" charset="-122"/>
                <a:ea typeface="华文新魏" panose="02010800040101010101" pitchFamily="2" charset="-122"/>
              </a:rPr>
              <a:t>及</a:t>
            </a:r>
            <a:r>
              <a:rPr lang="zh-CN" altLang="en-US" b="1" dirty="0">
                <a:solidFill>
                  <a:srgbClr val="FF0000"/>
                </a:solidFill>
                <a:latin typeface="华文新魏" panose="02010800040101010101" pitchFamily="2" charset="-122"/>
                <a:ea typeface="华文新魏" panose="02010800040101010101" pitchFamily="2" charset="-122"/>
              </a:rPr>
              <a:t>控制函数</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的表达式</a:t>
            </a:r>
          </a:p>
        </p:txBody>
      </p:sp>
      <p:sp>
        <p:nvSpPr>
          <p:cNvPr id="114692" name="Rectangle 2"/>
          <p:cNvSpPr>
            <a:spLocks noGrp="1"/>
          </p:cNvSpPr>
          <p:nvPr>
            <p:ph type="title"/>
          </p:nvPr>
        </p:nvSpPr>
        <p:spPr>
          <a:xfrm>
            <a:off x="514350" y="473075"/>
            <a:ext cx="8305800" cy="685800"/>
          </a:xfrm>
          <a:prstGeom prst="rect">
            <a:avLst/>
          </a:prstGeom>
          <a:noFill/>
          <a:ln w="19050">
            <a:noFill/>
          </a:ln>
        </p:spPr>
        <p:txBody>
          <a:bodyPr/>
          <a:lstStyle/>
          <a:p>
            <a:pPr eaLnBrk="1" hangingPunct="1"/>
            <a:r>
              <a:rPr lang="zh-CN" altLang="en-US" sz="2000" b="1" dirty="0">
                <a:solidFill>
                  <a:srgbClr val="FF0000"/>
                </a:solidFill>
                <a:latin typeface="华文新魏" panose="02010800040101010101" pitchFamily="2" charset="-122"/>
                <a:ea typeface="华文新魏" panose="02010800040101010101" pitchFamily="2" charset="-122"/>
              </a:rPr>
              <a:t>例</a:t>
            </a:r>
            <a:r>
              <a:rPr lang="en-US" altLang="zh-CN" sz="2000" b="1" dirty="0">
                <a:solidFill>
                  <a:srgbClr val="FF0000"/>
                </a:solidFill>
                <a:latin typeface="华文新魏" panose="02010800040101010101" pitchFamily="2" charset="-122"/>
                <a:ea typeface="华文新魏" panose="02010800040101010101" pitchFamily="2" charset="-122"/>
              </a:rPr>
              <a:t>2</a:t>
            </a:r>
            <a:r>
              <a:rPr lang="en-US" altLang="zh-CN" sz="2000" dirty="0">
                <a:solidFill>
                  <a:srgbClr val="FF0000"/>
                </a:solidFill>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试分析如图所示的脉冲异步时序电路</a:t>
            </a:r>
            <a:r>
              <a:rPr lang="zh-CN" altLang="en-US" sz="2000" dirty="0">
                <a:latin typeface="华文新魏" panose="02010800040101010101" pitchFamily="2" charset="-122"/>
                <a:ea typeface="华文新魏" panose="02010800040101010101" pitchFamily="2" charset="-122"/>
              </a:rPr>
              <a:t>。</a:t>
            </a:r>
          </a:p>
        </p:txBody>
      </p:sp>
      <p:sp>
        <p:nvSpPr>
          <p:cNvPr id="114693" name="Rectangle 3"/>
          <p:cNvSpPr>
            <a:spLocks noGrp="1"/>
          </p:cNvSpPr>
          <p:nvPr>
            <p:ph type="body"/>
          </p:nvPr>
        </p:nvSpPr>
        <p:spPr>
          <a:xfrm>
            <a:off x="589280" y="987425"/>
            <a:ext cx="5160010" cy="863600"/>
          </a:xfrm>
          <a:prstGeom prst="rect">
            <a:avLst/>
          </a:prstGeom>
          <a:noFill/>
          <a:ln w="19050">
            <a:noFill/>
          </a:ln>
        </p:spPr>
        <p:txBody>
          <a:bodyPr/>
          <a:lstStyle/>
          <a:p>
            <a:pPr eaLnBrk="1" hangingPunct="1">
              <a:buNone/>
            </a:pP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该电路包含两个</a:t>
            </a:r>
            <a:r>
              <a:rPr lang="en-US" altLang="zh-CN" sz="2000" b="1" dirty="0">
                <a:solidFill>
                  <a:srgbClr val="FF0000"/>
                </a:solidFill>
                <a:latin typeface="华文新魏" panose="02010800040101010101" pitchFamily="2" charset="-122"/>
                <a:ea typeface="华文新魏" panose="02010800040101010101" pitchFamily="2" charset="-122"/>
              </a:rPr>
              <a:t>/S-/R</a:t>
            </a:r>
            <a:r>
              <a:rPr lang="zh-CN" altLang="en-US" sz="2000" b="1" dirty="0">
                <a:solidFill>
                  <a:srgbClr val="FF0000"/>
                </a:solidFill>
                <a:latin typeface="华文新魏" panose="02010800040101010101" pitchFamily="2" charset="-122"/>
                <a:ea typeface="华文新魏" panose="02010800040101010101" pitchFamily="2" charset="-122"/>
              </a:rPr>
              <a:t>锁存器，</a:t>
            </a:r>
            <a:r>
              <a:rPr lang="zh-CN" altLang="en-US" sz="2000" b="1" dirty="0">
                <a:latin typeface="华文新魏" panose="02010800040101010101" pitchFamily="2" charset="-122"/>
                <a:ea typeface="华文新魏" panose="02010800040101010101" pitchFamily="2" charset="-122"/>
              </a:rPr>
              <a:t>有三根输入线</a:t>
            </a:r>
            <a:r>
              <a:rPr lang="en-US" altLang="zh-CN" sz="2000" b="1" dirty="0">
                <a:solidFill>
                  <a:srgbClr val="FF0000"/>
                </a:solidFill>
                <a:latin typeface="华文新魏" panose="02010800040101010101" pitchFamily="2" charset="-122"/>
                <a:ea typeface="华文新魏" panose="02010800040101010101" pitchFamily="2" charset="-122"/>
              </a:rPr>
              <a:t>x</a:t>
            </a:r>
            <a:r>
              <a:rPr lang="en-US" altLang="zh-CN" sz="2000" b="1" baseline="-25000" dirty="0">
                <a:solidFill>
                  <a:srgbClr val="FF0000"/>
                </a:solidFill>
                <a:latin typeface="华文新魏" panose="02010800040101010101" pitchFamily="2" charset="-122"/>
                <a:ea typeface="华文新魏" panose="02010800040101010101" pitchFamily="2" charset="-122"/>
              </a:rPr>
              <a:t>3</a:t>
            </a:r>
            <a:r>
              <a:rPr lang="en-US" altLang="zh-CN" sz="2000" b="1" dirty="0">
                <a:solidFill>
                  <a:srgbClr val="FF0000"/>
                </a:solidFill>
                <a:latin typeface="华文新魏" panose="02010800040101010101" pitchFamily="2" charset="-122"/>
                <a:ea typeface="华文新魏" panose="02010800040101010101" pitchFamily="2" charset="-122"/>
              </a:rPr>
              <a:t> x</a:t>
            </a:r>
            <a:r>
              <a:rPr lang="en-US" altLang="zh-CN" sz="2000" b="1" baseline="-25000" dirty="0">
                <a:solidFill>
                  <a:srgbClr val="FF0000"/>
                </a:solidFill>
                <a:latin typeface="华文新魏" panose="02010800040101010101" pitchFamily="2" charset="-122"/>
                <a:ea typeface="华文新魏" panose="02010800040101010101" pitchFamily="2" charset="-122"/>
              </a:rPr>
              <a:t>2</a:t>
            </a:r>
            <a:r>
              <a:rPr lang="en-US" altLang="zh-CN" sz="2000" b="1" dirty="0">
                <a:solidFill>
                  <a:srgbClr val="FF0000"/>
                </a:solidFill>
                <a:latin typeface="华文新魏" panose="02010800040101010101" pitchFamily="2" charset="-122"/>
                <a:ea typeface="华文新魏" panose="02010800040101010101" pitchFamily="2" charset="-122"/>
              </a:rPr>
              <a:t> x</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，是一个</a:t>
            </a:r>
            <a:r>
              <a:rPr lang="en-US" altLang="zh-CN" sz="2000" b="1" dirty="0">
                <a:solidFill>
                  <a:srgbClr val="FF0000"/>
                </a:solidFill>
                <a:latin typeface="华文新魏" panose="02010800040101010101" pitchFamily="2" charset="-122"/>
                <a:ea typeface="华文新魏" panose="02010800040101010101" pitchFamily="2" charset="-122"/>
              </a:rPr>
              <a:t>Moore</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型电路。</a:t>
            </a:r>
          </a:p>
        </p:txBody>
      </p:sp>
      <p:grpSp>
        <p:nvGrpSpPr>
          <p:cNvPr id="114702" name="Group 5"/>
          <p:cNvGrpSpPr/>
          <p:nvPr/>
        </p:nvGrpSpPr>
        <p:grpSpPr>
          <a:xfrm>
            <a:off x="4130993" y="377508"/>
            <a:ext cx="4541837" cy="4776787"/>
            <a:chOff x="0" y="0"/>
            <a:chExt cx="3408" cy="3560"/>
          </a:xfrm>
        </p:grpSpPr>
        <p:sp>
          <p:nvSpPr>
            <p:cNvPr id="113" name="Rectangle 6"/>
            <p:cNvSpPr>
              <a:spLocks noChangeArrowheads="1"/>
            </p:cNvSpPr>
            <p:nvPr/>
          </p:nvSpPr>
          <p:spPr bwMode="auto">
            <a:xfrm>
              <a:off x="1499" y="440"/>
              <a:ext cx="723" cy="43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4" name="Line 7"/>
            <p:cNvSpPr>
              <a:spLocks noChangeShapeType="1"/>
            </p:cNvSpPr>
            <p:nvPr/>
          </p:nvSpPr>
          <p:spPr bwMode="auto">
            <a:xfrm>
              <a:off x="1499" y="647"/>
              <a:ext cx="72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5" name="Text Box 8"/>
            <p:cNvSpPr txBox="1">
              <a:spLocks noChangeArrowheads="1"/>
            </p:cNvSpPr>
            <p:nvPr/>
          </p:nvSpPr>
          <p:spPr bwMode="auto">
            <a:xfrm>
              <a:off x="1499" y="418"/>
              <a:ext cx="42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zh-CN" altLang="en-US"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 </a:t>
              </a: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1</a:t>
              </a:r>
            </a:p>
          </p:txBody>
        </p:sp>
        <p:sp>
          <p:nvSpPr>
            <p:cNvPr id="116" name="Text Box 9"/>
            <p:cNvSpPr txBox="1">
              <a:spLocks noChangeArrowheads="1"/>
            </p:cNvSpPr>
            <p:nvPr/>
          </p:nvSpPr>
          <p:spPr bwMode="auto">
            <a:xfrm>
              <a:off x="1566" y="637"/>
              <a:ext cx="3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&amp;</a:t>
              </a:r>
            </a:p>
          </p:txBody>
        </p:sp>
        <p:sp>
          <p:nvSpPr>
            <p:cNvPr id="117" name="Line 10"/>
            <p:cNvSpPr>
              <a:spLocks noChangeShapeType="1"/>
            </p:cNvSpPr>
            <p:nvPr/>
          </p:nvSpPr>
          <p:spPr bwMode="auto">
            <a:xfrm>
              <a:off x="1852" y="648"/>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19" name="Line 12"/>
            <p:cNvSpPr>
              <a:spLocks noChangeShapeType="1"/>
            </p:cNvSpPr>
            <p:nvPr/>
          </p:nvSpPr>
          <p:spPr bwMode="auto">
            <a:xfrm>
              <a:off x="1848" y="119"/>
              <a:ext cx="0" cy="23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0" name="Rectangle 13"/>
            <p:cNvSpPr>
              <a:spLocks noChangeArrowheads="1"/>
            </p:cNvSpPr>
            <p:nvPr/>
          </p:nvSpPr>
          <p:spPr bwMode="auto">
            <a:xfrm>
              <a:off x="912" y="1440"/>
              <a:ext cx="623" cy="43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3" name="Text Box 16"/>
            <p:cNvSpPr txBox="1">
              <a:spLocks noChangeArrowheads="1"/>
            </p:cNvSpPr>
            <p:nvPr/>
          </p:nvSpPr>
          <p:spPr bwMode="auto">
            <a:xfrm>
              <a:off x="937" y="1393"/>
              <a:ext cx="262"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Q</a:t>
              </a:r>
            </a:p>
          </p:txBody>
        </p:sp>
        <p:sp>
          <p:nvSpPr>
            <p:cNvPr id="124" name="Text Box 17"/>
            <p:cNvSpPr txBox="1">
              <a:spLocks noChangeArrowheads="1"/>
            </p:cNvSpPr>
            <p:nvPr/>
          </p:nvSpPr>
          <p:spPr bwMode="auto">
            <a:xfrm>
              <a:off x="1286" y="1393"/>
              <a:ext cx="23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Q</a:t>
              </a:r>
            </a:p>
          </p:txBody>
        </p:sp>
        <p:sp>
          <p:nvSpPr>
            <p:cNvPr id="125" name="Text Box 18"/>
            <p:cNvSpPr txBox="1">
              <a:spLocks noChangeArrowheads="1"/>
            </p:cNvSpPr>
            <p:nvPr/>
          </p:nvSpPr>
          <p:spPr bwMode="auto">
            <a:xfrm>
              <a:off x="942" y="167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R</a:t>
              </a:r>
            </a:p>
          </p:txBody>
        </p:sp>
        <p:sp>
          <p:nvSpPr>
            <p:cNvPr id="126" name="Text Box 19"/>
            <p:cNvSpPr txBox="1">
              <a:spLocks noChangeArrowheads="1"/>
            </p:cNvSpPr>
            <p:nvPr/>
          </p:nvSpPr>
          <p:spPr bwMode="auto">
            <a:xfrm>
              <a:off x="1301" y="1674"/>
              <a:ext cx="2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S</a:t>
              </a:r>
            </a:p>
          </p:txBody>
        </p:sp>
        <p:sp>
          <p:nvSpPr>
            <p:cNvPr id="127" name="Line 20"/>
            <p:cNvSpPr>
              <a:spLocks noChangeShapeType="1"/>
            </p:cNvSpPr>
            <p:nvPr/>
          </p:nvSpPr>
          <p:spPr bwMode="auto">
            <a:xfrm>
              <a:off x="1054" y="1159"/>
              <a:ext cx="0" cy="2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8" name="Line 21"/>
            <p:cNvSpPr>
              <a:spLocks noChangeShapeType="1"/>
            </p:cNvSpPr>
            <p:nvPr/>
          </p:nvSpPr>
          <p:spPr bwMode="auto">
            <a:xfrm>
              <a:off x="1393" y="1167"/>
              <a:ext cx="0" cy="2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29" name="Line 22"/>
            <p:cNvSpPr>
              <a:spLocks noChangeShapeType="1"/>
            </p:cNvSpPr>
            <p:nvPr/>
          </p:nvSpPr>
          <p:spPr bwMode="auto">
            <a:xfrm>
              <a:off x="1053" y="1947"/>
              <a:ext cx="0" cy="21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0" name="Line 23"/>
            <p:cNvSpPr>
              <a:spLocks noChangeShapeType="1"/>
            </p:cNvSpPr>
            <p:nvPr/>
          </p:nvSpPr>
          <p:spPr bwMode="auto">
            <a:xfrm>
              <a:off x="1413" y="1936"/>
              <a:ext cx="1" cy="2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1" name="Rectangle 24"/>
            <p:cNvSpPr>
              <a:spLocks noChangeArrowheads="1"/>
            </p:cNvSpPr>
            <p:nvPr/>
          </p:nvSpPr>
          <p:spPr bwMode="auto">
            <a:xfrm>
              <a:off x="2208" y="1440"/>
              <a:ext cx="623" cy="43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4" name="Text Box 27"/>
            <p:cNvSpPr txBox="1">
              <a:spLocks noChangeArrowheads="1"/>
            </p:cNvSpPr>
            <p:nvPr/>
          </p:nvSpPr>
          <p:spPr bwMode="auto">
            <a:xfrm>
              <a:off x="2233" y="1393"/>
              <a:ext cx="24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Q</a:t>
              </a:r>
            </a:p>
          </p:txBody>
        </p:sp>
        <p:sp>
          <p:nvSpPr>
            <p:cNvPr id="135" name="Text Box 28"/>
            <p:cNvSpPr txBox="1">
              <a:spLocks noChangeArrowheads="1"/>
            </p:cNvSpPr>
            <p:nvPr/>
          </p:nvSpPr>
          <p:spPr bwMode="auto">
            <a:xfrm>
              <a:off x="2583" y="1393"/>
              <a:ext cx="23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Q</a:t>
              </a:r>
            </a:p>
          </p:txBody>
        </p:sp>
        <p:sp>
          <p:nvSpPr>
            <p:cNvPr id="136" name="Text Box 29"/>
            <p:cNvSpPr txBox="1">
              <a:spLocks noChangeArrowheads="1"/>
            </p:cNvSpPr>
            <p:nvPr/>
          </p:nvSpPr>
          <p:spPr bwMode="auto">
            <a:xfrm>
              <a:off x="2244" y="1668"/>
              <a:ext cx="2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R</a:t>
              </a:r>
            </a:p>
          </p:txBody>
        </p:sp>
        <p:sp>
          <p:nvSpPr>
            <p:cNvPr id="137" name="Text Box 30"/>
            <p:cNvSpPr txBox="1">
              <a:spLocks noChangeArrowheads="1"/>
            </p:cNvSpPr>
            <p:nvPr/>
          </p:nvSpPr>
          <p:spPr bwMode="auto">
            <a:xfrm>
              <a:off x="2597" y="1676"/>
              <a:ext cx="22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400" b="1" kern="1200" cap="none" spc="0" normalizeH="0" baseline="0" noProof="0">
                  <a:solidFill>
                    <a:srgbClr val="FFFF00"/>
                  </a:solidFill>
                  <a:latin typeface="Times New Roman" panose="02020603050405020304" pitchFamily="18" charset="0"/>
                  <a:ea typeface="华文新魏" panose="02010800040101010101" pitchFamily="2" charset="-122"/>
                  <a:cs typeface="+mn-cs"/>
                </a:rPr>
                <a:t>S</a:t>
              </a:r>
            </a:p>
          </p:txBody>
        </p:sp>
        <p:sp>
          <p:nvSpPr>
            <p:cNvPr id="138" name="Line 31"/>
            <p:cNvSpPr>
              <a:spLocks noChangeShapeType="1"/>
            </p:cNvSpPr>
            <p:nvPr/>
          </p:nvSpPr>
          <p:spPr bwMode="auto">
            <a:xfrm flipH="1">
              <a:off x="2346" y="1168"/>
              <a:ext cx="4" cy="22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39" name="Line 32"/>
            <p:cNvSpPr>
              <a:spLocks noChangeShapeType="1"/>
            </p:cNvSpPr>
            <p:nvPr/>
          </p:nvSpPr>
          <p:spPr bwMode="auto">
            <a:xfrm>
              <a:off x="2689" y="1167"/>
              <a:ext cx="0" cy="28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0" name="Line 33"/>
            <p:cNvSpPr>
              <a:spLocks noChangeShapeType="1"/>
            </p:cNvSpPr>
            <p:nvPr/>
          </p:nvSpPr>
          <p:spPr bwMode="auto">
            <a:xfrm>
              <a:off x="2337" y="1941"/>
              <a:ext cx="0" cy="2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1" name="Line 34"/>
            <p:cNvSpPr>
              <a:spLocks noChangeShapeType="1"/>
            </p:cNvSpPr>
            <p:nvPr/>
          </p:nvSpPr>
          <p:spPr bwMode="auto">
            <a:xfrm>
              <a:off x="2704" y="1944"/>
              <a:ext cx="0" cy="22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2" name="Line 35"/>
            <p:cNvSpPr>
              <a:spLocks noChangeShapeType="1"/>
            </p:cNvSpPr>
            <p:nvPr/>
          </p:nvSpPr>
          <p:spPr bwMode="auto">
            <a:xfrm>
              <a:off x="1393" y="1163"/>
              <a:ext cx="2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3" name="Line 36"/>
            <p:cNvSpPr>
              <a:spLocks noChangeShapeType="1"/>
            </p:cNvSpPr>
            <p:nvPr/>
          </p:nvSpPr>
          <p:spPr bwMode="auto">
            <a:xfrm>
              <a:off x="2064" y="1168"/>
              <a:ext cx="28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4" name="Line 37"/>
            <p:cNvSpPr>
              <a:spLocks noChangeShapeType="1"/>
            </p:cNvSpPr>
            <p:nvPr/>
          </p:nvSpPr>
          <p:spPr bwMode="auto">
            <a:xfrm>
              <a:off x="2064" y="876"/>
              <a:ext cx="0" cy="2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5" name="Line 38"/>
            <p:cNvSpPr>
              <a:spLocks noChangeShapeType="1"/>
            </p:cNvSpPr>
            <p:nvPr/>
          </p:nvSpPr>
          <p:spPr bwMode="auto">
            <a:xfrm>
              <a:off x="1680" y="870"/>
              <a:ext cx="0" cy="29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6" name="Line 39"/>
            <p:cNvSpPr>
              <a:spLocks noChangeShapeType="1"/>
            </p:cNvSpPr>
            <p:nvPr/>
          </p:nvSpPr>
          <p:spPr bwMode="auto">
            <a:xfrm>
              <a:off x="876" y="2166"/>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7" name="Line 40"/>
            <p:cNvSpPr>
              <a:spLocks noChangeShapeType="1"/>
            </p:cNvSpPr>
            <p:nvPr/>
          </p:nvSpPr>
          <p:spPr bwMode="auto">
            <a:xfrm>
              <a:off x="876" y="2160"/>
              <a:ext cx="16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8" name="Line 41"/>
            <p:cNvSpPr>
              <a:spLocks noChangeShapeType="1"/>
            </p:cNvSpPr>
            <p:nvPr/>
          </p:nvSpPr>
          <p:spPr bwMode="auto">
            <a:xfrm>
              <a:off x="1418" y="2171"/>
              <a:ext cx="1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49" name="Line 42"/>
            <p:cNvSpPr>
              <a:spLocks noChangeShapeType="1"/>
            </p:cNvSpPr>
            <p:nvPr/>
          </p:nvSpPr>
          <p:spPr bwMode="auto">
            <a:xfrm>
              <a:off x="1595" y="2171"/>
              <a:ext cx="0" cy="3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0" name="Line 43"/>
            <p:cNvSpPr>
              <a:spLocks noChangeShapeType="1"/>
            </p:cNvSpPr>
            <p:nvPr/>
          </p:nvSpPr>
          <p:spPr bwMode="auto">
            <a:xfrm>
              <a:off x="2710" y="2171"/>
              <a:ext cx="2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1" name="Line 44"/>
            <p:cNvSpPr>
              <a:spLocks noChangeShapeType="1"/>
            </p:cNvSpPr>
            <p:nvPr/>
          </p:nvSpPr>
          <p:spPr bwMode="auto">
            <a:xfrm>
              <a:off x="2998" y="2171"/>
              <a:ext cx="0"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2" name="Line 45"/>
            <p:cNvSpPr>
              <a:spLocks noChangeShapeType="1"/>
            </p:cNvSpPr>
            <p:nvPr/>
          </p:nvSpPr>
          <p:spPr bwMode="auto">
            <a:xfrm>
              <a:off x="2250" y="2172"/>
              <a:ext cx="0" cy="1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3" name="Line 46"/>
            <p:cNvSpPr>
              <a:spLocks noChangeShapeType="1"/>
            </p:cNvSpPr>
            <p:nvPr/>
          </p:nvSpPr>
          <p:spPr bwMode="auto">
            <a:xfrm>
              <a:off x="2250" y="2169"/>
              <a:ext cx="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4" name="Line 47"/>
            <p:cNvSpPr>
              <a:spLocks noChangeShapeType="1"/>
            </p:cNvSpPr>
            <p:nvPr/>
          </p:nvSpPr>
          <p:spPr bwMode="auto">
            <a:xfrm>
              <a:off x="719" y="2868"/>
              <a:ext cx="0" cy="9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5" name="Line 48"/>
            <p:cNvSpPr>
              <a:spLocks noChangeShapeType="1"/>
            </p:cNvSpPr>
            <p:nvPr/>
          </p:nvSpPr>
          <p:spPr bwMode="auto">
            <a:xfrm>
              <a:off x="239" y="2965"/>
              <a:ext cx="4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6" name="Line 49"/>
            <p:cNvSpPr>
              <a:spLocks noChangeShapeType="1"/>
            </p:cNvSpPr>
            <p:nvPr/>
          </p:nvSpPr>
          <p:spPr bwMode="auto">
            <a:xfrm>
              <a:off x="239" y="3089"/>
              <a:ext cx="264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7" name="Line 50"/>
            <p:cNvSpPr>
              <a:spLocks noChangeShapeType="1"/>
            </p:cNvSpPr>
            <p:nvPr/>
          </p:nvSpPr>
          <p:spPr bwMode="auto">
            <a:xfrm>
              <a:off x="2880" y="2806"/>
              <a:ext cx="0"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8" name="Line 51"/>
            <p:cNvSpPr>
              <a:spLocks noChangeShapeType="1"/>
            </p:cNvSpPr>
            <p:nvPr/>
          </p:nvSpPr>
          <p:spPr bwMode="auto">
            <a:xfrm>
              <a:off x="245" y="3242"/>
              <a:ext cx="17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59" name="Line 52"/>
            <p:cNvSpPr>
              <a:spLocks noChangeShapeType="1"/>
            </p:cNvSpPr>
            <p:nvPr/>
          </p:nvSpPr>
          <p:spPr bwMode="auto">
            <a:xfrm>
              <a:off x="2015" y="2874"/>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0" name="Line 53"/>
            <p:cNvSpPr>
              <a:spLocks noChangeShapeType="1"/>
            </p:cNvSpPr>
            <p:nvPr/>
          </p:nvSpPr>
          <p:spPr bwMode="auto">
            <a:xfrm>
              <a:off x="2988" y="2810"/>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1" name="Line 54"/>
            <p:cNvSpPr>
              <a:spLocks noChangeShapeType="1"/>
            </p:cNvSpPr>
            <p:nvPr/>
          </p:nvSpPr>
          <p:spPr bwMode="auto">
            <a:xfrm>
              <a:off x="3109" y="2805"/>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2" name="Line 55"/>
            <p:cNvSpPr>
              <a:spLocks noChangeShapeType="1"/>
            </p:cNvSpPr>
            <p:nvPr/>
          </p:nvSpPr>
          <p:spPr bwMode="auto">
            <a:xfrm>
              <a:off x="2544" y="2872"/>
              <a:ext cx="0" cy="4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3" name="Line 56"/>
            <p:cNvSpPr>
              <a:spLocks noChangeShapeType="1"/>
            </p:cNvSpPr>
            <p:nvPr/>
          </p:nvSpPr>
          <p:spPr bwMode="auto">
            <a:xfrm>
              <a:off x="2357" y="2874"/>
              <a:ext cx="0" cy="2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4" name="Oval 57"/>
            <p:cNvSpPr>
              <a:spLocks noChangeArrowheads="1"/>
            </p:cNvSpPr>
            <p:nvPr/>
          </p:nvSpPr>
          <p:spPr bwMode="auto">
            <a:xfrm>
              <a:off x="2330" y="3062"/>
              <a:ext cx="48" cy="49"/>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5" name="Line 58"/>
            <p:cNvSpPr>
              <a:spLocks noChangeShapeType="1"/>
            </p:cNvSpPr>
            <p:nvPr/>
          </p:nvSpPr>
          <p:spPr bwMode="auto">
            <a:xfrm>
              <a:off x="2179" y="2872"/>
              <a:ext cx="0" cy="4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6" name="Line 59"/>
            <p:cNvSpPr>
              <a:spLocks noChangeShapeType="1"/>
            </p:cNvSpPr>
            <p:nvPr/>
          </p:nvSpPr>
          <p:spPr bwMode="auto">
            <a:xfrm>
              <a:off x="1525" y="2810"/>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7" name="Line 60"/>
            <p:cNvSpPr>
              <a:spLocks noChangeShapeType="1"/>
            </p:cNvSpPr>
            <p:nvPr/>
          </p:nvSpPr>
          <p:spPr bwMode="auto">
            <a:xfrm>
              <a:off x="1687" y="2821"/>
              <a:ext cx="0" cy="43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8" name="Oval 61"/>
            <p:cNvSpPr>
              <a:spLocks noChangeArrowheads="1"/>
            </p:cNvSpPr>
            <p:nvPr/>
          </p:nvSpPr>
          <p:spPr bwMode="auto">
            <a:xfrm>
              <a:off x="1669" y="3216"/>
              <a:ext cx="48" cy="51"/>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69" name="Line 62"/>
            <p:cNvSpPr>
              <a:spLocks noChangeShapeType="1"/>
            </p:cNvSpPr>
            <p:nvPr/>
          </p:nvSpPr>
          <p:spPr bwMode="auto">
            <a:xfrm>
              <a:off x="1163" y="2873"/>
              <a:ext cx="0" cy="19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0" name="Oval 63"/>
            <p:cNvSpPr>
              <a:spLocks noChangeArrowheads="1"/>
            </p:cNvSpPr>
            <p:nvPr/>
          </p:nvSpPr>
          <p:spPr bwMode="auto">
            <a:xfrm>
              <a:off x="1138" y="3068"/>
              <a:ext cx="49" cy="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1" name="Line 64"/>
            <p:cNvSpPr>
              <a:spLocks noChangeShapeType="1"/>
            </p:cNvSpPr>
            <p:nvPr/>
          </p:nvSpPr>
          <p:spPr bwMode="auto">
            <a:xfrm>
              <a:off x="993" y="2866"/>
              <a:ext cx="0" cy="43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72" name="Text Box 65"/>
            <p:cNvSpPr txBox="1">
              <a:spLocks noChangeArrowheads="1"/>
            </p:cNvSpPr>
            <p:nvPr/>
          </p:nvSpPr>
          <p:spPr bwMode="auto">
            <a:xfrm>
              <a:off x="1873" y="0"/>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Z</a:t>
              </a:r>
            </a:p>
          </p:txBody>
        </p:sp>
        <p:sp>
          <p:nvSpPr>
            <p:cNvPr id="173" name="Text Box 66"/>
            <p:cNvSpPr txBox="1">
              <a:spLocks noChangeArrowheads="1"/>
            </p:cNvSpPr>
            <p:nvPr/>
          </p:nvSpPr>
          <p:spPr bwMode="auto">
            <a:xfrm>
              <a:off x="2736" y="1152"/>
              <a:ext cx="33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74" name="Text Box 67"/>
            <p:cNvSpPr txBox="1">
              <a:spLocks noChangeArrowheads="1"/>
            </p:cNvSpPr>
            <p:nvPr/>
          </p:nvSpPr>
          <p:spPr bwMode="auto">
            <a:xfrm>
              <a:off x="1440" y="1156"/>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2</a:t>
              </a:r>
            </a:p>
          </p:txBody>
        </p:sp>
        <p:sp>
          <p:nvSpPr>
            <p:cNvPr id="175" name="Text Box 68"/>
            <p:cNvSpPr txBox="1">
              <a:spLocks noChangeArrowheads="1"/>
            </p:cNvSpPr>
            <p:nvPr/>
          </p:nvSpPr>
          <p:spPr bwMode="auto">
            <a:xfrm>
              <a:off x="2060" y="1152"/>
              <a:ext cx="33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76" name="Text Box 69"/>
            <p:cNvSpPr txBox="1">
              <a:spLocks noChangeArrowheads="1"/>
            </p:cNvSpPr>
            <p:nvPr/>
          </p:nvSpPr>
          <p:spPr bwMode="auto">
            <a:xfrm>
              <a:off x="768" y="1152"/>
              <a:ext cx="33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2</a:t>
              </a:r>
            </a:p>
          </p:txBody>
        </p:sp>
        <p:sp>
          <p:nvSpPr>
            <p:cNvPr id="177" name="Text Box 70"/>
            <p:cNvSpPr txBox="1">
              <a:spLocks noChangeArrowheads="1"/>
            </p:cNvSpPr>
            <p:nvPr/>
          </p:nvSpPr>
          <p:spPr bwMode="auto">
            <a:xfrm>
              <a:off x="683" y="1862"/>
              <a:ext cx="38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chemeClr val="accent2"/>
                  </a:solidFill>
                  <a:latin typeface="Times New Roman" panose="02020603050405020304" pitchFamily="18" charset="0"/>
                  <a:ea typeface="华文新魏" panose="02010800040101010101" pitchFamily="2" charset="-122"/>
                  <a:cs typeface="+mn-cs"/>
                </a:rPr>
                <a:t>/R</a:t>
              </a:r>
              <a:r>
                <a:rPr kumimoji="0" lang="en-US" altLang="zh-CN" sz="1600" b="1" kern="1200" cap="none" spc="0" normalizeH="0" baseline="-25000" noProof="0" dirty="0">
                  <a:solidFill>
                    <a:schemeClr val="accent2"/>
                  </a:solidFill>
                  <a:latin typeface="Times New Roman" panose="02020603050405020304" pitchFamily="18" charset="0"/>
                  <a:ea typeface="华文新魏" panose="02010800040101010101" pitchFamily="2" charset="-122"/>
                  <a:cs typeface="+mn-cs"/>
                </a:rPr>
                <a:t>2</a:t>
              </a:r>
            </a:p>
          </p:txBody>
        </p:sp>
        <p:sp>
          <p:nvSpPr>
            <p:cNvPr id="178" name="Text Box 71"/>
            <p:cNvSpPr txBox="1">
              <a:spLocks noChangeArrowheads="1"/>
            </p:cNvSpPr>
            <p:nvPr/>
          </p:nvSpPr>
          <p:spPr bwMode="auto">
            <a:xfrm>
              <a:off x="1970" y="1865"/>
              <a:ext cx="38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chemeClr val="accent2"/>
                  </a:solidFill>
                  <a:latin typeface="Times New Roman" panose="02020603050405020304" pitchFamily="18" charset="0"/>
                  <a:ea typeface="华文新魏" panose="02010800040101010101" pitchFamily="2" charset="-122"/>
                  <a:cs typeface="+mn-cs"/>
                </a:rPr>
                <a:t>/R</a:t>
              </a:r>
              <a:r>
                <a:rPr kumimoji="0" lang="en-US" altLang="zh-CN" sz="1600" b="1" kern="1200" cap="none" spc="0" normalizeH="0" baseline="-25000" noProof="0" dirty="0">
                  <a:solidFill>
                    <a:schemeClr val="accent2"/>
                  </a:solidFill>
                  <a:latin typeface="Times New Roman" panose="02020603050405020304" pitchFamily="18" charset="0"/>
                  <a:ea typeface="华文新魏" panose="02010800040101010101" pitchFamily="2" charset="-122"/>
                  <a:cs typeface="+mn-cs"/>
                </a:rPr>
                <a:t>1</a:t>
              </a:r>
            </a:p>
          </p:txBody>
        </p:sp>
        <p:sp>
          <p:nvSpPr>
            <p:cNvPr id="179" name="Text Box 72"/>
            <p:cNvSpPr txBox="1">
              <a:spLocks noChangeArrowheads="1"/>
            </p:cNvSpPr>
            <p:nvPr/>
          </p:nvSpPr>
          <p:spPr bwMode="auto">
            <a:xfrm>
              <a:off x="2735" y="1865"/>
              <a:ext cx="38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chemeClr val="accent2"/>
                  </a:solidFill>
                  <a:latin typeface="Times New Roman" panose="02020603050405020304" pitchFamily="18" charset="0"/>
                  <a:ea typeface="华文新魏" panose="02010800040101010101" pitchFamily="2" charset="-122"/>
                  <a:cs typeface="+mn-cs"/>
                </a:rPr>
                <a:t>/S</a:t>
              </a:r>
              <a:r>
                <a:rPr kumimoji="0" lang="en-US" altLang="zh-CN" sz="1600" b="1" kern="1200" cap="none" spc="0" normalizeH="0" baseline="-25000" noProof="0" dirty="0">
                  <a:solidFill>
                    <a:schemeClr val="accent2"/>
                  </a:solidFill>
                  <a:latin typeface="Times New Roman" panose="02020603050405020304" pitchFamily="18" charset="0"/>
                  <a:ea typeface="华文新魏" panose="02010800040101010101" pitchFamily="2" charset="-122"/>
                  <a:cs typeface="+mn-cs"/>
                </a:rPr>
                <a:t>1</a:t>
              </a:r>
            </a:p>
          </p:txBody>
        </p:sp>
        <p:sp>
          <p:nvSpPr>
            <p:cNvPr id="180" name="Text Box 73"/>
            <p:cNvSpPr txBox="1">
              <a:spLocks noChangeArrowheads="1"/>
            </p:cNvSpPr>
            <p:nvPr/>
          </p:nvSpPr>
          <p:spPr bwMode="auto">
            <a:xfrm>
              <a:off x="1440" y="1862"/>
              <a:ext cx="33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dirty="0">
                  <a:solidFill>
                    <a:schemeClr val="accent2"/>
                  </a:solidFill>
                  <a:latin typeface="Times New Roman" panose="02020603050405020304" pitchFamily="18" charset="0"/>
                  <a:ea typeface="华文新魏" panose="02010800040101010101" pitchFamily="2" charset="-122"/>
                  <a:cs typeface="+mn-cs"/>
                </a:rPr>
                <a:t>/S</a:t>
              </a:r>
              <a:r>
                <a:rPr kumimoji="0" lang="en-US" altLang="zh-CN" sz="1600" b="1" kern="1200" cap="none" spc="0" normalizeH="0" baseline="-25000" noProof="0" dirty="0">
                  <a:solidFill>
                    <a:schemeClr val="accent2"/>
                  </a:solidFill>
                  <a:latin typeface="Times New Roman" panose="02020603050405020304" pitchFamily="18" charset="0"/>
                  <a:ea typeface="华文新魏" panose="02010800040101010101" pitchFamily="2" charset="-122"/>
                  <a:cs typeface="+mn-cs"/>
                </a:rPr>
                <a:t>2</a:t>
              </a:r>
            </a:p>
          </p:txBody>
        </p:sp>
        <p:sp>
          <p:nvSpPr>
            <p:cNvPr id="181" name="Text Box 74"/>
            <p:cNvSpPr txBox="1">
              <a:spLocks noChangeArrowheads="1"/>
            </p:cNvSpPr>
            <p:nvPr/>
          </p:nvSpPr>
          <p:spPr bwMode="auto">
            <a:xfrm>
              <a:off x="912" y="3254"/>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82" name="Text Box 75"/>
            <p:cNvSpPr txBox="1">
              <a:spLocks noChangeArrowheads="1"/>
            </p:cNvSpPr>
            <p:nvPr/>
          </p:nvSpPr>
          <p:spPr bwMode="auto">
            <a:xfrm>
              <a:off x="2444" y="3259"/>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83" name="Text Box 76"/>
            <p:cNvSpPr txBox="1">
              <a:spLocks noChangeArrowheads="1"/>
            </p:cNvSpPr>
            <p:nvPr/>
          </p:nvSpPr>
          <p:spPr bwMode="auto">
            <a:xfrm>
              <a:off x="3072" y="3264"/>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84" name="Text Box 77"/>
            <p:cNvSpPr txBox="1">
              <a:spLocks noChangeArrowheads="1"/>
            </p:cNvSpPr>
            <p:nvPr/>
          </p:nvSpPr>
          <p:spPr bwMode="auto">
            <a:xfrm>
              <a:off x="2831" y="3275"/>
              <a:ext cx="337"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2</a:t>
              </a:r>
            </a:p>
          </p:txBody>
        </p:sp>
        <p:sp>
          <p:nvSpPr>
            <p:cNvPr id="185" name="Text Box 78"/>
            <p:cNvSpPr txBox="1">
              <a:spLocks noChangeArrowheads="1"/>
            </p:cNvSpPr>
            <p:nvPr/>
          </p:nvSpPr>
          <p:spPr bwMode="auto">
            <a:xfrm>
              <a:off x="2064" y="3264"/>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2</a:t>
              </a:r>
            </a:p>
          </p:txBody>
        </p:sp>
        <p:sp>
          <p:nvSpPr>
            <p:cNvPr id="186" name="Text Box 79"/>
            <p:cNvSpPr txBox="1">
              <a:spLocks noChangeArrowheads="1"/>
            </p:cNvSpPr>
            <p:nvPr/>
          </p:nvSpPr>
          <p:spPr bwMode="auto">
            <a:xfrm>
              <a:off x="1403" y="3306"/>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/y</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87" name="Text Box 80"/>
            <p:cNvSpPr txBox="1">
              <a:spLocks noChangeArrowheads="1"/>
            </p:cNvSpPr>
            <p:nvPr/>
          </p:nvSpPr>
          <p:spPr bwMode="auto">
            <a:xfrm>
              <a:off x="0" y="2777"/>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x</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3</a:t>
              </a:r>
            </a:p>
          </p:txBody>
        </p:sp>
        <p:sp>
          <p:nvSpPr>
            <p:cNvPr id="188" name="Text Box 81"/>
            <p:cNvSpPr txBox="1">
              <a:spLocks noChangeArrowheads="1"/>
            </p:cNvSpPr>
            <p:nvPr/>
          </p:nvSpPr>
          <p:spPr bwMode="auto">
            <a:xfrm>
              <a:off x="0" y="2928"/>
              <a:ext cx="33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x</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2</a:t>
              </a:r>
            </a:p>
          </p:txBody>
        </p:sp>
        <p:sp>
          <p:nvSpPr>
            <p:cNvPr id="189" name="Text Box 82"/>
            <p:cNvSpPr txBox="1">
              <a:spLocks noChangeArrowheads="1"/>
            </p:cNvSpPr>
            <p:nvPr/>
          </p:nvSpPr>
          <p:spPr bwMode="auto">
            <a:xfrm>
              <a:off x="0" y="3090"/>
              <a:ext cx="336"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b="1" kern="1200" cap="none" spc="0" normalizeH="0" baseline="0" noProof="0">
                  <a:solidFill>
                    <a:schemeClr val="accent2"/>
                  </a:solidFill>
                  <a:latin typeface="Times New Roman" panose="02020603050405020304" pitchFamily="18" charset="0"/>
                  <a:ea typeface="华文新魏" panose="02010800040101010101" pitchFamily="2" charset="-122"/>
                  <a:cs typeface="+mn-cs"/>
                </a:rPr>
                <a:t>x</a:t>
              </a:r>
              <a:r>
                <a:rPr kumimoji="0" lang="en-US" altLang="zh-CN" sz="1600" b="1" kern="1200" cap="none" spc="0" normalizeH="0" baseline="-25000" noProof="0">
                  <a:solidFill>
                    <a:schemeClr val="accent2"/>
                  </a:solidFill>
                  <a:latin typeface="Times New Roman" panose="02020603050405020304" pitchFamily="18" charset="0"/>
                  <a:ea typeface="华文新魏" panose="02010800040101010101" pitchFamily="2" charset="-122"/>
                  <a:cs typeface="+mn-cs"/>
                </a:rPr>
                <a:t>1</a:t>
              </a:r>
            </a:p>
          </p:txBody>
        </p:sp>
        <p:sp>
          <p:nvSpPr>
            <p:cNvPr id="192" name="Rectangle 85"/>
            <p:cNvSpPr>
              <a:spLocks noChangeArrowheads="1"/>
            </p:cNvSpPr>
            <p:nvPr/>
          </p:nvSpPr>
          <p:spPr bwMode="auto">
            <a:xfrm>
              <a:off x="2810" y="2564"/>
              <a:ext cx="384" cy="24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93" name="Rectangle 86"/>
            <p:cNvSpPr>
              <a:spLocks noChangeArrowheads="1"/>
            </p:cNvSpPr>
            <p:nvPr/>
          </p:nvSpPr>
          <p:spPr bwMode="auto">
            <a:xfrm>
              <a:off x="1414" y="2574"/>
              <a:ext cx="384" cy="239"/>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94" name="Rectangle 87"/>
            <p:cNvSpPr>
              <a:spLocks noChangeArrowheads="1"/>
            </p:cNvSpPr>
            <p:nvPr/>
          </p:nvSpPr>
          <p:spPr bwMode="auto">
            <a:xfrm>
              <a:off x="538" y="2435"/>
              <a:ext cx="721" cy="43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95" name="Line 88"/>
            <p:cNvSpPr>
              <a:spLocks noChangeShapeType="1"/>
            </p:cNvSpPr>
            <p:nvPr/>
          </p:nvSpPr>
          <p:spPr bwMode="auto">
            <a:xfrm>
              <a:off x="538" y="2642"/>
              <a:ext cx="72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196" name="Text Box 89"/>
            <p:cNvSpPr txBox="1">
              <a:spLocks noChangeArrowheads="1"/>
            </p:cNvSpPr>
            <p:nvPr/>
          </p:nvSpPr>
          <p:spPr bwMode="auto">
            <a:xfrm>
              <a:off x="538" y="2414"/>
              <a:ext cx="42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zh-CN" altLang="en-US"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 </a:t>
              </a: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1</a:t>
              </a:r>
            </a:p>
          </p:txBody>
        </p:sp>
        <p:sp>
          <p:nvSpPr>
            <p:cNvPr id="197" name="Text Box 90"/>
            <p:cNvSpPr txBox="1">
              <a:spLocks noChangeArrowheads="1"/>
            </p:cNvSpPr>
            <p:nvPr/>
          </p:nvSpPr>
          <p:spPr bwMode="auto">
            <a:xfrm>
              <a:off x="588" y="2619"/>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&amp;</a:t>
              </a:r>
            </a:p>
          </p:txBody>
        </p:sp>
        <p:sp>
          <p:nvSpPr>
            <p:cNvPr id="198" name="Line 91"/>
            <p:cNvSpPr>
              <a:spLocks noChangeShapeType="1"/>
            </p:cNvSpPr>
            <p:nvPr/>
          </p:nvSpPr>
          <p:spPr bwMode="auto">
            <a:xfrm>
              <a:off x="886" y="2649"/>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00" name="Rectangle 93"/>
            <p:cNvSpPr>
              <a:spLocks noChangeArrowheads="1"/>
            </p:cNvSpPr>
            <p:nvPr/>
          </p:nvSpPr>
          <p:spPr bwMode="auto">
            <a:xfrm>
              <a:off x="1920" y="2435"/>
              <a:ext cx="718" cy="43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170" tIns="46990" rIns="90170" bIns="46990"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01" name="Line 94"/>
            <p:cNvSpPr>
              <a:spLocks noChangeShapeType="1"/>
            </p:cNvSpPr>
            <p:nvPr/>
          </p:nvSpPr>
          <p:spPr bwMode="auto">
            <a:xfrm>
              <a:off x="1920" y="2642"/>
              <a:ext cx="71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02" name="Text Box 95"/>
            <p:cNvSpPr txBox="1">
              <a:spLocks noChangeArrowheads="1"/>
            </p:cNvSpPr>
            <p:nvPr/>
          </p:nvSpPr>
          <p:spPr bwMode="auto">
            <a:xfrm>
              <a:off x="1920" y="2438"/>
              <a:ext cx="43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zh-CN" altLang="en-US"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 </a:t>
              </a:r>
              <a:r>
                <a:rPr kumimoji="0" lang="en-US" altLang="zh-CN" sz="1600" kern="1200" cap="none" spc="0" normalizeH="0" baseline="0" noProof="0">
                  <a:solidFill>
                    <a:srgbClr val="FFFF00"/>
                  </a:solidFill>
                  <a:latin typeface="Times New Roman" panose="02020603050405020304" pitchFamily="18" charset="0"/>
                  <a:ea typeface="华文新魏" panose="02010800040101010101" pitchFamily="2" charset="-122"/>
                  <a:cs typeface="+mn-cs"/>
                </a:rPr>
                <a:t>1</a:t>
              </a:r>
            </a:p>
          </p:txBody>
        </p:sp>
        <p:sp>
          <p:nvSpPr>
            <p:cNvPr id="203" name="Text Box 96"/>
            <p:cNvSpPr txBox="1">
              <a:spLocks noChangeArrowheads="1"/>
            </p:cNvSpPr>
            <p:nvPr/>
          </p:nvSpPr>
          <p:spPr bwMode="auto">
            <a:xfrm>
              <a:off x="1974" y="2619"/>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&amp;</a:t>
              </a:r>
            </a:p>
          </p:txBody>
        </p:sp>
        <p:sp>
          <p:nvSpPr>
            <p:cNvPr id="204" name="Line 97"/>
            <p:cNvSpPr>
              <a:spLocks noChangeShapeType="1"/>
            </p:cNvSpPr>
            <p:nvPr/>
          </p:nvSpPr>
          <p:spPr bwMode="auto">
            <a:xfrm>
              <a:off x="2267" y="2649"/>
              <a:ext cx="0" cy="2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06" name="Text Box 99"/>
            <p:cNvSpPr txBox="1">
              <a:spLocks noChangeArrowheads="1"/>
            </p:cNvSpPr>
            <p:nvPr/>
          </p:nvSpPr>
          <p:spPr bwMode="auto">
            <a:xfrm>
              <a:off x="1414" y="2565"/>
              <a:ext cx="384" cy="25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  &amp;</a:t>
              </a:r>
            </a:p>
          </p:txBody>
        </p:sp>
        <p:sp>
          <p:nvSpPr>
            <p:cNvPr id="208" name="Text Box 101"/>
            <p:cNvSpPr txBox="1">
              <a:spLocks noChangeArrowheads="1"/>
            </p:cNvSpPr>
            <p:nvPr/>
          </p:nvSpPr>
          <p:spPr bwMode="auto">
            <a:xfrm>
              <a:off x="2810" y="2554"/>
              <a:ext cx="38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170" tIns="46990" rIns="90170" bIns="46990">
              <a:spAutoFit/>
            </a:bodyPr>
            <a:lstStyle/>
            <a:p>
              <a:pPr marR="0" defTabSz="914400" eaLnBrk="1" hangingPunct="1">
                <a:spcBef>
                  <a:spcPct val="50000"/>
                </a:spcBef>
                <a:buClrTx/>
                <a:buSzTx/>
                <a:buFont typeface="Arial" panose="020B0604020202020204" pitchFamily="34" charset="0"/>
                <a:defRPr/>
              </a:pPr>
              <a:r>
                <a:rPr kumimoji="0" lang="en-US" altLang="zh-CN" sz="1600" kern="1200" cap="none" spc="0" normalizeH="0" baseline="0" noProof="0" dirty="0">
                  <a:solidFill>
                    <a:srgbClr val="FFFF00"/>
                  </a:solidFill>
                  <a:latin typeface="Times New Roman" panose="02020603050405020304" pitchFamily="18" charset="0"/>
                  <a:ea typeface="华文新魏" panose="02010800040101010101" pitchFamily="2" charset="-122"/>
                  <a:cs typeface="+mn-cs"/>
                </a:rPr>
                <a:t>  &amp;</a:t>
              </a:r>
            </a:p>
          </p:txBody>
        </p:sp>
      </p:grpSp>
      <p:sp>
        <p:nvSpPr>
          <p:cNvPr id="210" name="Oval 29"/>
          <p:cNvSpPr>
            <a:spLocks noChangeArrowheads="1"/>
          </p:cNvSpPr>
          <p:nvPr/>
        </p:nvSpPr>
        <p:spPr bwMode="auto">
          <a:xfrm>
            <a:off x="6564313" y="865188"/>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1" name="Oval 29"/>
          <p:cNvSpPr>
            <a:spLocks noChangeArrowheads="1"/>
          </p:cNvSpPr>
          <p:nvPr/>
        </p:nvSpPr>
        <p:spPr bwMode="auto">
          <a:xfrm>
            <a:off x="7212013" y="2227263"/>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2" name="Oval 29"/>
          <p:cNvSpPr>
            <a:spLocks noChangeArrowheads="1"/>
          </p:cNvSpPr>
          <p:nvPr/>
        </p:nvSpPr>
        <p:spPr bwMode="auto">
          <a:xfrm>
            <a:off x="5508625" y="2203450"/>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3" name="Oval 29"/>
          <p:cNvSpPr>
            <a:spLocks noChangeArrowheads="1"/>
          </p:cNvSpPr>
          <p:nvPr/>
        </p:nvSpPr>
        <p:spPr bwMode="auto">
          <a:xfrm>
            <a:off x="7712075" y="2887663"/>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4" name="Oval 29"/>
          <p:cNvSpPr>
            <a:spLocks noChangeArrowheads="1"/>
          </p:cNvSpPr>
          <p:nvPr/>
        </p:nvSpPr>
        <p:spPr bwMode="auto">
          <a:xfrm>
            <a:off x="8087360" y="3722688"/>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5" name="Oval 29"/>
          <p:cNvSpPr>
            <a:spLocks noChangeArrowheads="1"/>
          </p:cNvSpPr>
          <p:nvPr/>
        </p:nvSpPr>
        <p:spPr bwMode="auto">
          <a:xfrm>
            <a:off x="7094855" y="3553460"/>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6" name="Oval 29"/>
          <p:cNvSpPr>
            <a:spLocks noChangeArrowheads="1"/>
          </p:cNvSpPr>
          <p:nvPr/>
        </p:nvSpPr>
        <p:spPr bwMode="auto">
          <a:xfrm>
            <a:off x="6229350" y="3732213"/>
            <a:ext cx="96838"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7" name="Oval 29"/>
          <p:cNvSpPr>
            <a:spLocks noChangeArrowheads="1"/>
          </p:cNvSpPr>
          <p:nvPr/>
        </p:nvSpPr>
        <p:spPr bwMode="auto">
          <a:xfrm>
            <a:off x="5265738" y="3549650"/>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8" name="Oval 29"/>
          <p:cNvSpPr>
            <a:spLocks noChangeArrowheads="1"/>
          </p:cNvSpPr>
          <p:nvPr/>
        </p:nvSpPr>
        <p:spPr bwMode="auto">
          <a:xfrm>
            <a:off x="5989003" y="2889885"/>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19" name="Oval 29"/>
          <p:cNvSpPr>
            <a:spLocks noChangeArrowheads="1"/>
          </p:cNvSpPr>
          <p:nvPr/>
        </p:nvSpPr>
        <p:spPr bwMode="auto">
          <a:xfrm>
            <a:off x="7215188" y="2889250"/>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sp>
        <p:nvSpPr>
          <p:cNvPr id="220" name="Oval 29"/>
          <p:cNvSpPr>
            <a:spLocks noChangeArrowheads="1"/>
          </p:cNvSpPr>
          <p:nvPr/>
        </p:nvSpPr>
        <p:spPr bwMode="auto">
          <a:xfrm>
            <a:off x="5500688" y="2881313"/>
            <a:ext cx="98425" cy="87313"/>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00"/>
              </a:solidFill>
              <a:effectLst/>
              <a:uLnTx/>
              <a:uFillTx/>
              <a:latin typeface="Times New Roman" panose="02020603050405020304" pitchFamily="18" charset="0"/>
              <a:ea typeface="华文新魏" panose="02010800040101010101" pitchFamily="2" charset="-122"/>
              <a:cs typeface="+mn-cs"/>
            </a:endParaRPr>
          </a:p>
        </p:txBody>
      </p:sp>
      <p:pic>
        <p:nvPicPr>
          <p:cNvPr id="2" name="图片 1"/>
          <p:cNvPicPr>
            <a:picLocks noChangeAspect="1"/>
          </p:cNvPicPr>
          <p:nvPr/>
        </p:nvPicPr>
        <p:blipFill>
          <a:blip r:embed="rId2"/>
          <a:stretch>
            <a:fillRect/>
          </a:stretch>
        </p:blipFill>
        <p:spPr>
          <a:xfrm>
            <a:off x="1148080" y="2803525"/>
            <a:ext cx="2312670" cy="2215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3">
                                            <p:txEl>
                                              <p:pRg st="0" end="0"/>
                                            </p:txEl>
                                          </p:spTgt>
                                        </p:tgtEl>
                                        <p:attrNameLst>
                                          <p:attrName>style.visibility</p:attrName>
                                        </p:attrNameLst>
                                      </p:cBhvr>
                                      <p:to>
                                        <p:strVal val="visible"/>
                                      </p:to>
                                    </p:set>
                                    <p:anim calcmode="lin" valueType="num">
                                      <p:cBhvr additive="base">
                                        <p:cTn id="7" dur="500" fill="hold"/>
                                        <p:tgtEl>
                                          <p:spTgt spid="1146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4690"/>
                                        </p:tgtEl>
                                        <p:attrNameLst>
                                          <p:attrName>style.visibility</p:attrName>
                                        </p:attrNameLst>
                                      </p:cBhvr>
                                      <p:to>
                                        <p:strVal val="visible"/>
                                      </p:to>
                                    </p:set>
                                    <p:anim calcmode="lin" valueType="num">
                                      <p:cBhvr additive="base">
                                        <p:cTn id="13" dur="500" fill="hold"/>
                                        <p:tgtEl>
                                          <p:spTgt spid="114690"/>
                                        </p:tgtEl>
                                        <p:attrNameLst>
                                          <p:attrName>ppt_x</p:attrName>
                                        </p:attrNameLst>
                                      </p:cBhvr>
                                      <p:tavLst>
                                        <p:tav tm="0">
                                          <p:val>
                                            <p:strVal val="#ppt_x"/>
                                          </p:val>
                                        </p:tav>
                                        <p:tav tm="100000">
                                          <p:val>
                                            <p:strVal val="#ppt_x"/>
                                          </p:val>
                                        </p:tav>
                                      </p:tavLst>
                                    </p:anim>
                                    <p:anim calcmode="lin" valueType="num">
                                      <p:cBhvr additive="base">
                                        <p:cTn id="14" dur="500" fill="hold"/>
                                        <p:tgtEl>
                                          <p:spTgt spid="1146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xfrm>
            <a:off x="685800" y="544513"/>
            <a:ext cx="7772400" cy="571500"/>
          </a:xfrm>
          <a:prstGeom prst="rect">
            <a:avLst/>
          </a:prstGeom>
          <a:noFill/>
          <a:ln w="9525">
            <a:noFill/>
          </a:ln>
        </p:spPr>
        <p:txBody>
          <a:bodyPr/>
          <a:lstStyle/>
          <a:p>
            <a:pPr eaLnBrk="1" hangingPunct="1"/>
            <a:r>
              <a:rPr lang="en-US" altLang="zh-CN" sz="2000" dirty="0">
                <a:latin typeface="华文新魏" panose="02010800040101010101" pitchFamily="2" charset="-122"/>
                <a:ea typeface="华文新魏" panose="02010800040101010101" pitchFamily="2" charset="-122"/>
              </a:rPr>
              <a:t>⑵ </a:t>
            </a:r>
            <a:r>
              <a:rPr lang="zh-CN" altLang="en-US" sz="2000" dirty="0">
                <a:latin typeface="华文新魏" panose="02010800040101010101" pitchFamily="2" charset="-122"/>
                <a:ea typeface="华文新魏" panose="02010800040101010101" pitchFamily="2" charset="-122"/>
              </a:rPr>
              <a:t>列出</a:t>
            </a:r>
            <a:r>
              <a:rPr lang="zh-CN" altLang="en-US" sz="2000" b="1" dirty="0">
                <a:solidFill>
                  <a:srgbClr val="FF0000"/>
                </a:solidFill>
                <a:latin typeface="华文新魏" panose="02010800040101010101" pitchFamily="2" charset="-122"/>
                <a:ea typeface="华文新魏" panose="02010800040101010101" pitchFamily="2" charset="-122"/>
              </a:rPr>
              <a:t>状态真值表</a:t>
            </a:r>
            <a:r>
              <a:rPr lang="zh-CN" altLang="en-US" sz="2000" dirty="0">
                <a:latin typeface="华文新魏" panose="02010800040101010101" pitchFamily="2" charset="-122"/>
                <a:ea typeface="华文新魏" panose="02010800040101010101" pitchFamily="2" charset="-122"/>
              </a:rPr>
              <a:t>及</a:t>
            </a:r>
            <a:r>
              <a:rPr lang="zh-CN" altLang="en-US" sz="2000" b="1" dirty="0">
                <a:solidFill>
                  <a:srgbClr val="FF0000"/>
                </a:solidFill>
                <a:latin typeface="华文新魏" panose="02010800040101010101" pitchFamily="2" charset="-122"/>
                <a:ea typeface="华文新魏" panose="02010800040101010101" pitchFamily="2" charset="-122"/>
              </a:rPr>
              <a:t>次态真值表</a:t>
            </a:r>
          </a:p>
        </p:txBody>
      </p:sp>
      <p:sp>
        <p:nvSpPr>
          <p:cNvPr id="115715" name="Rectangle 3"/>
          <p:cNvSpPr>
            <a:spLocks noGrp="1"/>
          </p:cNvSpPr>
          <p:nvPr>
            <p:ph type="body"/>
          </p:nvPr>
        </p:nvSpPr>
        <p:spPr>
          <a:xfrm>
            <a:off x="470535" y="3221355"/>
            <a:ext cx="8136255" cy="1922145"/>
          </a:xfrm>
          <a:prstGeom prst="rect">
            <a:avLst/>
          </a:prstGeom>
          <a:noFill/>
          <a:ln w="9525">
            <a:noFill/>
          </a:ln>
        </p:spPr>
        <p:txBody>
          <a:bodyPr/>
          <a:lstStyle/>
          <a:p>
            <a:pPr eaLnBrk="1" hangingPunct="1">
              <a:buNone/>
            </a:pPr>
            <a:r>
              <a:rPr lang="en-US" altLang="zh-CN" sz="2000"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x</a:t>
            </a:r>
            <a:r>
              <a:rPr lang="en-US" altLang="zh-CN" sz="2000" b="1" baseline="-25000" dirty="0">
                <a:solidFill>
                  <a:srgbClr val="FF0000"/>
                </a:solidFill>
                <a:latin typeface="华文新魏" panose="02010800040101010101" pitchFamily="2" charset="-122"/>
                <a:ea typeface="华文新魏" panose="02010800040101010101" pitchFamily="2" charset="-122"/>
              </a:rPr>
              <a:t>3</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x</a:t>
            </a:r>
            <a:r>
              <a:rPr lang="en-US" altLang="zh-CN" sz="2000" b="1" baseline="-25000" dirty="0">
                <a:solidFill>
                  <a:srgbClr val="FF0000"/>
                </a:solidFill>
                <a:latin typeface="华文新魏" panose="02010800040101010101" pitchFamily="2" charset="-122"/>
                <a:ea typeface="华文新魏" panose="02010800040101010101" pitchFamily="2" charset="-122"/>
              </a:rPr>
              <a:t>2</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x</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有效且不能同时为 </a:t>
            </a:r>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dirty="0">
                <a:latin typeface="华文新魏" panose="02010800040101010101" pitchFamily="2" charset="-122"/>
                <a:ea typeface="华文新魏" panose="02010800040101010101" pitchFamily="2" charset="-122"/>
              </a:rPr>
              <a:t>， 则</a:t>
            </a:r>
          </a:p>
          <a:p>
            <a:pPr eaLnBrk="1" hangingPunct="1">
              <a:buNone/>
            </a:pPr>
            <a:r>
              <a:rPr lang="zh-CN" altLang="en-US" sz="2000" dirty="0">
                <a:latin typeface="华文新魏" panose="02010800040101010101" pitchFamily="2" charset="-122"/>
                <a:ea typeface="华文新魏" panose="02010800040101010101" pitchFamily="2" charset="-122"/>
              </a:rPr>
              <a:t>      当 </a:t>
            </a:r>
            <a:r>
              <a:rPr lang="en-US" altLang="zh-CN" sz="2000"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S</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0</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则 </a:t>
            </a:r>
            <a:r>
              <a:rPr lang="en-US" altLang="zh-CN" sz="2000" b="1" dirty="0">
                <a:latin typeface="华文新魏" panose="02010800040101010101" pitchFamily="2" charset="-122"/>
                <a:ea typeface="华文新魏" panose="02010800040101010101" pitchFamily="2" charset="-122"/>
              </a:rPr>
              <a:t>y</a:t>
            </a:r>
            <a:r>
              <a:rPr lang="en-US" altLang="zh-CN" sz="2000" b="1" baseline="30000" dirty="0">
                <a:latin typeface="华文新魏" panose="02010800040101010101" pitchFamily="2" charset="-122"/>
                <a:ea typeface="华文新魏" panose="02010800040101010101" pitchFamily="2" charset="-122"/>
              </a:rPr>
              <a:t>n+1</a:t>
            </a:r>
            <a:r>
              <a:rPr lang="en-US" altLang="zh-CN" sz="2000" b="1" dirty="0">
                <a:latin typeface="华文新魏" panose="02010800040101010101" pitchFamily="2" charset="-122"/>
                <a:ea typeface="华文新魏" panose="02010800040101010101" pitchFamily="2" charset="-122"/>
              </a:rPr>
              <a:t>  = 1</a:t>
            </a:r>
          </a:p>
          <a:p>
            <a:pPr eaLnBrk="1" hangingPunct="1">
              <a:buNone/>
            </a:pPr>
            <a:r>
              <a:rPr lang="en-US" altLang="zh-CN" sz="2000" b="1" dirty="0">
                <a:latin typeface="华文新魏" panose="02010800040101010101" pitchFamily="2" charset="-122"/>
                <a:ea typeface="华文新魏" panose="02010800040101010101" pitchFamily="2" charset="-122"/>
              </a:rPr>
              <a:t>          /R</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0</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则 </a:t>
            </a:r>
            <a:r>
              <a:rPr lang="en-US" altLang="zh-CN" sz="2000" b="1" dirty="0">
                <a:latin typeface="华文新魏" panose="02010800040101010101" pitchFamily="2" charset="-122"/>
                <a:ea typeface="华文新魏" panose="02010800040101010101" pitchFamily="2" charset="-122"/>
              </a:rPr>
              <a:t>y</a:t>
            </a:r>
            <a:r>
              <a:rPr lang="en-US" altLang="zh-CN" sz="2000" b="1" baseline="30000" dirty="0">
                <a:latin typeface="华文新魏" panose="02010800040101010101" pitchFamily="2" charset="-122"/>
                <a:ea typeface="华文新魏" panose="02010800040101010101" pitchFamily="2" charset="-122"/>
              </a:rPr>
              <a:t>n+1</a:t>
            </a:r>
            <a:r>
              <a:rPr lang="en-US" altLang="zh-CN" sz="2000" b="1" dirty="0">
                <a:latin typeface="华文新魏" panose="02010800040101010101" pitchFamily="2" charset="-122"/>
                <a:ea typeface="华文新魏" panose="02010800040101010101" pitchFamily="2" charset="-122"/>
              </a:rPr>
              <a:t>  = 0</a:t>
            </a:r>
          </a:p>
          <a:p>
            <a:pPr eaLnBrk="1" hangingPunct="1">
              <a:buNone/>
            </a:pPr>
            <a:r>
              <a:rPr lang="en-US" altLang="zh-CN" sz="2000" b="1" dirty="0">
                <a:latin typeface="华文新魏" panose="02010800040101010101" pitchFamily="2" charset="-122"/>
                <a:ea typeface="华文新魏" panose="02010800040101010101" pitchFamily="2" charset="-122"/>
              </a:rPr>
              <a:t>          / S</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/R</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0</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则 </a:t>
            </a:r>
            <a:r>
              <a:rPr lang="zh-CN" altLang="en-US" sz="2000" b="1" dirty="0">
                <a:latin typeface="华文新魏" panose="02010800040101010101" pitchFamily="2" charset="-122"/>
                <a:ea typeface="华文新魏" panose="02010800040101010101" pitchFamily="2" charset="-122"/>
              </a:rPr>
              <a:t>禁忌</a:t>
            </a:r>
          </a:p>
          <a:p>
            <a:pPr eaLnBrk="1" hangingPunct="1">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R</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 1</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则 </a:t>
            </a:r>
            <a:r>
              <a:rPr lang="en-US" altLang="zh-CN" sz="2000" b="1" dirty="0">
                <a:latin typeface="华文新魏" panose="02010800040101010101" pitchFamily="2" charset="-122"/>
                <a:ea typeface="华文新魏" panose="02010800040101010101" pitchFamily="2" charset="-122"/>
              </a:rPr>
              <a:t>y</a:t>
            </a:r>
            <a:r>
              <a:rPr lang="en-US" altLang="zh-CN" sz="2000" b="1" baseline="30000" dirty="0">
                <a:latin typeface="华文新魏" panose="02010800040101010101" pitchFamily="2" charset="-122"/>
                <a:ea typeface="华文新魏" panose="02010800040101010101" pitchFamily="2" charset="-122"/>
              </a:rPr>
              <a:t>n+1</a:t>
            </a:r>
            <a:r>
              <a:rPr lang="en-US" altLang="zh-CN" sz="2000" b="1" dirty="0">
                <a:latin typeface="华文新魏" panose="02010800040101010101" pitchFamily="2" charset="-122"/>
                <a:ea typeface="华文新魏" panose="02010800040101010101" pitchFamily="2" charset="-122"/>
              </a:rPr>
              <a:t>  = y</a:t>
            </a:r>
          </a:p>
        </p:txBody>
      </p:sp>
      <p:pic>
        <p:nvPicPr>
          <p:cNvPr id="2" name="图片 1"/>
          <p:cNvPicPr>
            <a:picLocks noChangeAspect="1"/>
          </p:cNvPicPr>
          <p:nvPr>
            <p:custDataLst>
              <p:tags r:id="rId1"/>
            </p:custDataLst>
          </p:nvPr>
        </p:nvPicPr>
        <p:blipFill>
          <a:blip r:embed="rId3"/>
          <a:stretch>
            <a:fillRect/>
          </a:stretch>
        </p:blipFill>
        <p:spPr>
          <a:xfrm>
            <a:off x="1034415" y="932180"/>
            <a:ext cx="2206625" cy="2113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5">
                                            <p:txEl>
                                              <p:pRg st="0" end="0"/>
                                            </p:txEl>
                                          </p:spTgt>
                                        </p:tgtEl>
                                        <p:attrNameLst>
                                          <p:attrName>style.visibility</p:attrName>
                                        </p:attrNameLst>
                                      </p:cBhvr>
                                      <p:to>
                                        <p:strVal val="visible"/>
                                      </p:to>
                                    </p:set>
                                    <p:anim calcmode="lin" valueType="num">
                                      <p:cBhvr additive="base">
                                        <p:cTn id="13" dur="5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5">
                                            <p:txEl>
                                              <p:pRg st="1" end="1"/>
                                            </p:txEl>
                                          </p:spTgt>
                                        </p:tgtEl>
                                        <p:attrNameLst>
                                          <p:attrName>style.visibility</p:attrName>
                                        </p:attrNameLst>
                                      </p:cBhvr>
                                      <p:to>
                                        <p:strVal val="visible"/>
                                      </p:to>
                                    </p:set>
                                    <p:anim calcmode="lin" valueType="num">
                                      <p:cBhvr additive="base">
                                        <p:cTn id="19" dur="500" fill="hold"/>
                                        <p:tgtEl>
                                          <p:spTgt spid="11571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5">
                                            <p:txEl>
                                              <p:pRg st="2" end="2"/>
                                            </p:txEl>
                                          </p:spTgt>
                                        </p:tgtEl>
                                        <p:attrNameLst>
                                          <p:attrName>style.visibility</p:attrName>
                                        </p:attrNameLst>
                                      </p:cBhvr>
                                      <p:to>
                                        <p:strVal val="visible"/>
                                      </p:to>
                                    </p:set>
                                    <p:anim calcmode="lin" valueType="num">
                                      <p:cBhvr additive="base">
                                        <p:cTn id="25" dur="5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5715">
                                            <p:txEl>
                                              <p:pRg st="3" end="3"/>
                                            </p:txEl>
                                          </p:spTgt>
                                        </p:tgtEl>
                                        <p:attrNameLst>
                                          <p:attrName>style.visibility</p:attrName>
                                        </p:attrNameLst>
                                      </p:cBhvr>
                                      <p:to>
                                        <p:strVal val="visible"/>
                                      </p:to>
                                    </p:set>
                                    <p:anim calcmode="lin" valueType="num">
                                      <p:cBhvr additive="base">
                                        <p:cTn id="31" dur="500" fill="hold"/>
                                        <p:tgtEl>
                                          <p:spTgt spid="11571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5715">
                                            <p:txEl>
                                              <p:pRg st="4" end="4"/>
                                            </p:txEl>
                                          </p:spTgt>
                                        </p:tgtEl>
                                        <p:attrNameLst>
                                          <p:attrName>style.visibility</p:attrName>
                                        </p:attrNameLst>
                                      </p:cBhvr>
                                      <p:to>
                                        <p:strVal val="visible"/>
                                      </p:to>
                                    </p:set>
                                    <p:anim calcmode="lin" valueType="num">
                                      <p:cBhvr additive="base">
                                        <p:cTn id="37" dur="500" fill="hold"/>
                                        <p:tgtEl>
                                          <p:spTgt spid="11571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57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p:cNvSpPr>
          <p:nvPr>
            <p:ph type="title"/>
          </p:nvPr>
        </p:nvSpPr>
        <p:spPr>
          <a:xfrm>
            <a:off x="457200" y="473075"/>
            <a:ext cx="6705600" cy="57150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⑵ </a:t>
            </a:r>
            <a:r>
              <a:rPr lang="zh-CN" altLang="en-US" sz="2000" b="1" dirty="0">
                <a:latin typeface="华文新魏" panose="02010800040101010101" pitchFamily="2" charset="-122"/>
                <a:ea typeface="华文新魏" panose="02010800040101010101" pitchFamily="2" charset="-122"/>
              </a:rPr>
              <a:t>列出状态真值表</a:t>
            </a:r>
            <a:r>
              <a:rPr lang="zh-CN" altLang="en-US" sz="2000" dirty="0">
                <a:latin typeface="华文新魏" panose="02010800040101010101" pitchFamily="2" charset="-122"/>
                <a:ea typeface="华文新魏" panose="02010800040101010101" pitchFamily="2" charset="-122"/>
              </a:rPr>
              <a:t>及</a:t>
            </a:r>
            <a:r>
              <a:rPr lang="zh-CN" altLang="en-US" sz="2000" b="1" dirty="0">
                <a:latin typeface="华文新魏" panose="02010800040101010101" pitchFamily="2" charset="-122"/>
                <a:ea typeface="华文新魏" panose="02010800040101010101" pitchFamily="2" charset="-122"/>
              </a:rPr>
              <a:t>次态真值表</a:t>
            </a:r>
          </a:p>
        </p:txBody>
      </p:sp>
      <p:sp>
        <p:nvSpPr>
          <p:cNvPr id="116739" name="Rectangle 4"/>
          <p:cNvSpPr/>
          <p:nvPr/>
        </p:nvSpPr>
        <p:spPr>
          <a:xfrm>
            <a:off x="0" y="400050"/>
            <a:ext cx="9144000" cy="4743450"/>
          </a:xfrm>
          <a:prstGeom prst="rect">
            <a:avLst/>
          </a:prstGeom>
          <a:noFill/>
          <a:ln w="9525">
            <a:noFill/>
          </a:ln>
        </p:spPr>
        <p:txBody>
          <a:bodyPr/>
          <a:lstStyle/>
          <a:p>
            <a:pPr marL="342900" indent="-342900" eaLnBrk="1" hangingPunct="1">
              <a:spcBef>
                <a:spcPct val="20000"/>
              </a:spcBef>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16740" name="Text Box 5"/>
          <p:cNvSpPr>
            <a:spLocks noGrp="1"/>
          </p:cNvSpPr>
          <p:nvPr>
            <p:ph type="body"/>
          </p:nvPr>
        </p:nvSpPr>
        <p:spPr>
          <a:xfrm>
            <a:off x="0" y="400050"/>
            <a:ext cx="9144000" cy="4743450"/>
          </a:xfrm>
          <a:prstGeom prst="rect">
            <a:avLst/>
          </a:prstGeom>
          <a:noFill/>
          <a:ln w="9525">
            <a:noFill/>
          </a:ln>
        </p:spPr>
        <p:txBody>
          <a:bodyPr/>
          <a:lstStyle/>
          <a:p>
            <a:pPr eaLnBrk="1" hangingPunct="1">
              <a:spcBef>
                <a:spcPct val="50000"/>
              </a:spcBef>
              <a:buNone/>
            </a:pPr>
            <a:r>
              <a:rPr lang="en-US" altLang="zh-CN" sz="2000" dirty="0">
                <a:latin typeface="华文新魏" panose="02010800040101010101" pitchFamily="2" charset="-122"/>
                <a:ea typeface="华文新魏" panose="02010800040101010101" pitchFamily="2" charset="-122"/>
              </a:rPr>
              <a:t>  </a:t>
            </a:r>
          </a:p>
        </p:txBody>
      </p:sp>
      <p:graphicFrame>
        <p:nvGraphicFramePr>
          <p:cNvPr id="26629" name="Group 5"/>
          <p:cNvGraphicFramePr>
            <a:graphicFrameLocks noGrp="1"/>
          </p:cNvGraphicFramePr>
          <p:nvPr>
            <p:custDataLst>
              <p:tags r:id="rId1"/>
            </p:custDataLst>
          </p:nvPr>
        </p:nvGraphicFramePr>
        <p:xfrm>
          <a:off x="287338" y="841375"/>
          <a:ext cx="7010400" cy="4270370"/>
        </p:xfrm>
        <a:graphic>
          <a:graphicData uri="http://schemas.openxmlformats.org/drawingml/2006/table">
            <a:tbl>
              <a:tblPr/>
              <a:tblGrid>
                <a:gridCol w="838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75385">
                  <a:extLst>
                    <a:ext uri="{9D8B030D-6E8A-4147-A177-3AD203B41FA5}">
                      <a16:colId xmlns:a16="http://schemas.microsoft.com/office/drawing/2014/main" val="20002"/>
                    </a:ext>
                  </a:extLst>
                </a:gridCol>
                <a:gridCol w="118681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600200">
                  <a:extLst>
                    <a:ext uri="{9D8B030D-6E8A-4147-A177-3AD203B41FA5}">
                      <a16:colId xmlns:a16="http://schemas.microsoft.com/office/drawing/2014/main" val="20005"/>
                    </a:ext>
                  </a:extLst>
                </a:gridCol>
              </a:tblGrid>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现态</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输入</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r"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组  合</a:t>
                      </a:r>
                    </a:p>
                  </a:txBody>
                  <a:tcPr marT="33990" marB="33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电  路</a:t>
                      </a:r>
                    </a:p>
                  </a:txBody>
                  <a:tcPr marT="33990" marB="33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输  出</a:t>
                      </a:r>
                    </a:p>
                  </a:txBody>
                  <a:tcPr marT="33990" marB="33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zh-CN" altLang="en-US" sz="1800" b="1" i="0" u="none" strike="noStrike" cap="none" normalizeH="0" baseline="0" dirty="0">
                          <a:ln>
                            <a:noFill/>
                          </a:ln>
                          <a:solidFill>
                            <a:schemeClr val="accent2"/>
                          </a:solidFill>
                          <a:effectLst/>
                          <a:latin typeface="华文新魏" panose="02010800040101010101" pitchFamily="2" charset="-122"/>
                          <a:ea typeface="华文新魏" panose="02010800040101010101" pitchFamily="2" charset="-122"/>
                        </a:rPr>
                        <a:t>次态</a:t>
                      </a:r>
                    </a:p>
                  </a:txBody>
                  <a:tcPr marT="33990" marB="339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8574">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y</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2 </a:t>
                      </a: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y</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x</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3 </a:t>
                      </a: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x</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2 </a:t>
                      </a: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x</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/R</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2 </a:t>
                      </a: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/S</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2</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/R</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/S</a:t>
                      </a:r>
                      <a:r>
                        <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Z</a:t>
                      </a:r>
                      <a:endParaRPr kumimoji="0" lang="en-US" altLang="zh-CN" sz="1800" b="1" i="0" u="none" strike="noStrike" cap="none" normalizeH="0" baseline="-25000">
                        <a:ln>
                          <a:noFill/>
                        </a:ln>
                        <a:solidFill>
                          <a:schemeClr val="accent2"/>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accent2"/>
                          </a:solidFill>
                          <a:effectLst/>
                          <a:latin typeface="华文新魏" panose="02010800040101010101" pitchFamily="2" charset="-122"/>
                          <a:ea typeface="华文新魏" panose="02010800040101010101" pitchFamily="2" charset="-122"/>
                        </a:rPr>
                        <a:t>y</a:t>
                      </a:r>
                      <a:r>
                        <a:rPr kumimoji="0" lang="en-US" altLang="zh-CN" sz="1800" b="1" i="0" u="none" strike="noStrike" cap="none" normalizeH="0" baseline="-25000" dirty="0">
                          <a:ln>
                            <a:noFill/>
                          </a:ln>
                          <a:solidFill>
                            <a:schemeClr val="accent2"/>
                          </a:solidFill>
                          <a:effectLst/>
                          <a:latin typeface="华文新魏" panose="02010800040101010101" pitchFamily="2" charset="-122"/>
                          <a:ea typeface="华文新魏" panose="02010800040101010101" pitchFamily="2" charset="-122"/>
                        </a:rPr>
                        <a:t>2</a:t>
                      </a:r>
                      <a:r>
                        <a:rPr kumimoji="0" lang="en-US" altLang="zh-CN" sz="1500" b="1" i="0" u="none" strike="noStrike" cap="none" normalizeH="0" baseline="30000" dirty="0">
                          <a:ln>
                            <a:noFill/>
                          </a:ln>
                          <a:solidFill>
                            <a:schemeClr val="accent2"/>
                          </a:solidFill>
                          <a:effectLst/>
                          <a:latin typeface="华文新魏" panose="02010800040101010101" pitchFamily="2" charset="-122"/>
                          <a:ea typeface="华文新魏" panose="02010800040101010101" pitchFamily="2" charset="-122"/>
                        </a:rPr>
                        <a:t>n+1</a:t>
                      </a:r>
                      <a:r>
                        <a:rPr kumimoji="0" lang="en-US" altLang="zh-CN" sz="1800" b="1" i="0" u="none" strike="noStrike" cap="none" normalizeH="0" baseline="-25000" dirty="0">
                          <a:ln>
                            <a:noFill/>
                          </a:ln>
                          <a:solidFill>
                            <a:schemeClr val="accent2"/>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dirty="0">
                          <a:ln>
                            <a:noFill/>
                          </a:ln>
                          <a:solidFill>
                            <a:schemeClr val="accent2"/>
                          </a:solidFill>
                          <a:effectLst/>
                          <a:latin typeface="华文新魏" panose="02010800040101010101" pitchFamily="2" charset="-122"/>
                          <a:ea typeface="华文新魏" panose="02010800040101010101" pitchFamily="2" charset="-122"/>
                        </a:rPr>
                        <a:t>y</a:t>
                      </a:r>
                      <a:r>
                        <a:rPr kumimoji="0" lang="en-US" altLang="zh-CN" sz="1800" b="1" i="0" u="none" strike="noStrike" cap="none" normalizeH="0" baseline="-25000" dirty="0">
                          <a:ln>
                            <a:noFill/>
                          </a:ln>
                          <a:solidFill>
                            <a:schemeClr val="accent2"/>
                          </a:solidFill>
                          <a:effectLst/>
                          <a:latin typeface="华文新魏" panose="02010800040101010101" pitchFamily="2" charset="-122"/>
                          <a:ea typeface="华文新魏" panose="02010800040101010101" pitchFamily="2" charset="-122"/>
                        </a:rPr>
                        <a:t>1</a:t>
                      </a:r>
                      <a:r>
                        <a:rPr kumimoji="0" lang="en-US" altLang="zh-CN" sz="1500" b="1" i="0" u="none" strike="noStrike" cap="none" normalizeH="0" baseline="30000" dirty="0">
                          <a:ln>
                            <a:noFill/>
                          </a:ln>
                          <a:solidFill>
                            <a:schemeClr val="accent2"/>
                          </a:solidFill>
                          <a:effectLst/>
                          <a:latin typeface="华文新魏" panose="02010800040101010101" pitchFamily="2" charset="-122"/>
                          <a:ea typeface="华文新魏" panose="02010800040101010101" pitchFamily="2" charset="-122"/>
                        </a:rPr>
                        <a:t>n+1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a16="http://schemas.microsoft.com/office/drawing/2014/main" val="10002"/>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endPar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a16="http://schemas.microsoft.com/office/drawing/2014/main" val="10003"/>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extLst>
                  <a:ext uri="{0D108BD9-81ED-4DB2-BD59-A6C34878D82A}">
                    <a16:rowId xmlns:a16="http://schemas.microsoft.com/office/drawing/2014/main" val="10004"/>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0 0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extLst>
                  <a:ext uri="{0D108BD9-81ED-4DB2-BD59-A6C34878D82A}">
                    <a16:rowId xmlns:a16="http://schemas.microsoft.com/office/drawing/2014/main" val="10005"/>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extLst>
                  <a:ext uri="{0D108BD9-81ED-4DB2-BD59-A6C34878D82A}">
                    <a16:rowId xmlns:a16="http://schemas.microsoft.com/office/drawing/2014/main" val="10006"/>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4"/>
                      <a:tile tx="0" ty="0" sx="100000" sy="100000" flip="none" algn="tl"/>
                    </a:blipFill>
                  </a:tcPr>
                </a:tc>
                <a:extLst>
                  <a:ext uri="{0D108BD9-81ED-4DB2-BD59-A6C34878D82A}">
                    <a16:rowId xmlns:a16="http://schemas.microsoft.com/office/drawing/2014/main" val="10007"/>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0 0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extLst>
                  <a:ext uri="{0D108BD9-81ED-4DB2-BD59-A6C34878D82A}">
                    <a16:rowId xmlns:a16="http://schemas.microsoft.com/office/drawing/2014/main" val="10008"/>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extLst>
                  <a:ext uri="{0D108BD9-81ED-4DB2-BD59-A6C34878D82A}">
                    <a16:rowId xmlns:a16="http://schemas.microsoft.com/office/drawing/2014/main" val="10009"/>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tile tx="0" ty="0" sx="100000" sy="100000" flip="none" algn="tl"/>
                    </a:blipFill>
                  </a:tcPr>
                </a:tc>
                <a:extLst>
                  <a:ext uri="{0D108BD9-81ED-4DB2-BD59-A6C34878D82A}">
                    <a16:rowId xmlns:a16="http://schemas.microsoft.com/office/drawing/2014/main" val="10010"/>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6292">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endParaRPr kumimoji="0"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1</a:t>
                      </a:r>
                      <a:r>
                        <a:rPr kumimoji="0" lang="en-US" altLang="zh-CN" sz="1800" b="0"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 </a:t>
                      </a:r>
                      <a:r>
                        <a:rPr kumimoji="0" lang="en-US" altLang="zh-CN"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0 0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1  1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0</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8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0</a:t>
                      </a:r>
                      <a:r>
                        <a:rPr kumimoji="0" lang="en-US" altLang="zh-CN"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   1</a:t>
                      </a:r>
                    </a:p>
                  </a:txBody>
                  <a:tcPr marT="33990" marB="339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pic>
        <p:nvPicPr>
          <p:cNvPr id="2" name="图片 1"/>
          <p:cNvPicPr>
            <a:picLocks noChangeAspect="1"/>
          </p:cNvPicPr>
          <p:nvPr/>
        </p:nvPicPr>
        <p:blipFill>
          <a:blip r:embed="rId6"/>
          <a:stretch>
            <a:fillRect/>
          </a:stretch>
        </p:blipFill>
        <p:spPr>
          <a:xfrm>
            <a:off x="7419975" y="1492250"/>
            <a:ext cx="1689100" cy="2147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xfrm>
            <a:off x="285750" y="574675"/>
            <a:ext cx="4495800" cy="457200"/>
          </a:xfrm>
          <a:prstGeom prst="rect">
            <a:avLst/>
          </a:prstGeom>
          <a:noFill/>
          <a:ln w="9525">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⑶ </a:t>
            </a:r>
            <a:r>
              <a:rPr lang="zh-CN" altLang="en-US" sz="1800" b="1" dirty="0">
                <a:latin typeface="华文新魏" panose="02010800040101010101" pitchFamily="2" charset="-122"/>
                <a:ea typeface="华文新魏" panose="02010800040101010101" pitchFamily="2" charset="-122"/>
              </a:rPr>
              <a:t>画出状态表和状态图</a:t>
            </a:r>
          </a:p>
        </p:txBody>
      </p:sp>
      <p:sp>
        <p:nvSpPr>
          <p:cNvPr id="117763" name="Rectangle 3"/>
          <p:cNvSpPr>
            <a:spLocks noGrp="1"/>
          </p:cNvSpPr>
          <p:nvPr>
            <p:ph type="body"/>
          </p:nvPr>
        </p:nvSpPr>
        <p:spPr>
          <a:xfrm>
            <a:off x="371475" y="3949700"/>
            <a:ext cx="8521700" cy="1143000"/>
          </a:xfrm>
          <a:prstGeom prst="rect">
            <a:avLst/>
          </a:prstGeom>
          <a:noFill/>
          <a:ln w="9525">
            <a:noFill/>
          </a:ln>
        </p:spPr>
        <p:txBody>
          <a:bodyPr/>
          <a:lstStyle/>
          <a:p>
            <a:pPr eaLnBrk="1" hangingPunct="1">
              <a:lnSpc>
                <a:spcPct val="70000"/>
              </a:lnSpc>
              <a:spcBef>
                <a:spcPct val="50000"/>
              </a:spcBef>
              <a:buNone/>
            </a:pPr>
            <a:r>
              <a:rPr lang="en-US" altLang="zh-CN" sz="1800" b="1" dirty="0">
                <a:latin typeface="华文新魏" panose="02010800040101010101" pitchFamily="2" charset="-122"/>
                <a:ea typeface="华文新魏" panose="02010800040101010101" pitchFamily="2" charset="-122"/>
              </a:rPr>
              <a:t>⑷  </a:t>
            </a:r>
            <a:r>
              <a:rPr lang="zh-CN" altLang="en-US" sz="1800" b="1" dirty="0">
                <a:latin typeface="华文新魏" panose="02010800040101010101" pitchFamily="2" charset="-122"/>
                <a:ea typeface="华文新魏" panose="02010800040101010101" pitchFamily="2" charset="-122"/>
              </a:rPr>
              <a:t>电路功能说明</a:t>
            </a:r>
            <a:r>
              <a:rPr lang="en-US" altLang="zh-CN" sz="1800" b="1" dirty="0">
                <a:latin typeface="华文新魏" panose="02010800040101010101" pitchFamily="2" charset="-122"/>
                <a:ea typeface="华文新魏" panose="02010800040101010101" pitchFamily="2" charset="-122"/>
              </a:rPr>
              <a:t>:  </a:t>
            </a:r>
          </a:p>
          <a:p>
            <a:pPr eaLnBrk="1" hangingPunct="1">
              <a:lnSpc>
                <a:spcPct val="80000"/>
              </a:lnSpc>
              <a:spcBef>
                <a:spcPct val="50000"/>
              </a:spcBef>
              <a:buNone/>
            </a:pPr>
            <a:r>
              <a:rPr lang="zh-CN" altLang="en-US" sz="1800" b="1" dirty="0">
                <a:latin typeface="华文新魏" panose="02010800040101010101" pitchFamily="2" charset="-122"/>
                <a:ea typeface="华文新魏" panose="02010800040101010101" pitchFamily="2" charset="-122"/>
              </a:rPr>
              <a:t>     此电路是“ </a:t>
            </a:r>
            <a:r>
              <a:rPr lang="en-US" altLang="zh-CN" sz="1800" b="1" dirty="0">
                <a:latin typeface="华文新魏" panose="02010800040101010101" pitchFamily="2" charset="-122"/>
                <a:ea typeface="华文新魏" panose="02010800040101010101" pitchFamily="2" charset="-122"/>
              </a:rPr>
              <a:t>x</a:t>
            </a:r>
            <a:r>
              <a:rPr lang="en-US" altLang="zh-CN" sz="1800" b="1" baseline="-25000" dirty="0">
                <a:latin typeface="华文新魏" panose="02010800040101010101" pitchFamily="2" charset="-122"/>
                <a:ea typeface="华文新魏" panose="02010800040101010101" pitchFamily="2" charset="-122"/>
              </a:rPr>
              <a:t>1</a:t>
            </a:r>
            <a:r>
              <a:rPr lang="en-US" altLang="zh-CN" sz="1800" b="1" dirty="0">
                <a:latin typeface="华文新魏" panose="02010800040101010101" pitchFamily="2" charset="-122"/>
                <a:ea typeface="华文新魏" panose="02010800040101010101" pitchFamily="2" charset="-122"/>
              </a:rPr>
              <a:t>–x</a:t>
            </a:r>
            <a:r>
              <a:rPr lang="en-US" altLang="zh-CN" sz="1800" b="1" baseline="-25000" dirty="0">
                <a:latin typeface="华文新魏" panose="02010800040101010101" pitchFamily="2" charset="-122"/>
                <a:ea typeface="华文新魏" panose="02010800040101010101" pitchFamily="2" charset="-122"/>
              </a:rPr>
              <a:t>2</a:t>
            </a:r>
            <a:r>
              <a:rPr lang="en-US" altLang="zh-CN" sz="1800" b="1" dirty="0">
                <a:latin typeface="华文新魏" panose="02010800040101010101" pitchFamily="2" charset="-122"/>
                <a:ea typeface="华文新魏" panose="02010800040101010101" pitchFamily="2" charset="-122"/>
              </a:rPr>
              <a:t>–x</a:t>
            </a:r>
            <a:r>
              <a:rPr lang="en-US" altLang="zh-CN" sz="1800" b="1" baseline="-25000" dirty="0">
                <a:latin typeface="华文新魏" panose="02010800040101010101" pitchFamily="2" charset="-122"/>
                <a:ea typeface="华文新魏" panose="02010800040101010101" pitchFamily="2" charset="-122"/>
              </a:rPr>
              <a:t>3</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序列检测器。当输出为</a:t>
            </a:r>
            <a:r>
              <a:rPr lang="en-US" altLang="zh-CN" sz="1800" b="1" dirty="0">
                <a:latin typeface="华文新魏" panose="02010800040101010101" pitchFamily="2" charset="-122"/>
                <a:ea typeface="华文新魏" panose="02010800040101010101" pitchFamily="2" charset="-122"/>
              </a:rPr>
              <a:t>1 </a:t>
            </a:r>
            <a:r>
              <a:rPr lang="zh-CN" altLang="en-US" sz="1800" b="1" dirty="0">
                <a:latin typeface="华文新魏" panose="02010800040101010101" pitchFamily="2" charset="-122"/>
                <a:ea typeface="华文新魏" panose="02010800040101010101" pitchFamily="2" charset="-122"/>
              </a:rPr>
              <a:t>后，只有输入</a:t>
            </a:r>
            <a:r>
              <a:rPr lang="en-US" altLang="zh-CN" sz="1800" b="1" dirty="0">
                <a:latin typeface="华文新魏" panose="02010800040101010101" pitchFamily="2" charset="-122"/>
                <a:ea typeface="华文新魏" panose="02010800040101010101" pitchFamily="2" charset="-122"/>
              </a:rPr>
              <a:t>x</a:t>
            </a:r>
            <a:r>
              <a:rPr lang="en-US" altLang="zh-CN" sz="1800" b="1" baseline="-25000" dirty="0">
                <a:latin typeface="华文新魏" panose="02010800040101010101" pitchFamily="2" charset="-122"/>
                <a:ea typeface="华文新魏" panose="02010800040101010101" pitchFamily="2" charset="-122"/>
              </a:rPr>
              <a:t>2</a:t>
            </a:r>
            <a:r>
              <a:rPr lang="zh-CN" altLang="en-US" sz="1800" b="1" dirty="0">
                <a:latin typeface="华文新魏" panose="02010800040101010101" pitchFamily="2" charset="-122"/>
                <a:ea typeface="华文新魏" panose="02010800040101010101" pitchFamily="2" charset="-122"/>
              </a:rPr>
              <a:t>才能使其恢复至初态。</a:t>
            </a:r>
          </a:p>
          <a:p>
            <a:pPr eaLnBrk="1" hangingPunct="1">
              <a:lnSpc>
                <a:spcPct val="80000"/>
              </a:lnSpc>
              <a:spcBef>
                <a:spcPct val="50000"/>
              </a:spcBef>
              <a:buNone/>
            </a:pPr>
            <a:endParaRPr lang="zh-CN" altLang="en-US" sz="1800" b="1" dirty="0">
              <a:latin typeface="华文新魏" panose="02010800040101010101" pitchFamily="2" charset="-122"/>
              <a:ea typeface="华文新魏" panose="02010800040101010101" pitchFamily="2" charset="-122"/>
            </a:endParaRPr>
          </a:p>
        </p:txBody>
      </p:sp>
      <p:graphicFrame>
        <p:nvGraphicFramePr>
          <p:cNvPr id="27652" name="Group 4"/>
          <p:cNvGraphicFramePr>
            <a:graphicFrameLocks noGrp="1"/>
          </p:cNvGraphicFramePr>
          <p:nvPr/>
        </p:nvGraphicFramePr>
        <p:xfrm>
          <a:off x="762000" y="1276350"/>
          <a:ext cx="2955925" cy="1941513"/>
        </p:xfrm>
        <a:graphic>
          <a:graphicData uri="http://schemas.openxmlformats.org/drawingml/2006/table">
            <a:tbl>
              <a:tblPr/>
              <a:tblGrid>
                <a:gridCol w="803275">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tblGrid>
              <a:tr h="38862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0" lang="en-US" altLang="zh-CN" sz="18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0" lang="en-US" altLang="zh-CN" sz="18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x</a:t>
                      </a:r>
                      <a:r>
                        <a:rPr kumimoji="0" lang="en-US" altLang="zh-CN" sz="18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3</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x</a:t>
                      </a:r>
                      <a:r>
                        <a:rPr kumimoji="0" lang="en-US" altLang="zh-CN" sz="1800" b="1"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x</a:t>
                      </a:r>
                      <a:r>
                        <a:rPr kumimoji="0" lang="en-US" altLang="zh-CN" sz="18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38862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62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862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703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01</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a:t>
                      </a:r>
                    </a:p>
                  </a:txBody>
                  <a:tcPr marT="34302" marB="3430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7796" name="Text Box 42"/>
          <p:cNvSpPr txBox="1"/>
          <p:nvPr/>
        </p:nvSpPr>
        <p:spPr>
          <a:xfrm>
            <a:off x="1538288" y="3241675"/>
            <a:ext cx="1600200" cy="4111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2</a:t>
            </a:r>
            <a:r>
              <a:rPr lang="en-US" altLang="zh-CN" sz="1800" b="1" baseline="30000" dirty="0">
                <a:solidFill>
                  <a:schemeClr val="tx1"/>
                </a:solidFill>
                <a:latin typeface="黑体" panose="02010609060101010101" pitchFamily="49" charset="-122"/>
                <a:ea typeface="黑体" panose="02010609060101010101" pitchFamily="49" charset="-122"/>
              </a:rPr>
              <a:t>n+1 </a:t>
            </a: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1</a:t>
            </a:r>
            <a:r>
              <a:rPr lang="en-US" altLang="zh-CN" sz="1800" b="1" baseline="30000" dirty="0">
                <a:solidFill>
                  <a:schemeClr val="tx1"/>
                </a:solidFill>
                <a:latin typeface="黑体" panose="02010609060101010101" pitchFamily="49" charset="-122"/>
                <a:ea typeface="黑体" panose="02010609060101010101" pitchFamily="49" charset="-122"/>
              </a:rPr>
              <a:t>n+1</a:t>
            </a:r>
          </a:p>
        </p:txBody>
      </p:sp>
      <p:sp>
        <p:nvSpPr>
          <p:cNvPr id="117797" name="Text Box 43"/>
          <p:cNvSpPr txBox="1"/>
          <p:nvPr/>
        </p:nvSpPr>
        <p:spPr>
          <a:xfrm>
            <a:off x="6165850" y="3221038"/>
            <a:ext cx="15240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rgbClr val="FF0000"/>
                </a:solidFill>
                <a:latin typeface="华文新魏" panose="02010800040101010101" pitchFamily="2" charset="-122"/>
                <a:ea typeface="华文新魏" panose="02010800040101010101" pitchFamily="2" charset="-122"/>
              </a:rPr>
              <a:t>状态图</a:t>
            </a:r>
          </a:p>
        </p:txBody>
      </p:sp>
      <p:sp>
        <p:nvSpPr>
          <p:cNvPr id="117798" name="Text Box 44"/>
          <p:cNvSpPr txBox="1"/>
          <p:nvPr/>
        </p:nvSpPr>
        <p:spPr>
          <a:xfrm>
            <a:off x="1835150" y="908050"/>
            <a:ext cx="1143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rgbClr val="FF0000"/>
                </a:solidFill>
                <a:latin typeface="华文新魏" panose="02010800040101010101" pitchFamily="2" charset="-122"/>
                <a:ea typeface="华文新魏" panose="02010800040101010101" pitchFamily="2" charset="-122"/>
              </a:rPr>
              <a:t>状态表</a:t>
            </a:r>
          </a:p>
        </p:txBody>
      </p:sp>
      <p:grpSp>
        <p:nvGrpSpPr>
          <p:cNvPr id="117799" name="Group 45"/>
          <p:cNvGrpSpPr/>
          <p:nvPr/>
        </p:nvGrpSpPr>
        <p:grpSpPr>
          <a:xfrm>
            <a:off x="4716463" y="366713"/>
            <a:ext cx="3808412" cy="2925762"/>
            <a:chOff x="-5" y="-19"/>
            <a:chExt cx="2680" cy="2458"/>
          </a:xfrm>
        </p:grpSpPr>
        <p:sp>
          <p:nvSpPr>
            <p:cNvPr id="117800" name="Text Box 46"/>
            <p:cNvSpPr txBox="1"/>
            <p:nvPr/>
          </p:nvSpPr>
          <p:spPr>
            <a:xfrm>
              <a:off x="1120" y="434"/>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2 </a:t>
              </a:r>
            </a:p>
          </p:txBody>
        </p:sp>
        <p:sp>
          <p:nvSpPr>
            <p:cNvPr id="117801" name="Text Box 47"/>
            <p:cNvSpPr txBox="1"/>
            <p:nvPr/>
          </p:nvSpPr>
          <p:spPr>
            <a:xfrm>
              <a:off x="1123" y="1147"/>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2 </a:t>
              </a:r>
            </a:p>
          </p:txBody>
        </p:sp>
        <p:sp>
          <p:nvSpPr>
            <p:cNvPr id="117802" name="Text Box 48"/>
            <p:cNvSpPr txBox="1"/>
            <p:nvPr/>
          </p:nvSpPr>
          <p:spPr>
            <a:xfrm>
              <a:off x="1120" y="1674"/>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1 </a:t>
              </a:r>
            </a:p>
          </p:txBody>
        </p:sp>
        <p:sp>
          <p:nvSpPr>
            <p:cNvPr id="117803" name="Text Box 49"/>
            <p:cNvSpPr txBox="1"/>
            <p:nvPr/>
          </p:nvSpPr>
          <p:spPr>
            <a:xfrm>
              <a:off x="1117" y="2033"/>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2 </a:t>
              </a:r>
            </a:p>
          </p:txBody>
        </p:sp>
        <p:sp>
          <p:nvSpPr>
            <p:cNvPr id="117804" name="Line 50"/>
            <p:cNvSpPr/>
            <p:nvPr/>
          </p:nvSpPr>
          <p:spPr>
            <a:xfrm flipV="1">
              <a:off x="1920" y="922"/>
              <a:ext cx="0" cy="912"/>
            </a:xfrm>
            <a:prstGeom prst="line">
              <a:avLst/>
            </a:prstGeom>
            <a:ln w="28575" cap="flat" cmpd="sng">
              <a:solidFill>
                <a:schemeClr val="tx1"/>
              </a:solidFill>
              <a:prstDash val="solid"/>
              <a:headEnd type="none" w="med" len="med"/>
              <a:tailEnd type="triangle" w="med" len="med"/>
            </a:ln>
          </p:spPr>
        </p:sp>
        <p:sp>
          <p:nvSpPr>
            <p:cNvPr id="117805" name="Text Box 51"/>
            <p:cNvSpPr txBox="1"/>
            <p:nvPr/>
          </p:nvSpPr>
          <p:spPr>
            <a:xfrm>
              <a:off x="1872" y="1200"/>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3 </a:t>
              </a:r>
            </a:p>
          </p:txBody>
        </p:sp>
        <p:sp>
          <p:nvSpPr>
            <p:cNvPr id="117806" name="Text Box 52"/>
            <p:cNvSpPr txBox="1"/>
            <p:nvPr/>
          </p:nvSpPr>
          <p:spPr>
            <a:xfrm>
              <a:off x="245" y="1252"/>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1 </a:t>
              </a:r>
            </a:p>
          </p:txBody>
        </p:sp>
        <p:sp>
          <p:nvSpPr>
            <p:cNvPr id="117807" name="Text Box 53"/>
            <p:cNvSpPr txBox="1"/>
            <p:nvPr/>
          </p:nvSpPr>
          <p:spPr>
            <a:xfrm>
              <a:off x="576" y="1258"/>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3 </a:t>
              </a:r>
            </a:p>
          </p:txBody>
        </p:sp>
        <p:sp>
          <p:nvSpPr>
            <p:cNvPr id="117808" name="Text Box 54"/>
            <p:cNvSpPr txBox="1"/>
            <p:nvPr/>
          </p:nvSpPr>
          <p:spPr>
            <a:xfrm>
              <a:off x="144" y="203"/>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2 </a:t>
              </a:r>
            </a:p>
          </p:txBody>
        </p:sp>
        <p:sp>
          <p:nvSpPr>
            <p:cNvPr id="117809" name="Text Box 55"/>
            <p:cNvSpPr txBox="1"/>
            <p:nvPr/>
          </p:nvSpPr>
          <p:spPr>
            <a:xfrm>
              <a:off x="528" y="-19"/>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3 </a:t>
              </a:r>
            </a:p>
          </p:txBody>
        </p:sp>
        <p:sp>
          <p:nvSpPr>
            <p:cNvPr id="117810" name="Text Box 56"/>
            <p:cNvSpPr txBox="1"/>
            <p:nvPr/>
          </p:nvSpPr>
          <p:spPr>
            <a:xfrm>
              <a:off x="1817" y="129"/>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1 </a:t>
              </a:r>
            </a:p>
          </p:txBody>
        </p:sp>
        <p:sp>
          <p:nvSpPr>
            <p:cNvPr id="117811" name="Text Box 57"/>
            <p:cNvSpPr txBox="1"/>
            <p:nvPr/>
          </p:nvSpPr>
          <p:spPr>
            <a:xfrm>
              <a:off x="2195" y="500"/>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3 </a:t>
              </a:r>
            </a:p>
          </p:txBody>
        </p:sp>
        <p:sp>
          <p:nvSpPr>
            <p:cNvPr id="117812" name="Line 58"/>
            <p:cNvSpPr/>
            <p:nvPr/>
          </p:nvSpPr>
          <p:spPr>
            <a:xfrm flipV="1">
              <a:off x="432" y="2103"/>
              <a:ext cx="144" cy="96"/>
            </a:xfrm>
            <a:prstGeom prst="line">
              <a:avLst/>
            </a:prstGeom>
            <a:ln w="28575" cap="flat" cmpd="sng">
              <a:solidFill>
                <a:schemeClr val="tx1"/>
              </a:solidFill>
              <a:prstDash val="solid"/>
              <a:headEnd type="none" w="med" len="med"/>
              <a:tailEnd type="triangle" w="med" len="med"/>
            </a:ln>
          </p:spPr>
        </p:sp>
        <p:sp>
          <p:nvSpPr>
            <p:cNvPr id="117813" name="Text Box 59"/>
            <p:cNvSpPr txBox="1"/>
            <p:nvPr/>
          </p:nvSpPr>
          <p:spPr>
            <a:xfrm>
              <a:off x="-5" y="1918"/>
              <a:ext cx="480" cy="336"/>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1 </a:t>
              </a:r>
            </a:p>
          </p:txBody>
        </p:sp>
        <p:sp>
          <p:nvSpPr>
            <p:cNvPr id="117814" name="Oval 60"/>
            <p:cNvSpPr/>
            <p:nvPr/>
          </p:nvSpPr>
          <p:spPr>
            <a:xfrm>
              <a:off x="1728" y="1863"/>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11/0</a:t>
              </a:r>
            </a:p>
          </p:txBody>
        </p:sp>
        <p:sp>
          <p:nvSpPr>
            <p:cNvPr id="117815" name="Line 61"/>
            <p:cNvSpPr/>
            <p:nvPr/>
          </p:nvSpPr>
          <p:spPr>
            <a:xfrm>
              <a:off x="768" y="922"/>
              <a:ext cx="1008" cy="1008"/>
            </a:xfrm>
            <a:prstGeom prst="line">
              <a:avLst/>
            </a:prstGeom>
            <a:ln w="28575" cap="flat" cmpd="sng">
              <a:solidFill>
                <a:schemeClr val="tx1"/>
              </a:solidFill>
              <a:prstDash val="solid"/>
              <a:headEnd type="triangle" w="med" len="med"/>
              <a:tailEnd type="none" w="med" len="med"/>
            </a:ln>
          </p:spPr>
        </p:sp>
        <p:sp>
          <p:nvSpPr>
            <p:cNvPr id="117816" name="Line 62"/>
            <p:cNvSpPr/>
            <p:nvPr/>
          </p:nvSpPr>
          <p:spPr>
            <a:xfrm flipH="1">
              <a:off x="821" y="730"/>
              <a:ext cx="907" cy="0"/>
            </a:xfrm>
            <a:prstGeom prst="line">
              <a:avLst/>
            </a:prstGeom>
            <a:ln w="28575" cap="flat" cmpd="sng">
              <a:solidFill>
                <a:schemeClr val="tx1"/>
              </a:solidFill>
              <a:prstDash val="solid"/>
              <a:headEnd type="none" w="med" len="med"/>
              <a:tailEnd type="triangle" w="med" len="med"/>
            </a:ln>
          </p:spPr>
        </p:sp>
        <p:sp>
          <p:nvSpPr>
            <p:cNvPr id="117817" name="Line 63"/>
            <p:cNvSpPr/>
            <p:nvPr/>
          </p:nvSpPr>
          <p:spPr>
            <a:xfrm flipV="1">
              <a:off x="528" y="932"/>
              <a:ext cx="0" cy="907"/>
            </a:xfrm>
            <a:prstGeom prst="line">
              <a:avLst/>
            </a:prstGeom>
            <a:ln w="28575" cap="flat" cmpd="sng">
              <a:solidFill>
                <a:schemeClr val="tx1"/>
              </a:solidFill>
              <a:prstDash val="solid"/>
              <a:headEnd type="triangle" w="med" len="med"/>
              <a:tailEnd type="none" w="med" len="med"/>
            </a:ln>
          </p:spPr>
        </p:sp>
        <p:sp>
          <p:nvSpPr>
            <p:cNvPr id="117818" name="Line 64"/>
            <p:cNvSpPr/>
            <p:nvPr/>
          </p:nvSpPr>
          <p:spPr>
            <a:xfrm flipH="1">
              <a:off x="816" y="1978"/>
              <a:ext cx="907" cy="0"/>
            </a:xfrm>
            <a:prstGeom prst="line">
              <a:avLst/>
            </a:prstGeom>
            <a:ln w="28575" cap="flat" cmpd="sng">
              <a:solidFill>
                <a:schemeClr val="tx1"/>
              </a:solidFill>
              <a:prstDash val="solid"/>
              <a:headEnd type="none" w="med" len="med"/>
              <a:tailEnd type="triangle" w="med" len="med"/>
            </a:ln>
          </p:spPr>
        </p:sp>
        <p:grpSp>
          <p:nvGrpSpPr>
            <p:cNvPr id="117819" name="Group 65"/>
            <p:cNvGrpSpPr/>
            <p:nvPr/>
          </p:nvGrpSpPr>
          <p:grpSpPr>
            <a:xfrm rot="-5400000">
              <a:off x="396" y="250"/>
              <a:ext cx="384" cy="336"/>
              <a:chOff x="0" y="0"/>
              <a:chExt cx="384" cy="336"/>
            </a:xfrm>
          </p:grpSpPr>
          <p:sp>
            <p:nvSpPr>
              <p:cNvPr id="117832" name="AutoShape 66"/>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117833" name="Line 67"/>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7820" name="Oval 68"/>
            <p:cNvSpPr/>
            <p:nvPr/>
          </p:nvSpPr>
          <p:spPr>
            <a:xfrm>
              <a:off x="384" y="548"/>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00/0</a:t>
              </a:r>
            </a:p>
          </p:txBody>
        </p:sp>
        <p:grpSp>
          <p:nvGrpSpPr>
            <p:cNvPr id="117821" name="Group 69"/>
            <p:cNvGrpSpPr/>
            <p:nvPr/>
          </p:nvGrpSpPr>
          <p:grpSpPr>
            <a:xfrm rot="8100000">
              <a:off x="192" y="2103"/>
              <a:ext cx="384" cy="336"/>
              <a:chOff x="0" y="0"/>
              <a:chExt cx="384" cy="336"/>
            </a:xfrm>
          </p:grpSpPr>
          <p:sp>
            <p:nvSpPr>
              <p:cNvPr id="117830" name="AutoShape 70"/>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117831" name="Line 71"/>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7822" name="Oval 72"/>
            <p:cNvSpPr/>
            <p:nvPr/>
          </p:nvSpPr>
          <p:spPr>
            <a:xfrm>
              <a:off x="384" y="1863"/>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10/0</a:t>
              </a:r>
            </a:p>
          </p:txBody>
        </p:sp>
        <p:sp>
          <p:nvSpPr>
            <p:cNvPr id="117823" name="Line 73"/>
            <p:cNvSpPr/>
            <p:nvPr/>
          </p:nvSpPr>
          <p:spPr>
            <a:xfrm flipV="1">
              <a:off x="624" y="927"/>
              <a:ext cx="0" cy="907"/>
            </a:xfrm>
            <a:prstGeom prst="line">
              <a:avLst/>
            </a:prstGeom>
            <a:ln w="28575" cap="flat" cmpd="sng">
              <a:solidFill>
                <a:schemeClr val="tx1"/>
              </a:solidFill>
              <a:prstDash val="solid"/>
              <a:headEnd type="none" w="med" len="med"/>
              <a:tailEnd type="triangle" w="med" len="med"/>
            </a:ln>
          </p:spPr>
        </p:sp>
        <p:sp>
          <p:nvSpPr>
            <p:cNvPr id="117824" name="Line 74"/>
            <p:cNvSpPr/>
            <p:nvPr/>
          </p:nvSpPr>
          <p:spPr>
            <a:xfrm flipH="1">
              <a:off x="816" y="2122"/>
              <a:ext cx="907" cy="0"/>
            </a:xfrm>
            <a:prstGeom prst="line">
              <a:avLst/>
            </a:prstGeom>
            <a:ln w="28575" cap="flat" cmpd="sng">
              <a:solidFill>
                <a:schemeClr val="tx1"/>
              </a:solidFill>
              <a:prstDash val="solid"/>
              <a:headEnd type="triangle" w="med" len="med"/>
              <a:tailEnd type="none" w="med" len="med"/>
            </a:ln>
          </p:spPr>
        </p:sp>
        <p:grpSp>
          <p:nvGrpSpPr>
            <p:cNvPr id="117825" name="Group 75"/>
            <p:cNvGrpSpPr/>
            <p:nvPr/>
          </p:nvGrpSpPr>
          <p:grpSpPr>
            <a:xfrm rot="-2700000">
              <a:off x="1992" y="346"/>
              <a:ext cx="384" cy="336"/>
              <a:chOff x="0" y="0"/>
              <a:chExt cx="384" cy="336"/>
            </a:xfrm>
          </p:grpSpPr>
          <p:sp>
            <p:nvSpPr>
              <p:cNvPr id="117828" name="AutoShape 76"/>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117829" name="Line 77"/>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7826" name="Oval 78"/>
            <p:cNvSpPr/>
            <p:nvPr/>
          </p:nvSpPr>
          <p:spPr>
            <a:xfrm>
              <a:off x="1728" y="548"/>
              <a:ext cx="432" cy="384"/>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01/1</a:t>
              </a:r>
            </a:p>
          </p:txBody>
        </p:sp>
        <p:sp>
          <p:nvSpPr>
            <p:cNvPr id="117827" name="Text Box 79"/>
            <p:cNvSpPr txBox="1"/>
            <p:nvPr/>
          </p:nvSpPr>
          <p:spPr>
            <a:xfrm>
              <a:off x="1008" y="1008"/>
              <a:ext cx="480" cy="25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baseline="-25000" dirty="0">
                  <a:solidFill>
                    <a:schemeClr val="tx1"/>
                  </a:solidFill>
                  <a:latin typeface="黑体" panose="02010609060101010101" pitchFamily="49" charset="-122"/>
                  <a:ea typeface="黑体" panose="02010609060101010101" pitchFamily="49" charset="-122"/>
                </a:rPr>
                <a:t>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xfrm>
            <a:off x="465138" y="553720"/>
            <a:ext cx="6478587" cy="5778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3</a:t>
            </a:r>
            <a:r>
              <a:rPr lang="zh-CN" altLang="en-US" sz="2000" b="1" dirty="0">
                <a:solidFill>
                  <a:srgbClr val="FF0000"/>
                </a:solidFill>
                <a:latin typeface="华文新魏" panose="02010800040101010101" pitchFamily="2" charset="-122"/>
                <a:ea typeface="华文新魏" panose="02010800040101010101" pitchFamily="2" charset="-122"/>
              </a:rPr>
              <a:t>　脉冲异步时序电路的设计</a:t>
            </a:r>
          </a:p>
        </p:txBody>
      </p:sp>
      <p:sp>
        <p:nvSpPr>
          <p:cNvPr id="28675" name="Rectangle 240"/>
          <p:cNvSpPr>
            <a:spLocks noGrp="1"/>
          </p:cNvSpPr>
          <p:nvPr>
            <p:ph type="body"/>
          </p:nvPr>
        </p:nvSpPr>
        <p:spPr>
          <a:xfrm>
            <a:off x="428625" y="874395"/>
            <a:ext cx="8361680" cy="4434205"/>
          </a:xfrm>
          <a:prstGeom prst="rect">
            <a:avLst/>
          </a:prstGeom>
          <a:noFill/>
          <a:ln w="9525">
            <a:noFill/>
          </a:ln>
        </p:spPr>
        <p:txBody>
          <a:bodyPr/>
          <a:lstStyle/>
          <a:p>
            <a:pPr marL="0" indent="0" algn="just" eaLnBrk="1" hangingPunct="1">
              <a:lnSpc>
                <a:spcPct val="110000"/>
              </a:lnSpc>
              <a:spcBef>
                <a:spcPct val="0"/>
              </a:spcBef>
              <a:buNone/>
            </a:pP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脉冲异步时序电路的设计步骤基本上与同步时序电路的设计步骤一样。但须特别考虑：</a:t>
            </a:r>
          </a:p>
          <a:p>
            <a:pPr marL="0" indent="0" algn="just" eaLnBrk="1" hangingPunct="1">
              <a:lnSpc>
                <a:spcPct val="110000"/>
              </a:lnSpc>
              <a:spcBef>
                <a:spcPct val="0"/>
              </a:spcBef>
              <a:buNone/>
            </a:pPr>
            <a:r>
              <a:rPr lang="zh-CN" altLang="en-US" sz="2000" b="1" dirty="0">
                <a:latin typeface="华文新魏" panose="02010800040101010101" pitchFamily="2" charset="-122"/>
                <a:ea typeface="华文新魏" panose="02010800040101010101" pitchFamily="2" charset="-122"/>
              </a:rPr>
              <a:t>     ⑴ 输入信号</a:t>
            </a:r>
            <a:r>
              <a:rPr lang="en-US" altLang="zh-CN" sz="2000" b="1" dirty="0">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及触发器的时钟信号</a:t>
            </a:r>
            <a:r>
              <a:rPr lang="en-US" altLang="zh-CN" sz="2000" b="1" dirty="0">
                <a:latin typeface="华文新魏" panose="02010800040101010101" pitchFamily="2" charset="-122"/>
                <a:ea typeface="华文新魏" panose="02010800040101010101" pitchFamily="2" charset="-122"/>
              </a:rPr>
              <a:t>CLK</a:t>
            </a:r>
            <a:r>
              <a:rPr lang="zh-CN" altLang="en-US" sz="2000" b="1" dirty="0">
                <a:latin typeface="华文新魏" panose="02010800040101010101" pitchFamily="2" charset="-122"/>
                <a:ea typeface="华文新魏" panose="02010800040101010101" pitchFamily="2" charset="-122"/>
              </a:rPr>
              <a:t>取值为</a:t>
            </a:r>
            <a:r>
              <a:rPr lang="en-US" altLang="zh-CN" sz="2000" b="1" dirty="0">
                <a:latin typeface="华文新魏" panose="02010800040101010101" pitchFamily="2" charset="-122"/>
                <a:ea typeface="华文新魏" panose="02010800040101010101" pitchFamily="2" charset="-122"/>
              </a:rPr>
              <a:t>:  </a:t>
            </a:r>
          </a:p>
          <a:p>
            <a:pPr marL="0" indent="0" algn="just" eaLnBrk="1" hangingPunct="1">
              <a:lnSpc>
                <a:spcPct val="110000"/>
              </a:lnSpc>
              <a:spcBef>
                <a:spcPct val="0"/>
              </a:spcBef>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0—</a:t>
            </a:r>
            <a:r>
              <a:rPr lang="zh-CN" altLang="en-US" sz="2000" b="1" dirty="0">
                <a:solidFill>
                  <a:srgbClr val="FF0000"/>
                </a:solidFill>
                <a:latin typeface="华文新魏" panose="02010800040101010101" pitchFamily="2" charset="-122"/>
                <a:ea typeface="华文新魏" panose="02010800040101010101" pitchFamily="2" charset="-122"/>
              </a:rPr>
              <a:t>无脉冲            </a:t>
            </a:r>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solidFill>
                  <a:srgbClr val="FF0000"/>
                </a:solidFill>
                <a:latin typeface="华文新魏" panose="02010800040101010101" pitchFamily="2" charset="-122"/>
                <a:ea typeface="华文新魏" panose="02010800040101010101" pitchFamily="2" charset="-122"/>
              </a:rPr>
              <a:t>有脉冲</a:t>
            </a:r>
          </a:p>
          <a:p>
            <a:pPr marL="0" indent="0" algn="just" eaLnBrk="1" hangingPunct="1">
              <a:lnSpc>
                <a:spcPct val="110000"/>
              </a:lnSpc>
              <a:spcBef>
                <a:spcPct val="0"/>
              </a:spcBef>
              <a:buNone/>
            </a:pPr>
            <a:r>
              <a:rPr lang="zh-CN" altLang="en-US" sz="2000" b="1" dirty="0">
                <a:latin typeface="华文新魏" panose="02010800040101010101" pitchFamily="2" charset="-122"/>
                <a:ea typeface="华文新魏" panose="02010800040101010101" pitchFamily="2" charset="-122"/>
              </a:rPr>
              <a:t>     ⑵ 采用</a:t>
            </a:r>
            <a:r>
              <a:rPr lang="zh-CN" altLang="en-US" sz="2000" b="1" dirty="0">
                <a:solidFill>
                  <a:srgbClr val="FF0000"/>
                </a:solidFill>
                <a:latin typeface="华文新魏" panose="02010800040101010101" pitchFamily="2" charset="-122"/>
                <a:ea typeface="华文新魏" panose="02010800040101010101" pitchFamily="2" charset="-122"/>
              </a:rPr>
              <a:t>简化的状态表和状态图。</a:t>
            </a:r>
          </a:p>
          <a:p>
            <a:pPr marL="0" indent="0" algn="just" eaLnBrk="1" hangingPunct="1">
              <a:lnSpc>
                <a:spcPct val="110000"/>
              </a:lnSpc>
              <a:spcBef>
                <a:spcPct val="0"/>
              </a:spcBef>
              <a:buNone/>
            </a:pPr>
            <a:r>
              <a:rPr lang="zh-CN" altLang="en-US" sz="2000" b="1" dirty="0">
                <a:latin typeface="华文新魏" panose="02010800040101010101" pitchFamily="2" charset="-122"/>
                <a:ea typeface="华文新魏" panose="02010800040101010101" pitchFamily="2" charset="-122"/>
              </a:rPr>
              <a:t>     ⑶ 在确定控制函数时，不仅要确定各触发器的控制输入信号，而且 </a:t>
            </a:r>
            <a:endParaRPr lang="en-US" altLang="zh-CN" sz="2000" b="1" dirty="0">
              <a:latin typeface="华文新魏" panose="02010800040101010101" pitchFamily="2" charset="-122"/>
              <a:ea typeface="华文新魏" panose="02010800040101010101" pitchFamily="2" charset="-122"/>
            </a:endParaRPr>
          </a:p>
          <a:p>
            <a:pPr marL="0" indent="0" algn="just" eaLnBrk="1" hangingPunct="1">
              <a:lnSpc>
                <a:spcPct val="110000"/>
              </a:lnSpc>
              <a:spcBef>
                <a:spcPct val="0"/>
              </a:spcBef>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还需确定各触发器的时钟信号。</a:t>
            </a:r>
          </a:p>
          <a:p>
            <a:pPr marL="685800" lvl="2" indent="0" algn="just" eaLnBrk="1" hangingPunct="1">
              <a:lnSpc>
                <a:spcPct val="110000"/>
              </a:lnSpc>
              <a:spcBef>
                <a:spcPct val="0"/>
              </a:spcBef>
            </a:pPr>
            <a:r>
              <a:rPr lang="zh-CN" altLang="en-US" sz="2000" b="1" dirty="0">
                <a:latin typeface="华文新魏" panose="02010800040101010101" pitchFamily="2" charset="-122"/>
                <a:ea typeface="华文新魏" panose="02010800040101010101" pitchFamily="2" charset="-122"/>
              </a:rPr>
              <a:t>时钟信号</a:t>
            </a:r>
            <a:r>
              <a:rPr lang="en-US" altLang="zh-CN" sz="2000" b="1" dirty="0">
                <a:solidFill>
                  <a:srgbClr val="FF0000"/>
                </a:solidFill>
                <a:latin typeface="华文新魏" panose="02010800040101010101" pitchFamily="2" charset="-122"/>
                <a:ea typeface="华文新魏" panose="02010800040101010101" pitchFamily="2" charset="-122"/>
              </a:rPr>
              <a:t>CLK</a:t>
            </a:r>
            <a:r>
              <a:rPr lang="zh-CN" altLang="en-US" sz="2000" b="1" dirty="0">
                <a:latin typeface="华文新魏" panose="02010800040101010101" pitchFamily="2" charset="-122"/>
                <a:ea typeface="华文新魏" panose="02010800040101010101" pitchFamily="2" charset="-122"/>
              </a:rPr>
              <a:t>应是</a:t>
            </a:r>
            <a:r>
              <a:rPr lang="zh-CN" altLang="en-US" sz="2000" b="1" dirty="0">
                <a:solidFill>
                  <a:srgbClr val="FF0000"/>
                </a:solidFill>
                <a:latin typeface="华文新魏" panose="02010800040101010101" pitchFamily="2" charset="-122"/>
                <a:ea typeface="华文新魏" panose="02010800040101010101" pitchFamily="2" charset="-122"/>
              </a:rPr>
              <a:t>现态</a:t>
            </a:r>
            <a:r>
              <a:rPr lang="en-US" altLang="zh-CN" sz="2000" b="1" dirty="0">
                <a:solidFill>
                  <a:srgbClr val="FF0000"/>
                </a:solidFill>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及</a:t>
            </a:r>
            <a:r>
              <a:rPr lang="zh-CN" altLang="en-US" sz="2000" b="1" dirty="0">
                <a:solidFill>
                  <a:srgbClr val="FF0000"/>
                </a:solidFill>
                <a:latin typeface="华文新魏" panose="02010800040101010101" pitchFamily="2" charset="-122"/>
                <a:ea typeface="华文新魏" panose="02010800040101010101" pitchFamily="2" charset="-122"/>
              </a:rPr>
              <a:t>输入</a:t>
            </a:r>
            <a:r>
              <a:rPr lang="en-US" altLang="zh-CN" sz="2000" b="1" dirty="0">
                <a:solidFill>
                  <a:srgbClr val="FF0000"/>
                </a:solidFill>
                <a:latin typeface="华文新魏" panose="02010800040101010101" pitchFamily="2" charset="-122"/>
                <a:ea typeface="华文新魏" panose="02010800040101010101" pitchFamily="2" charset="-122"/>
              </a:rPr>
              <a:t>x</a:t>
            </a:r>
            <a:r>
              <a:rPr lang="zh-CN" altLang="en-US" sz="2000" b="1" dirty="0">
                <a:latin typeface="华文新魏" panose="02010800040101010101" pitchFamily="2" charset="-122"/>
                <a:ea typeface="华文新魏" panose="02010800040101010101" pitchFamily="2" charset="-122"/>
              </a:rPr>
              <a:t>的函数，</a:t>
            </a:r>
          </a:p>
          <a:p>
            <a:pPr marL="685800" lvl="2" indent="0" algn="just" eaLnBrk="1" hangingPunct="1">
              <a:lnSpc>
                <a:spcPct val="110000"/>
              </a:lnSpc>
              <a:spcBef>
                <a:spcPct val="0"/>
              </a:spcBef>
            </a:pPr>
            <a:r>
              <a:rPr lang="zh-CN" altLang="en-US" sz="2000" b="1" dirty="0">
                <a:latin typeface="华文新魏" panose="02010800040101010101" pitchFamily="2" charset="-122"/>
                <a:ea typeface="华文新魏" panose="02010800040101010101" pitchFamily="2" charset="-122"/>
              </a:rPr>
              <a:t>各触发器的输入控制信号（激励）</a:t>
            </a:r>
            <a:r>
              <a:rPr lang="en-US" altLang="zh-CN" sz="2000" b="1" dirty="0">
                <a:solidFill>
                  <a:srgbClr val="FF0000"/>
                </a:solidFill>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应尽量使其</a:t>
            </a:r>
            <a:r>
              <a:rPr lang="zh-CN" altLang="en-US" sz="2000" b="1" dirty="0">
                <a:solidFill>
                  <a:srgbClr val="FF0000"/>
                </a:solidFill>
                <a:latin typeface="华文新魏" panose="02010800040101010101" pitchFamily="2" charset="-122"/>
                <a:ea typeface="华文新魏" panose="02010800040101010101" pitchFamily="2" charset="-122"/>
              </a:rPr>
              <a:t>仅为现态</a:t>
            </a:r>
            <a:r>
              <a:rPr lang="en-US" altLang="zh-CN" sz="2000" b="1" dirty="0">
                <a:solidFill>
                  <a:srgbClr val="FF0000"/>
                </a:solidFill>
                <a:latin typeface="华文新魏" panose="02010800040101010101" pitchFamily="2" charset="-122"/>
                <a:ea typeface="华文新魏" panose="02010800040101010101" pitchFamily="2" charset="-122"/>
              </a:rPr>
              <a:t>y</a:t>
            </a:r>
            <a:r>
              <a:rPr lang="zh-CN" altLang="en-US" sz="2000" b="1" dirty="0">
                <a:latin typeface="华文新魏" panose="02010800040101010101" pitchFamily="2" charset="-122"/>
                <a:ea typeface="华文新魏" panose="02010800040101010101" pitchFamily="2" charset="-122"/>
              </a:rPr>
              <a:t>的函数，</a:t>
            </a:r>
            <a:r>
              <a:rPr lang="zh-CN" altLang="en-US" sz="2000" b="1" dirty="0">
                <a:solidFill>
                  <a:srgbClr val="000099"/>
                </a:solidFill>
                <a:latin typeface="华文新魏" panose="02010800040101010101" pitchFamily="2" charset="-122"/>
                <a:ea typeface="华文新魏" panose="02010800040101010101" pitchFamily="2" charset="-122"/>
              </a:rPr>
              <a:t>这样使其具有保证电路正常工作所需的建立和保持时间。</a:t>
            </a:r>
          </a:p>
          <a:p>
            <a:pPr marL="0" indent="0" algn="just" eaLnBrk="1" hangingPunct="1">
              <a:lnSpc>
                <a:spcPct val="110000"/>
              </a:lnSpc>
              <a:spcBef>
                <a:spcPct val="0"/>
              </a:spcBef>
              <a:buNone/>
            </a:pP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⑷</a:t>
            </a: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状态不变时</a:t>
            </a:r>
            <a:r>
              <a:rPr lang="zh-CN" altLang="en-US" sz="2000" b="1" dirty="0">
                <a:latin typeface="华文新魏" panose="02010800040101010101" pitchFamily="2" charset="-122"/>
                <a:ea typeface="华文新魏" panose="02010800040101010101" pitchFamily="2" charset="-122"/>
              </a:rPr>
              <a:t>，令</a:t>
            </a:r>
            <a:r>
              <a:rPr lang="en-US" altLang="zh-CN" sz="2000" b="1" dirty="0">
                <a:solidFill>
                  <a:srgbClr val="FF0000"/>
                </a:solidFill>
                <a:latin typeface="华文新魏" panose="02010800040101010101" pitchFamily="2" charset="-122"/>
                <a:ea typeface="华文新魏" panose="02010800040101010101" pitchFamily="2" charset="-122"/>
              </a:rPr>
              <a:t>CLK=0</a:t>
            </a:r>
            <a:r>
              <a:rPr lang="zh-CN" altLang="en-US" sz="2000" b="1" dirty="0">
                <a:latin typeface="华文新魏" panose="02010800040101010101" pitchFamily="2" charset="-122"/>
                <a:ea typeface="华文新魏" panose="02010800040101010101" pitchFamily="2" charset="-122"/>
              </a:rPr>
              <a:t>，这样触发器的数据端（</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触发器的</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端等）变量就可认为是</a:t>
            </a:r>
            <a:r>
              <a:rPr lang="zh-CN" altLang="en-US" sz="2000" b="1" dirty="0">
                <a:solidFill>
                  <a:srgbClr val="FF0000"/>
                </a:solidFill>
                <a:latin typeface="华文新魏" panose="02010800040101010101" pitchFamily="2" charset="-122"/>
                <a:ea typeface="华文新魏" panose="02010800040101010101" pitchFamily="2" charset="-122"/>
              </a:rPr>
              <a:t>无关最小项</a:t>
            </a:r>
            <a:r>
              <a:rPr lang="en-US" altLang="zh-CN" sz="2000" b="1" dirty="0">
                <a:solidFill>
                  <a:srgbClr val="FF0000"/>
                </a:solidFill>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，这有利于激励函数的化简。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675">
                                            <p:txEl>
                                              <p:pRg st="6" end="6"/>
                                            </p:txEl>
                                          </p:spTgt>
                                        </p:tgtEl>
                                        <p:attrNameLst>
                                          <p:attrName>style.visibility</p:attrName>
                                        </p:attrNameLst>
                                      </p:cBhvr>
                                      <p:to>
                                        <p:strVal val="visible"/>
                                      </p:to>
                                    </p:set>
                                    <p:anim calcmode="lin" valueType="num">
                                      <p:cBhvr additive="base">
                                        <p:cTn id="41"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8675">
                                            <p:txEl>
                                              <p:pRg st="7" end="7"/>
                                            </p:txEl>
                                          </p:spTgt>
                                        </p:tgtEl>
                                        <p:attrNameLst>
                                          <p:attrName>style.visibility</p:attrName>
                                        </p:attrNameLst>
                                      </p:cBhvr>
                                      <p:to>
                                        <p:strVal val="visible"/>
                                      </p:to>
                                    </p:set>
                                    <p:anim calcmode="lin" valueType="num">
                                      <p:cBhvr additive="base">
                                        <p:cTn id="45"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8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675">
                                            <p:txEl>
                                              <p:pRg st="8" end="8"/>
                                            </p:txEl>
                                          </p:spTgt>
                                        </p:tgtEl>
                                        <p:attrNameLst>
                                          <p:attrName>style.visibility</p:attrName>
                                        </p:attrNameLst>
                                      </p:cBhvr>
                                      <p:to>
                                        <p:strVal val="visible"/>
                                      </p:to>
                                    </p:set>
                                    <p:anim calcmode="lin" valueType="num">
                                      <p:cBhvr additive="base">
                                        <p:cTn id="51" dur="500" fill="hold"/>
                                        <p:tgtEl>
                                          <p:spTgt spid="2867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8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28675"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a:xfrm>
            <a:off x="611188" y="615950"/>
            <a:ext cx="8532812" cy="628650"/>
          </a:xfrm>
          <a:prstGeom prst="rect">
            <a:avLst/>
          </a:prstGeom>
          <a:noFill/>
          <a:ln w="9525">
            <a:noFill/>
          </a:ln>
        </p:spPr>
        <p:txBody>
          <a:bodyPr/>
          <a:lstStyle/>
          <a:p>
            <a:pPr eaLnBrk="1" hangingPunct="1"/>
            <a:r>
              <a:rPr lang="zh-CN" altLang="en-US" sz="2000" b="1" dirty="0">
                <a:solidFill>
                  <a:srgbClr val="FF0000"/>
                </a:solidFill>
                <a:latin typeface="华文新魏" panose="02010800040101010101" pitchFamily="2" charset="-122"/>
                <a:ea typeface="华文新魏" panose="02010800040101010101" pitchFamily="2" charset="-122"/>
              </a:rPr>
              <a:t>例</a:t>
            </a:r>
            <a:r>
              <a:rPr lang="zh-CN" altLang="en-US"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用</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触发器设计一个“</a:t>
            </a:r>
            <a:r>
              <a:rPr lang="en-US" altLang="zh-CN" sz="2000" b="1" dirty="0">
                <a:latin typeface="华文新魏" panose="02010800040101010101" pitchFamily="2" charset="-122"/>
                <a:ea typeface="华文新魏" panose="02010800040101010101" pitchFamily="2" charset="-122"/>
              </a:rPr>
              <a:t>x</a:t>
            </a:r>
            <a:r>
              <a:rPr lang="en-US" altLang="zh-CN" sz="2000" b="1" baseline="-25000" dirty="0">
                <a:latin typeface="华文新魏" panose="02010800040101010101" pitchFamily="2" charset="-122"/>
                <a:ea typeface="华文新魏" panose="02010800040101010101" pitchFamily="2" charset="-122"/>
              </a:rPr>
              <a:t>1</a:t>
            </a:r>
            <a:r>
              <a:rPr lang="en-US" altLang="zh-CN" sz="2000" b="1" dirty="0">
                <a:latin typeface="华文新魏" panose="02010800040101010101" pitchFamily="2" charset="-122"/>
                <a:ea typeface="华文新魏" panose="02010800040101010101" pitchFamily="2" charset="-122"/>
              </a:rPr>
              <a:t>–x</a:t>
            </a:r>
            <a:r>
              <a:rPr lang="en-US" altLang="zh-CN" sz="2000" b="1" baseline="-25000" dirty="0">
                <a:latin typeface="华文新魏" panose="02010800040101010101" pitchFamily="2" charset="-122"/>
                <a:ea typeface="华文新魏" panose="02010800040101010101" pitchFamily="2" charset="-122"/>
              </a:rPr>
              <a:t>1</a:t>
            </a:r>
            <a:r>
              <a:rPr lang="en-US" altLang="zh-CN" sz="2000" b="1" dirty="0">
                <a:latin typeface="华文新魏" panose="02010800040101010101" pitchFamily="2" charset="-122"/>
                <a:ea typeface="华文新魏" panose="02010800040101010101" pitchFamily="2" charset="-122"/>
              </a:rPr>
              <a:t>–x</a:t>
            </a:r>
            <a:r>
              <a:rPr lang="en-US" altLang="zh-CN" sz="2000" b="1" baseline="-25000" dirty="0">
                <a:latin typeface="华文新魏" panose="02010800040101010101" pitchFamily="2" charset="-122"/>
                <a:ea typeface="华文新魏" panose="02010800040101010101" pitchFamily="2" charset="-122"/>
              </a:rPr>
              <a:t>2</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序列检测器（米勒型）</a:t>
            </a:r>
            <a:r>
              <a:rPr lang="zh-CN" altLang="en-US" sz="2000" dirty="0">
                <a:latin typeface="华文新魏" panose="02010800040101010101" pitchFamily="2" charset="-122"/>
                <a:ea typeface="华文新魏" panose="02010800040101010101" pitchFamily="2" charset="-122"/>
              </a:rPr>
              <a:t>。</a:t>
            </a:r>
          </a:p>
        </p:txBody>
      </p:sp>
      <p:sp>
        <p:nvSpPr>
          <p:cNvPr id="119811" name="Text Box 25"/>
          <p:cNvSpPr txBox="1"/>
          <p:nvPr/>
        </p:nvSpPr>
        <p:spPr>
          <a:xfrm>
            <a:off x="1089025" y="987425"/>
            <a:ext cx="5453063" cy="39878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⑴ </a:t>
            </a:r>
            <a:r>
              <a:rPr lang="zh-CN" altLang="en-US" b="1" dirty="0">
                <a:solidFill>
                  <a:schemeClr val="tx1"/>
                </a:solidFill>
                <a:latin typeface="华文新魏" panose="02010800040101010101" pitchFamily="2" charset="-122"/>
                <a:ea typeface="华文新魏" panose="02010800040101010101" pitchFamily="2" charset="-122"/>
              </a:rPr>
              <a:t>建立原始状态图</a:t>
            </a:r>
            <a:r>
              <a:rPr lang="zh-CN" altLang="en-US" dirty="0">
                <a:solidFill>
                  <a:schemeClr val="tx1"/>
                </a:solidFill>
                <a:latin typeface="华文新魏" panose="02010800040101010101" pitchFamily="2" charset="-122"/>
                <a:ea typeface="华文新魏" panose="02010800040101010101" pitchFamily="2" charset="-122"/>
              </a:rPr>
              <a:t>和</a:t>
            </a:r>
            <a:r>
              <a:rPr lang="zh-CN" altLang="en-US" b="1" dirty="0">
                <a:solidFill>
                  <a:schemeClr val="tx1"/>
                </a:solidFill>
                <a:latin typeface="华文新魏" panose="02010800040101010101" pitchFamily="2" charset="-122"/>
                <a:ea typeface="华文新魏" panose="02010800040101010101" pitchFamily="2" charset="-122"/>
              </a:rPr>
              <a:t>状态表</a:t>
            </a:r>
          </a:p>
        </p:txBody>
      </p:sp>
      <p:sp>
        <p:nvSpPr>
          <p:cNvPr id="119812" name="Text Box 93"/>
          <p:cNvSpPr txBox="1"/>
          <p:nvPr/>
        </p:nvSpPr>
        <p:spPr>
          <a:xfrm>
            <a:off x="6855460" y="4191000"/>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y</a:t>
            </a:r>
            <a:r>
              <a:rPr lang="en-US" altLang="zh-CN" b="1" baseline="30000" dirty="0">
                <a:solidFill>
                  <a:schemeClr val="tx1"/>
                </a:solidFill>
                <a:latin typeface="黑体" panose="02010609060101010101" pitchFamily="49" charset="-122"/>
                <a:ea typeface="黑体" panose="02010609060101010101" pitchFamily="49" charset="-122"/>
              </a:rPr>
              <a:t>n+1</a:t>
            </a:r>
            <a:r>
              <a:rPr lang="en-US" altLang="zh-CN" b="1" dirty="0">
                <a:solidFill>
                  <a:schemeClr val="tx1"/>
                </a:solidFill>
                <a:latin typeface="黑体" panose="02010609060101010101" pitchFamily="49" charset="-122"/>
                <a:ea typeface="黑体" panose="02010609060101010101" pitchFamily="49" charset="-122"/>
              </a:rPr>
              <a:t>/Z</a:t>
            </a:r>
          </a:p>
        </p:txBody>
      </p:sp>
      <p:grpSp>
        <p:nvGrpSpPr>
          <p:cNvPr id="2" name="组合 1"/>
          <p:cNvGrpSpPr/>
          <p:nvPr/>
        </p:nvGrpSpPr>
        <p:grpSpPr>
          <a:xfrm>
            <a:off x="709613" y="1525905"/>
            <a:ext cx="3141662" cy="3212783"/>
            <a:chOff x="1118" y="2403"/>
            <a:chExt cx="4947" cy="5060"/>
          </a:xfrm>
        </p:grpSpPr>
        <p:sp>
          <p:nvSpPr>
            <p:cNvPr id="119813" name="Line 40"/>
            <p:cNvSpPr/>
            <p:nvPr/>
          </p:nvSpPr>
          <p:spPr>
            <a:xfrm>
              <a:off x="2610" y="4888"/>
              <a:ext cx="2493" cy="0"/>
            </a:xfrm>
            <a:prstGeom prst="line">
              <a:avLst/>
            </a:prstGeom>
            <a:ln w="28575" cap="flat" cmpd="sng">
              <a:solidFill>
                <a:schemeClr val="tx1"/>
              </a:solidFill>
              <a:prstDash val="solid"/>
              <a:headEnd type="none" w="med" len="med"/>
              <a:tailEnd type="triangle" w="med" len="med"/>
            </a:ln>
          </p:spPr>
        </p:sp>
        <p:sp>
          <p:nvSpPr>
            <p:cNvPr id="119814" name="Line 41"/>
            <p:cNvSpPr>
              <a:spLocks noChangeAspect="1"/>
            </p:cNvSpPr>
            <p:nvPr/>
          </p:nvSpPr>
          <p:spPr>
            <a:xfrm flipH="1">
              <a:off x="4155" y="5158"/>
              <a:ext cx="1083" cy="977"/>
            </a:xfrm>
            <a:prstGeom prst="line">
              <a:avLst/>
            </a:prstGeom>
            <a:ln w="28575" cap="flat" cmpd="sng">
              <a:solidFill>
                <a:schemeClr val="tx1"/>
              </a:solidFill>
              <a:prstDash val="solid"/>
              <a:headEnd type="none" w="med" len="med"/>
              <a:tailEnd type="triangle" w="med" len="med"/>
            </a:ln>
          </p:spPr>
        </p:sp>
        <p:sp>
          <p:nvSpPr>
            <p:cNvPr id="119815" name="Line 42"/>
            <p:cNvSpPr>
              <a:spLocks noChangeAspect="1"/>
            </p:cNvSpPr>
            <p:nvPr/>
          </p:nvSpPr>
          <p:spPr>
            <a:xfrm flipH="1" flipV="1">
              <a:off x="2438" y="5225"/>
              <a:ext cx="1082" cy="978"/>
            </a:xfrm>
            <a:prstGeom prst="line">
              <a:avLst/>
            </a:prstGeom>
            <a:ln w="28575" cap="flat" cmpd="sng">
              <a:solidFill>
                <a:schemeClr val="tx1"/>
              </a:solidFill>
              <a:prstDash val="solid"/>
              <a:headEnd type="none" w="med" len="med"/>
              <a:tailEnd type="triangle" w="med" len="med"/>
            </a:ln>
          </p:spPr>
        </p:sp>
        <p:sp>
          <p:nvSpPr>
            <p:cNvPr id="119816" name="Line 43"/>
            <p:cNvSpPr>
              <a:spLocks noChangeAspect="1"/>
            </p:cNvSpPr>
            <p:nvPr/>
          </p:nvSpPr>
          <p:spPr>
            <a:xfrm>
              <a:off x="4205" y="3540"/>
              <a:ext cx="1145" cy="1033"/>
            </a:xfrm>
            <a:prstGeom prst="line">
              <a:avLst/>
            </a:prstGeom>
            <a:ln w="28575" cap="flat" cmpd="sng">
              <a:solidFill>
                <a:schemeClr val="tx1"/>
              </a:solidFill>
              <a:prstDash val="solid"/>
              <a:headEnd type="none" w="med" len="med"/>
              <a:tailEnd type="triangle" w="med" len="med"/>
            </a:ln>
          </p:spPr>
        </p:sp>
        <p:sp>
          <p:nvSpPr>
            <p:cNvPr id="119817" name="Line 44"/>
            <p:cNvSpPr/>
            <p:nvPr/>
          </p:nvSpPr>
          <p:spPr>
            <a:xfrm flipH="1" flipV="1">
              <a:off x="4108" y="3718"/>
              <a:ext cx="1095" cy="990"/>
            </a:xfrm>
            <a:prstGeom prst="line">
              <a:avLst/>
            </a:prstGeom>
            <a:ln w="28575" cap="flat" cmpd="sng">
              <a:solidFill>
                <a:schemeClr val="tx1"/>
              </a:solidFill>
              <a:prstDash val="solid"/>
              <a:headEnd type="none" w="med" len="med"/>
              <a:tailEnd type="triangle" w="med" len="med"/>
            </a:ln>
          </p:spPr>
        </p:sp>
        <p:sp>
          <p:nvSpPr>
            <p:cNvPr id="119818" name="Text Box 105"/>
            <p:cNvSpPr txBox="1"/>
            <p:nvPr/>
          </p:nvSpPr>
          <p:spPr>
            <a:xfrm>
              <a:off x="4128" y="2403"/>
              <a:ext cx="1224" cy="628"/>
            </a:xfrm>
            <a:prstGeom prst="rect">
              <a:avLst/>
            </a:prstGeom>
            <a:noFill/>
            <a:ln w="28575">
              <a:noFill/>
            </a:ln>
          </p:spPr>
          <p:txBody>
            <a:bodyPr wrap="square">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grpSp>
          <p:nvGrpSpPr>
            <p:cNvPr id="119819" name="Group 116"/>
            <p:cNvGrpSpPr/>
            <p:nvPr/>
          </p:nvGrpSpPr>
          <p:grpSpPr>
            <a:xfrm rot="-5400000">
              <a:off x="3470" y="2480"/>
              <a:ext cx="720" cy="698"/>
              <a:chOff x="0" y="0"/>
              <a:chExt cx="384" cy="336"/>
            </a:xfrm>
          </p:grpSpPr>
          <p:sp>
            <p:nvSpPr>
              <p:cNvPr id="119868" name="AutoShape 117"/>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19869" name="Line 118"/>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9820" name="Oval 133"/>
            <p:cNvSpPr/>
            <p:nvPr/>
          </p:nvSpPr>
          <p:spPr>
            <a:xfrm>
              <a:off x="5103" y="4573"/>
              <a:ext cx="847" cy="765"/>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B</a:t>
              </a:r>
            </a:p>
          </p:txBody>
        </p:sp>
        <p:sp>
          <p:nvSpPr>
            <p:cNvPr id="119821" name="Text Box 135"/>
            <p:cNvSpPr txBox="1"/>
            <p:nvPr/>
          </p:nvSpPr>
          <p:spPr>
            <a:xfrm>
              <a:off x="4705" y="3610"/>
              <a:ext cx="1360" cy="705"/>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sp>
          <p:nvSpPr>
            <p:cNvPr id="119822" name="Text Box 136"/>
            <p:cNvSpPr txBox="1"/>
            <p:nvPr/>
          </p:nvSpPr>
          <p:spPr>
            <a:xfrm>
              <a:off x="3520" y="3830"/>
              <a:ext cx="1590" cy="705"/>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sp>
          <p:nvSpPr>
            <p:cNvPr id="119823" name="Text Box 137"/>
            <p:cNvSpPr txBox="1"/>
            <p:nvPr/>
          </p:nvSpPr>
          <p:spPr>
            <a:xfrm>
              <a:off x="4705" y="5500"/>
              <a:ext cx="1360" cy="70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grpSp>
          <p:nvGrpSpPr>
            <p:cNvPr id="119824" name="Group 138"/>
            <p:cNvGrpSpPr/>
            <p:nvPr/>
          </p:nvGrpSpPr>
          <p:grpSpPr>
            <a:xfrm rot="5400000">
              <a:off x="3465" y="6595"/>
              <a:ext cx="718" cy="698"/>
              <a:chOff x="0" y="0"/>
              <a:chExt cx="384" cy="336"/>
            </a:xfrm>
          </p:grpSpPr>
          <p:sp>
            <p:nvSpPr>
              <p:cNvPr id="119866" name="AutoShape 139"/>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19867" name="Line 140"/>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9825" name="Text Box 141"/>
            <p:cNvSpPr txBox="1"/>
            <p:nvPr/>
          </p:nvSpPr>
          <p:spPr>
            <a:xfrm>
              <a:off x="4208" y="6760"/>
              <a:ext cx="1405" cy="70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sp>
          <p:nvSpPr>
            <p:cNvPr id="119826" name="Text Box 142"/>
            <p:cNvSpPr txBox="1"/>
            <p:nvPr/>
          </p:nvSpPr>
          <p:spPr>
            <a:xfrm>
              <a:off x="2820" y="5235"/>
              <a:ext cx="1340" cy="70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dirty="0">
                  <a:solidFill>
                    <a:schemeClr val="tx1"/>
                  </a:solidFill>
                  <a:latin typeface="黑体" panose="02010609060101010101" pitchFamily="49" charset="-122"/>
                  <a:ea typeface="黑体" panose="02010609060101010101" pitchFamily="49" charset="-122"/>
                </a:rPr>
                <a:t>/1</a:t>
              </a:r>
              <a:r>
                <a:rPr lang="en-US" altLang="zh-CN" b="1" baseline="-25000" dirty="0">
                  <a:solidFill>
                    <a:schemeClr val="tx1"/>
                  </a:solidFill>
                  <a:latin typeface="黑体" panose="02010609060101010101" pitchFamily="49" charset="-122"/>
                  <a:ea typeface="黑体" panose="02010609060101010101" pitchFamily="49" charset="-122"/>
                </a:rPr>
                <a:t> </a:t>
              </a:r>
            </a:p>
          </p:txBody>
        </p:sp>
        <p:grpSp>
          <p:nvGrpSpPr>
            <p:cNvPr id="119827" name="Group 143"/>
            <p:cNvGrpSpPr/>
            <p:nvPr/>
          </p:nvGrpSpPr>
          <p:grpSpPr>
            <a:xfrm rot="10800000">
              <a:off x="1150" y="4630"/>
              <a:ext cx="798" cy="630"/>
              <a:chOff x="0" y="0"/>
              <a:chExt cx="384" cy="336"/>
            </a:xfrm>
          </p:grpSpPr>
          <p:sp>
            <p:nvSpPr>
              <p:cNvPr id="119864" name="AutoShape 144"/>
              <p:cNvSpPr/>
              <p:nvPr/>
            </p:nvSpPr>
            <p:spPr>
              <a:xfrm>
                <a:off x="0" y="0"/>
                <a:ext cx="384" cy="336"/>
              </a:xfrm>
              <a:prstGeom prst="flowChartDelay">
                <a:avLst/>
              </a:prstGeom>
              <a:no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19865" name="Line 145"/>
              <p:cNvSpPr/>
              <p:nvPr/>
            </p:nvSpPr>
            <p:spPr>
              <a:xfrm flipH="1">
                <a:off x="0" y="336"/>
                <a:ext cx="96" cy="0"/>
              </a:xfrm>
              <a:prstGeom prst="line">
                <a:avLst/>
              </a:prstGeom>
              <a:ln w="28575" cap="flat" cmpd="sng">
                <a:solidFill>
                  <a:schemeClr val="tx1"/>
                </a:solidFill>
                <a:prstDash val="solid"/>
                <a:headEnd type="none" w="med" len="med"/>
                <a:tailEnd type="triangle" w="med" len="med"/>
              </a:ln>
            </p:spPr>
          </p:sp>
        </p:grpSp>
        <p:sp>
          <p:nvSpPr>
            <p:cNvPr id="119828" name="Text Box 146"/>
            <p:cNvSpPr txBox="1"/>
            <p:nvPr/>
          </p:nvSpPr>
          <p:spPr>
            <a:xfrm>
              <a:off x="1118" y="3945"/>
              <a:ext cx="1432" cy="70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2</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sp>
          <p:nvSpPr>
            <p:cNvPr id="119829" name="Text Box 147"/>
            <p:cNvSpPr txBox="1"/>
            <p:nvPr/>
          </p:nvSpPr>
          <p:spPr>
            <a:xfrm>
              <a:off x="3318" y="4278"/>
              <a:ext cx="1620" cy="705"/>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dirty="0">
                  <a:solidFill>
                    <a:schemeClr val="tx1"/>
                  </a:solidFill>
                  <a:latin typeface="黑体" panose="02010609060101010101" pitchFamily="49" charset="-122"/>
                  <a:ea typeface="黑体" panose="02010609060101010101" pitchFamily="49" charset="-122"/>
                </a:rPr>
                <a:t>/0</a:t>
              </a:r>
              <a:r>
                <a:rPr lang="en-US" altLang="zh-CN" b="1" baseline="-25000" dirty="0">
                  <a:solidFill>
                    <a:schemeClr val="tx1"/>
                  </a:solidFill>
                  <a:latin typeface="黑体" panose="02010609060101010101" pitchFamily="49" charset="-122"/>
                  <a:ea typeface="黑体" panose="02010609060101010101" pitchFamily="49" charset="-122"/>
                </a:rPr>
                <a:t> </a:t>
              </a:r>
            </a:p>
          </p:txBody>
        </p:sp>
        <p:sp>
          <p:nvSpPr>
            <p:cNvPr id="119830" name="Line 149"/>
            <p:cNvSpPr/>
            <p:nvPr/>
          </p:nvSpPr>
          <p:spPr>
            <a:xfrm flipV="1">
              <a:off x="2413" y="3718"/>
              <a:ext cx="997" cy="900"/>
            </a:xfrm>
            <a:prstGeom prst="line">
              <a:avLst/>
            </a:prstGeom>
            <a:ln w="28575" cap="flat" cmpd="sng">
              <a:solidFill>
                <a:schemeClr val="tx1"/>
              </a:solidFill>
              <a:prstDash val="sysDot"/>
              <a:headEnd type="none" w="med" len="med"/>
              <a:tailEnd type="triangle" w="med" len="med"/>
            </a:ln>
          </p:spPr>
        </p:sp>
        <p:sp>
          <p:nvSpPr>
            <p:cNvPr id="119831" name="Text Box 150"/>
            <p:cNvSpPr txBox="1"/>
            <p:nvPr/>
          </p:nvSpPr>
          <p:spPr>
            <a:xfrm>
              <a:off x="2073" y="3605"/>
              <a:ext cx="1497" cy="705"/>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黑体" panose="02010609060101010101" pitchFamily="49" charset="-122"/>
                  <a:ea typeface="黑体" panose="02010609060101010101" pitchFamily="49" charset="-122"/>
                </a:rPr>
                <a:t>x</a:t>
              </a:r>
              <a:r>
                <a:rPr lang="en-US" altLang="zh-CN" baseline="-25000" dirty="0">
                  <a:solidFill>
                    <a:schemeClr val="tx1"/>
                  </a:solidFill>
                  <a:latin typeface="黑体" panose="02010609060101010101" pitchFamily="49" charset="-122"/>
                  <a:ea typeface="黑体" panose="02010609060101010101" pitchFamily="49" charset="-122"/>
                </a:rPr>
                <a:t>2</a:t>
              </a:r>
              <a:r>
                <a:rPr lang="en-US" altLang="zh-CN" dirty="0">
                  <a:solidFill>
                    <a:schemeClr val="tx1"/>
                  </a:solidFill>
                  <a:latin typeface="黑体" panose="02010609060101010101" pitchFamily="49" charset="-122"/>
                  <a:ea typeface="黑体" panose="02010609060101010101" pitchFamily="49" charset="-122"/>
                </a:rPr>
                <a:t>/0</a:t>
              </a:r>
              <a:r>
                <a:rPr lang="en-US" altLang="zh-CN" baseline="-25000" dirty="0">
                  <a:solidFill>
                    <a:schemeClr val="tx1"/>
                  </a:solidFill>
                  <a:latin typeface="黑体" panose="02010609060101010101" pitchFamily="49" charset="-122"/>
                  <a:ea typeface="黑体" panose="02010609060101010101" pitchFamily="49" charset="-122"/>
                </a:rPr>
                <a:t> </a:t>
              </a:r>
            </a:p>
          </p:txBody>
        </p:sp>
        <p:sp>
          <p:nvSpPr>
            <p:cNvPr id="119832" name="Oval 95"/>
            <p:cNvSpPr/>
            <p:nvPr/>
          </p:nvSpPr>
          <p:spPr>
            <a:xfrm>
              <a:off x="3410" y="3045"/>
              <a:ext cx="845" cy="765"/>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A</a:t>
              </a:r>
            </a:p>
          </p:txBody>
        </p:sp>
        <p:sp>
          <p:nvSpPr>
            <p:cNvPr id="119833" name="Oval 131"/>
            <p:cNvSpPr/>
            <p:nvPr/>
          </p:nvSpPr>
          <p:spPr>
            <a:xfrm>
              <a:off x="3410" y="6058"/>
              <a:ext cx="845" cy="765"/>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C</a:t>
              </a:r>
            </a:p>
          </p:txBody>
        </p:sp>
        <p:sp>
          <p:nvSpPr>
            <p:cNvPr id="119834" name="Oval 134"/>
            <p:cNvSpPr/>
            <p:nvPr/>
          </p:nvSpPr>
          <p:spPr>
            <a:xfrm>
              <a:off x="1715" y="4573"/>
              <a:ext cx="848" cy="765"/>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D</a:t>
              </a:r>
            </a:p>
          </p:txBody>
        </p:sp>
      </p:grpSp>
      <p:graphicFrame>
        <p:nvGraphicFramePr>
          <p:cNvPr id="29729" name="Group 33"/>
          <p:cNvGraphicFramePr>
            <a:graphicFrameLocks noGrp="1"/>
          </p:cNvGraphicFramePr>
          <p:nvPr/>
        </p:nvGraphicFramePr>
        <p:xfrm>
          <a:off x="4814888" y="1779588"/>
          <a:ext cx="3429000" cy="2430462"/>
        </p:xfrm>
        <a:graphic>
          <a:graphicData uri="http://schemas.openxmlformats.org/drawingml/2006/table">
            <a:tbl>
              <a:tblPr/>
              <a:tblGrid>
                <a:gridCol w="1182688">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tblGrid>
              <a:tr h="394644">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34286" marB="342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x</a:t>
                      </a:r>
                      <a:r>
                        <a:rPr kumimoji="0" lang="en-US" altLang="zh-CN" sz="20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T="34286" marB="3428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x</a:t>
                      </a:r>
                      <a:r>
                        <a:rPr kumimoji="0" lang="en-US" altLang="zh-CN" sz="2000" b="1"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a:t>
                      </a:r>
                    </a:p>
                  </a:txBody>
                  <a:tcPr marT="34286" marB="342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45426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p>
                  </a:txBody>
                  <a:tcPr marT="34286" marB="342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B/0</a:t>
                      </a:r>
                    </a:p>
                  </a:txBody>
                  <a:tcPr marT="34286" marB="3428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A/0</a:t>
                      </a:r>
                    </a:p>
                  </a:txBody>
                  <a:tcPr marT="34286" marB="342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819">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B</a:t>
                      </a:r>
                    </a:p>
                  </a:txBody>
                  <a:tcPr marT="34286" marB="342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C/0</a:t>
                      </a:r>
                    </a:p>
                  </a:txBody>
                  <a:tcPr marT="34286" marB="3428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A/0</a:t>
                      </a:r>
                    </a:p>
                  </a:txBody>
                  <a:tcPr marT="34286" marB="342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819">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C</a:t>
                      </a:r>
                    </a:p>
                  </a:txBody>
                  <a:tcPr marT="34286" marB="342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C/0</a:t>
                      </a:r>
                    </a:p>
                  </a:txBody>
                  <a:tcPr marT="34286" marB="3428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D/1</a:t>
                      </a:r>
                    </a:p>
                  </a:txBody>
                  <a:tcPr marT="34286" marB="342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991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a:t>
                      </a:r>
                    </a:p>
                  </a:txBody>
                  <a:tcPr marT="34286" marB="342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B/0</a:t>
                      </a:r>
                    </a:p>
                  </a:txBody>
                  <a:tcPr marT="34286" marB="3428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D/0</a:t>
                      </a:r>
                    </a:p>
                  </a:txBody>
                  <a:tcPr marT="34286" marB="342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9862" name="Text Box 77"/>
          <p:cNvSpPr txBox="1"/>
          <p:nvPr/>
        </p:nvSpPr>
        <p:spPr>
          <a:xfrm>
            <a:off x="5272088" y="1635125"/>
            <a:ext cx="1066800" cy="447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1</a:t>
            </a:r>
            <a:r>
              <a:rPr lang="en-US" altLang="zh-CN" b="1" dirty="0">
                <a:solidFill>
                  <a:schemeClr val="tx1"/>
                </a:solidFill>
                <a:latin typeface="黑体" panose="02010609060101010101" pitchFamily="49" charset="-122"/>
                <a:ea typeface="黑体" panose="02010609060101010101" pitchFamily="49" charset="-122"/>
              </a:rPr>
              <a:t>x</a:t>
            </a:r>
            <a:r>
              <a:rPr lang="en-US" altLang="zh-CN" b="1" baseline="-25000" dirty="0">
                <a:solidFill>
                  <a:schemeClr val="tx1"/>
                </a:solidFill>
                <a:latin typeface="黑体" panose="02010609060101010101" pitchFamily="49" charset="-122"/>
                <a:ea typeface="黑体" panose="02010609060101010101" pitchFamily="49" charset="-122"/>
              </a:rPr>
              <a:t>2</a:t>
            </a:r>
          </a:p>
        </p:txBody>
      </p:sp>
      <p:sp>
        <p:nvSpPr>
          <p:cNvPr id="119863" name="Text Box 79"/>
          <p:cNvSpPr txBox="1"/>
          <p:nvPr/>
        </p:nvSpPr>
        <p:spPr>
          <a:xfrm>
            <a:off x="4975225" y="1779588"/>
            <a:ext cx="5334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黑体" panose="02010609060101010101" pitchFamily="49" charset="-122"/>
                <a:ea typeface="黑体" panose="02010609060101010101" pitchFamily="49" charset="-12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ppt_x"/>
                                          </p:val>
                                        </p:tav>
                                        <p:tav tm="100000">
                                          <p:val>
                                            <p:strVal val="#ppt_x"/>
                                          </p:val>
                                        </p:tav>
                                      </p:tavLst>
                                    </p:anim>
                                    <p:anim calcmode="lin" valueType="num">
                                      <p:cBhvr additive="base">
                                        <p:cTn id="8" dur="500" fill="hold"/>
                                        <p:tgtEl>
                                          <p:spTgt spid="1198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2"/>
                                        </p:tgtEl>
                                        <p:attrNameLst>
                                          <p:attrName>style.visibility</p:attrName>
                                        </p:attrNameLst>
                                      </p:cBhvr>
                                      <p:to>
                                        <p:strVal val="visible"/>
                                      </p:to>
                                    </p:set>
                                    <p:anim calcmode="lin" valueType="num">
                                      <p:cBhvr additive="base">
                                        <p:cTn id="19" dur="500" fill="hold"/>
                                        <p:tgtEl>
                                          <p:spTgt spid="119812"/>
                                        </p:tgtEl>
                                        <p:attrNameLst>
                                          <p:attrName>ppt_x</p:attrName>
                                        </p:attrNameLst>
                                      </p:cBhvr>
                                      <p:tavLst>
                                        <p:tav tm="0">
                                          <p:val>
                                            <p:strVal val="#ppt_x"/>
                                          </p:val>
                                        </p:tav>
                                        <p:tav tm="100000">
                                          <p:val>
                                            <p:strVal val="#ppt_x"/>
                                          </p:val>
                                        </p:tav>
                                      </p:tavLst>
                                    </p:anim>
                                    <p:anim calcmode="lin" valueType="num">
                                      <p:cBhvr additive="base">
                                        <p:cTn id="20" dur="500" fill="hold"/>
                                        <p:tgtEl>
                                          <p:spTgt spid="1198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729"/>
                                        </p:tgtEl>
                                        <p:attrNameLst>
                                          <p:attrName>style.visibility</p:attrName>
                                        </p:attrNameLst>
                                      </p:cBhvr>
                                      <p:to>
                                        <p:strVal val="visible"/>
                                      </p:to>
                                    </p:set>
                                    <p:anim calcmode="lin" valueType="num">
                                      <p:cBhvr additive="base">
                                        <p:cTn id="23" dur="500" fill="hold"/>
                                        <p:tgtEl>
                                          <p:spTgt spid="29729"/>
                                        </p:tgtEl>
                                        <p:attrNameLst>
                                          <p:attrName>ppt_x</p:attrName>
                                        </p:attrNameLst>
                                      </p:cBhvr>
                                      <p:tavLst>
                                        <p:tav tm="0">
                                          <p:val>
                                            <p:strVal val="#ppt_x"/>
                                          </p:val>
                                        </p:tav>
                                        <p:tav tm="100000">
                                          <p:val>
                                            <p:strVal val="#ppt_x"/>
                                          </p:val>
                                        </p:tav>
                                      </p:tavLst>
                                    </p:anim>
                                    <p:anim calcmode="lin" valueType="num">
                                      <p:cBhvr additive="base">
                                        <p:cTn id="24" dur="500" fill="hold"/>
                                        <p:tgtEl>
                                          <p:spTgt spid="2972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9862"/>
                                        </p:tgtEl>
                                        <p:attrNameLst>
                                          <p:attrName>style.visibility</p:attrName>
                                        </p:attrNameLst>
                                      </p:cBhvr>
                                      <p:to>
                                        <p:strVal val="visible"/>
                                      </p:to>
                                    </p:set>
                                    <p:anim calcmode="lin" valueType="num">
                                      <p:cBhvr additive="base">
                                        <p:cTn id="27" dur="500" fill="hold"/>
                                        <p:tgtEl>
                                          <p:spTgt spid="119862"/>
                                        </p:tgtEl>
                                        <p:attrNameLst>
                                          <p:attrName>ppt_x</p:attrName>
                                        </p:attrNameLst>
                                      </p:cBhvr>
                                      <p:tavLst>
                                        <p:tav tm="0">
                                          <p:val>
                                            <p:strVal val="#ppt_x"/>
                                          </p:val>
                                        </p:tav>
                                        <p:tav tm="100000">
                                          <p:val>
                                            <p:strVal val="#ppt_x"/>
                                          </p:val>
                                        </p:tav>
                                      </p:tavLst>
                                    </p:anim>
                                    <p:anim calcmode="lin" valueType="num">
                                      <p:cBhvr additive="base">
                                        <p:cTn id="28" dur="500" fill="hold"/>
                                        <p:tgtEl>
                                          <p:spTgt spid="1198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863"/>
                                        </p:tgtEl>
                                        <p:attrNameLst>
                                          <p:attrName>style.visibility</p:attrName>
                                        </p:attrNameLst>
                                      </p:cBhvr>
                                      <p:to>
                                        <p:strVal val="visible"/>
                                      </p:to>
                                    </p:set>
                                    <p:anim calcmode="lin" valueType="num">
                                      <p:cBhvr additive="base">
                                        <p:cTn id="31" dur="500" fill="hold"/>
                                        <p:tgtEl>
                                          <p:spTgt spid="119863"/>
                                        </p:tgtEl>
                                        <p:attrNameLst>
                                          <p:attrName>ppt_x</p:attrName>
                                        </p:attrNameLst>
                                      </p:cBhvr>
                                      <p:tavLst>
                                        <p:tav tm="0">
                                          <p:val>
                                            <p:strVal val="#ppt_x"/>
                                          </p:val>
                                        </p:tav>
                                        <p:tav tm="100000">
                                          <p:val>
                                            <p:strVal val="#ppt_x"/>
                                          </p:val>
                                        </p:tav>
                                      </p:tavLst>
                                    </p:anim>
                                    <p:anim calcmode="lin" valueType="num">
                                      <p:cBhvr additive="base">
                                        <p:cTn id="32" dur="500" fill="hold"/>
                                        <p:tgtEl>
                                          <p:spTgt spid="119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P spid="119812" grpId="0"/>
      <p:bldP spid="119862" grpId="0"/>
      <p:bldP spid="1198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500063" y="657225"/>
            <a:ext cx="6324600" cy="685800"/>
          </a:xfrm>
          <a:prstGeom prst="rect">
            <a:avLst/>
          </a:prstGeom>
          <a:noFill/>
          <a:ln w="9525">
            <a:noFill/>
          </a:ln>
        </p:spPr>
        <p:txBody>
          <a:bodyPr/>
          <a:lstStyle/>
          <a:p>
            <a:pPr eaLnBrk="1" hangingPunct="1">
              <a:lnSpc>
                <a:spcPct val="80000"/>
              </a:lnSpc>
            </a:pPr>
            <a:r>
              <a:rPr lang="zh-CN" altLang="en-US" sz="2800" b="1" dirty="0">
                <a:solidFill>
                  <a:srgbClr val="FF0000"/>
                </a:solidFill>
                <a:latin typeface="华文新魏" panose="02010800040101010101" pitchFamily="2" charset="-122"/>
                <a:ea typeface="华文新魏" panose="02010800040101010101" pitchFamily="2" charset="-122"/>
              </a:rPr>
              <a:t>３</a:t>
            </a:r>
            <a:r>
              <a:rPr lang="en-US" altLang="zh-CN" sz="2800" b="1" dirty="0">
                <a:solidFill>
                  <a:srgbClr val="FF0000"/>
                </a:solidFill>
                <a:latin typeface="华文新魏" panose="02010800040101010101" pitchFamily="2" charset="-122"/>
                <a:ea typeface="华文新魏" panose="02010800040101010101" pitchFamily="2" charset="-122"/>
              </a:rPr>
              <a:t>.</a:t>
            </a:r>
            <a:r>
              <a:rPr lang="zh-CN" altLang="en-US" sz="2800" b="1" dirty="0">
                <a:solidFill>
                  <a:srgbClr val="FF0000"/>
                </a:solidFill>
                <a:latin typeface="华文新魏" panose="02010800040101010101" pitchFamily="2" charset="-122"/>
                <a:ea typeface="华文新魏" panose="02010800040101010101" pitchFamily="2" charset="-122"/>
              </a:rPr>
              <a:t>３、异步时序电路的分析与设计 </a:t>
            </a:r>
          </a:p>
        </p:txBody>
      </p:sp>
      <p:sp>
        <p:nvSpPr>
          <p:cNvPr id="102403" name="Rectangle 3"/>
          <p:cNvSpPr>
            <a:spLocks noGrp="1"/>
          </p:cNvSpPr>
          <p:nvPr>
            <p:ph type="body" sz="half"/>
          </p:nvPr>
        </p:nvSpPr>
        <p:spPr>
          <a:xfrm>
            <a:off x="600075" y="1106488"/>
            <a:ext cx="7643813" cy="3770312"/>
          </a:xfrm>
          <a:prstGeom prst="rect">
            <a:avLst/>
          </a:prstGeom>
          <a:noFill/>
          <a:ln w="9525">
            <a:noFill/>
          </a:ln>
        </p:spPr>
        <p:txBody>
          <a:bodyPr/>
          <a:lstStyle>
            <a:lvl1pPr lvl="0">
              <a:buClrTx/>
              <a:buSzTx/>
              <a:buFont typeface="Arial" panose="020B0604020202020204" pitchFamily="34" charset="0"/>
              <a:defRPr sz="1900"/>
            </a:lvl1pPr>
            <a:lvl2pPr lvl="1">
              <a:buClrTx/>
              <a:buSzTx/>
              <a:buFont typeface="Arial" panose="020B0604020202020204" pitchFamily="34" charset="0"/>
              <a:defRPr sz="2400"/>
            </a:lvl2pPr>
            <a:lvl3pPr lvl="2">
              <a:buClrTx/>
              <a:buSzTx/>
              <a:buFont typeface="Arial" panose="020B0604020202020204" pitchFamily="34" charset="0"/>
              <a:defRPr sz="1300"/>
            </a:lvl3pPr>
            <a:lvl4pPr lvl="3">
              <a:buClrTx/>
              <a:buSzTx/>
              <a:buFont typeface="Arial" panose="020B0604020202020204" pitchFamily="34" charset="0"/>
              <a:defRPr sz="1100"/>
            </a:lvl4pPr>
            <a:lvl5pPr lvl="4">
              <a:buClrTx/>
              <a:buSzTx/>
              <a:buFont typeface="Arial" panose="020B0604020202020204" pitchFamily="34" charset="0"/>
              <a:defRPr sz="1100"/>
            </a:lvl5pPr>
          </a:lstStyle>
          <a:p>
            <a:pPr lvl="0" eaLnBrk="1" hangingPunct="1">
              <a:lnSpc>
                <a:spcPct val="110000"/>
              </a:lnSpc>
              <a:buNone/>
            </a:pPr>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脉冲异步时序电路概述</a:t>
            </a:r>
            <a:endParaRPr lang="en-US" altLang="zh-CN" sz="2000" b="1" dirty="0">
              <a:latin typeface="华文新魏" panose="02010800040101010101" pitchFamily="2" charset="-122"/>
              <a:ea typeface="华文新魏" panose="02010800040101010101" pitchFamily="2" charset="-122"/>
            </a:endParaRPr>
          </a:p>
          <a:p>
            <a:pPr lvl="1" eaLnBrk="1" hangingPunct="1">
              <a:lnSpc>
                <a:spcPct val="110000"/>
              </a:lnSpc>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脉冲异步时序电路与同步时序电路的相同点</a:t>
            </a:r>
            <a:endParaRPr lang="en-US" altLang="zh-CN" sz="2000" b="1" dirty="0">
              <a:latin typeface="华文新魏" panose="02010800040101010101" pitchFamily="2" charset="-122"/>
              <a:ea typeface="华文新魏" panose="02010800040101010101" pitchFamily="2" charset="-122"/>
            </a:endParaRPr>
          </a:p>
          <a:p>
            <a:pPr lvl="1" eaLnBrk="1" hangingPunct="1">
              <a:lnSpc>
                <a:spcPct val="110000"/>
              </a:lnSpc>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脉冲异步时序电路与同步时序电路的差异点</a:t>
            </a:r>
            <a:endParaRPr lang="en-US" altLang="zh-CN" sz="2000" b="1" dirty="0">
              <a:latin typeface="华文新魏" panose="02010800040101010101" pitchFamily="2" charset="-122"/>
              <a:ea typeface="华文新魏" panose="02010800040101010101" pitchFamily="2" charset="-122"/>
            </a:endParaRPr>
          </a:p>
          <a:p>
            <a:pPr lvl="1" eaLnBrk="1" hangingPunct="1">
              <a:lnSpc>
                <a:spcPct val="110000"/>
              </a:lnSpc>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脉冲异步时序电路输入的限制</a:t>
            </a:r>
            <a:r>
              <a:rPr lang="en-US" altLang="zh-CN"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教材限定</a:t>
            </a:r>
            <a:r>
              <a:rPr lang="en-US" altLang="zh-CN" sz="2000" b="1" dirty="0">
                <a:latin typeface="华文新魏" panose="02010800040101010101" pitchFamily="2" charset="-122"/>
                <a:ea typeface="华文新魏" panose="02010800040101010101" pitchFamily="2" charset="-122"/>
              </a:rPr>
              <a:t>)</a:t>
            </a:r>
          </a:p>
          <a:p>
            <a:pPr lvl="0" eaLnBrk="1" hangingPunct="1">
              <a:lnSpc>
                <a:spcPct val="110000"/>
              </a:lnSpc>
              <a:spcBef>
                <a:spcPts val="1800"/>
              </a:spcBef>
              <a:buNone/>
            </a:pPr>
            <a:r>
              <a:rPr lang="en-US" altLang="zh-CN" sz="2000" b="1" dirty="0">
                <a:latin typeface="华文新魏" panose="02010800040101010101" pitchFamily="2" charset="-122"/>
                <a:ea typeface="华文新魏" panose="02010800040101010101" pitchFamily="2" charset="-122"/>
              </a:rPr>
              <a:t>2. </a:t>
            </a:r>
            <a:r>
              <a:rPr lang="zh-CN" altLang="en-US" sz="2000" b="1" dirty="0">
                <a:latin typeface="华文新魏" panose="02010800040101010101" pitchFamily="2" charset="-122"/>
                <a:ea typeface="华文新魏" panose="02010800040101010101" pitchFamily="2" charset="-122"/>
              </a:rPr>
              <a:t>脉冲异步时序电路的分析步骤</a:t>
            </a:r>
            <a:endParaRPr lang="en-US" altLang="zh-CN" sz="2000" b="1" dirty="0">
              <a:latin typeface="华文新魏" panose="02010800040101010101" pitchFamily="2" charset="-122"/>
              <a:ea typeface="华文新魏" panose="02010800040101010101" pitchFamily="2" charset="-122"/>
            </a:endParaRPr>
          </a:p>
          <a:p>
            <a:pPr lvl="1" eaLnBrk="1" hangingPunct="1">
              <a:lnSpc>
                <a:spcPct val="110000"/>
              </a:lnSpc>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脉冲异步时序电路分析举例</a:t>
            </a:r>
            <a:endParaRPr lang="en-US" altLang="zh-CN" sz="2000" b="1" dirty="0">
              <a:latin typeface="华文新魏" panose="02010800040101010101" pitchFamily="2" charset="-122"/>
              <a:ea typeface="华文新魏" panose="02010800040101010101" pitchFamily="2" charset="-122"/>
            </a:endParaRPr>
          </a:p>
          <a:p>
            <a:pPr lvl="0" eaLnBrk="1" hangingPunct="1">
              <a:lnSpc>
                <a:spcPct val="110000"/>
              </a:lnSpc>
              <a:spcBef>
                <a:spcPts val="1200"/>
              </a:spcBef>
              <a:buNone/>
            </a:pPr>
            <a:r>
              <a:rPr lang="en-US" altLang="zh-CN" sz="2000" b="1" dirty="0">
                <a:latin typeface="华文新魏" panose="02010800040101010101" pitchFamily="2" charset="-122"/>
                <a:ea typeface="华文新魏" panose="02010800040101010101" pitchFamily="2" charset="-122"/>
              </a:rPr>
              <a:t>3. </a:t>
            </a:r>
            <a:r>
              <a:rPr lang="zh-CN" altLang="en-US" sz="2000" b="1" dirty="0">
                <a:latin typeface="华文新魏" panose="02010800040101010101" pitchFamily="2" charset="-122"/>
                <a:ea typeface="华文新魏" panose="02010800040101010101" pitchFamily="2" charset="-122"/>
              </a:rPr>
              <a:t>脉冲异步时序电路的设计步骤</a:t>
            </a:r>
            <a:endParaRPr lang="en-US" altLang="zh-CN" sz="2000" b="1" dirty="0">
              <a:latin typeface="华文新魏" panose="02010800040101010101" pitchFamily="2" charset="-122"/>
              <a:ea typeface="华文新魏" panose="02010800040101010101" pitchFamily="2" charset="-122"/>
            </a:endParaRPr>
          </a:p>
          <a:p>
            <a:pPr lvl="1" eaLnBrk="1" hangingPunct="1">
              <a:lnSpc>
                <a:spcPct val="110000"/>
              </a:lnSpc>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脉冲异步时序电路设计举例</a:t>
            </a:r>
            <a:endParaRPr lang="en-US" altLang="zh-CN" sz="2000" b="1" dirty="0">
              <a:latin typeface="华文新魏" panose="02010800040101010101" pitchFamily="2" charset="-122"/>
              <a:ea typeface="华文新魏" panose="02010800040101010101" pitchFamily="2" charset="-122"/>
            </a:endParaRPr>
          </a:p>
          <a:p>
            <a:pPr lvl="0" eaLnBrk="1" hangingPunct="1">
              <a:lnSpc>
                <a:spcPct val="110000"/>
              </a:lnSpc>
              <a:buNone/>
            </a:pP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899478" y="515938"/>
            <a:ext cx="2590800" cy="4000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⑵</a:t>
            </a: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状态化简</a:t>
            </a:r>
          </a:p>
        </p:txBody>
      </p:sp>
      <p:sp>
        <p:nvSpPr>
          <p:cNvPr id="120835" name="Rectangle 3"/>
          <p:cNvSpPr>
            <a:spLocks noGrp="1"/>
          </p:cNvSpPr>
          <p:nvPr>
            <p:ph type="body"/>
          </p:nvPr>
        </p:nvSpPr>
        <p:spPr>
          <a:xfrm>
            <a:off x="803275" y="885825"/>
            <a:ext cx="7513638" cy="749300"/>
          </a:xfrm>
          <a:prstGeom prst="rect">
            <a:avLst/>
          </a:prstGeom>
          <a:noFill/>
          <a:ln w="9525">
            <a:noFill/>
          </a:ln>
        </p:spPr>
        <p:txBody>
          <a:bodyPr/>
          <a:lstStyle/>
          <a:p>
            <a:pPr eaLnBrk="1" hangingPunct="1">
              <a:buNone/>
            </a:pP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从原始状态表中可明显看到</a:t>
            </a:r>
            <a:r>
              <a:rPr lang="en-US" altLang="zh-CN" sz="2000" b="1" dirty="0">
                <a:latin typeface="华文新魏" panose="02010800040101010101" pitchFamily="2" charset="-122"/>
                <a:ea typeface="华文新魏" panose="02010800040101010101" pitchFamily="2" charset="-122"/>
              </a:rPr>
              <a:t>AD</a:t>
            </a:r>
            <a:r>
              <a:rPr lang="zh-CN" altLang="en-US" sz="2000" b="1" dirty="0">
                <a:latin typeface="华文新魏" panose="02010800040101010101" pitchFamily="2" charset="-122"/>
                <a:ea typeface="华文新魏" panose="02010800040101010101" pitchFamily="2" charset="-122"/>
              </a:rPr>
              <a:t>等效，</a:t>
            </a:r>
            <a:r>
              <a:rPr lang="en-US" altLang="zh-CN" sz="2000" b="1" dirty="0">
                <a:latin typeface="华文新魏" panose="02010800040101010101" pitchFamily="2" charset="-122"/>
                <a:ea typeface="华文新魏" panose="02010800040101010101" pitchFamily="2" charset="-122"/>
              </a:rPr>
              <a:t>AD</a:t>
            </a:r>
            <a:r>
              <a:rPr lang="zh-CN" altLang="en-US" sz="2000" b="1" dirty="0">
                <a:latin typeface="华文新魏" panose="02010800040101010101" pitchFamily="2" charset="-122"/>
                <a:ea typeface="华文新魏" panose="02010800040101010101" pitchFamily="2" charset="-122"/>
              </a:rPr>
              <a:t>合并后可得到最小化状态表。</a:t>
            </a:r>
          </a:p>
          <a:p>
            <a:pPr eaLnBrk="1" hangingPunct="1">
              <a:buNone/>
            </a:pPr>
            <a:r>
              <a:rPr lang="zh-CN" altLang="en-US" sz="2000"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
        <p:nvSpPr>
          <p:cNvPr id="120836" name="Text Box 76"/>
          <p:cNvSpPr txBox="1"/>
          <p:nvPr/>
        </p:nvSpPr>
        <p:spPr>
          <a:xfrm>
            <a:off x="6259513" y="3771900"/>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30000" dirty="0">
                <a:solidFill>
                  <a:schemeClr val="tx1"/>
                </a:solidFill>
                <a:latin typeface="Calibri" panose="020F0502020204030204" pitchFamily="34" charset="0"/>
                <a:ea typeface="n+1"/>
              </a:rPr>
              <a:t>n+1</a:t>
            </a:r>
            <a:r>
              <a:rPr lang="en-US" altLang="zh-CN" b="1" dirty="0">
                <a:solidFill>
                  <a:schemeClr val="tx1"/>
                </a:solidFill>
                <a:latin typeface="Calibri" panose="020F0502020204030204" pitchFamily="34" charset="0"/>
                <a:ea typeface="n+1"/>
              </a:rPr>
              <a:t>/Z</a:t>
            </a:r>
            <a:endParaRPr lang="en-US" altLang="zh-CN" b="1" dirty="0">
              <a:solidFill>
                <a:schemeClr val="tx1"/>
              </a:solidFill>
              <a:latin typeface="Calibri" panose="020F0502020204030204" pitchFamily="34" charset="0"/>
            </a:endParaRPr>
          </a:p>
        </p:txBody>
      </p:sp>
      <p:graphicFrame>
        <p:nvGraphicFramePr>
          <p:cNvPr id="30725" name="Group 5"/>
          <p:cNvGraphicFramePr>
            <a:graphicFrameLocks noGrp="1"/>
          </p:cNvGraphicFramePr>
          <p:nvPr/>
        </p:nvGraphicFramePr>
        <p:xfrm>
          <a:off x="4887913" y="1581150"/>
          <a:ext cx="3429000" cy="3252789"/>
        </p:xfrm>
        <a:graphic>
          <a:graphicData uri="http://schemas.openxmlformats.org/drawingml/2006/table">
            <a:tbl>
              <a:tblPr/>
              <a:tblGrid>
                <a:gridCol w="1182687">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tblGrid>
              <a:tr h="4413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A</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3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B</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3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C</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0326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0864" name="Text Box 106"/>
          <p:cNvSpPr txBox="1"/>
          <p:nvPr/>
        </p:nvSpPr>
        <p:spPr>
          <a:xfrm>
            <a:off x="5345113" y="1485900"/>
            <a:ext cx="1066800" cy="447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0865" name="Text Box 107"/>
          <p:cNvSpPr txBox="1"/>
          <p:nvPr/>
        </p:nvSpPr>
        <p:spPr>
          <a:xfrm>
            <a:off x="4906963" y="1625600"/>
            <a:ext cx="5334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p>
        </p:txBody>
      </p:sp>
      <p:graphicFrame>
        <p:nvGraphicFramePr>
          <p:cNvPr id="30754" name="Group 34"/>
          <p:cNvGraphicFramePr>
            <a:graphicFrameLocks noGrp="1"/>
          </p:cNvGraphicFramePr>
          <p:nvPr/>
        </p:nvGraphicFramePr>
        <p:xfrm>
          <a:off x="684213" y="2008188"/>
          <a:ext cx="3429000" cy="2549525"/>
        </p:xfrm>
        <a:graphic>
          <a:graphicData uri="http://schemas.openxmlformats.org/drawingml/2006/table">
            <a:tbl>
              <a:tblPr/>
              <a:tblGrid>
                <a:gridCol w="1182688">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tblGrid>
              <a:tr h="4413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7048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A</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B</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C</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20889" name="Text Box 138"/>
          <p:cNvSpPr txBox="1"/>
          <p:nvPr/>
        </p:nvSpPr>
        <p:spPr>
          <a:xfrm>
            <a:off x="1141413" y="1900238"/>
            <a:ext cx="1066800" cy="447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0890" name="Text Box 139"/>
          <p:cNvSpPr txBox="1"/>
          <p:nvPr/>
        </p:nvSpPr>
        <p:spPr>
          <a:xfrm>
            <a:off x="703263" y="2039938"/>
            <a:ext cx="5334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p>
        </p:txBody>
      </p:sp>
      <p:sp>
        <p:nvSpPr>
          <p:cNvPr id="120891" name="Text Box 140"/>
          <p:cNvSpPr txBox="1"/>
          <p:nvPr/>
        </p:nvSpPr>
        <p:spPr>
          <a:xfrm>
            <a:off x="2035175" y="4557713"/>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30000" dirty="0">
                <a:solidFill>
                  <a:schemeClr val="tx1"/>
                </a:solidFill>
                <a:latin typeface="Calibri" panose="020F0502020204030204" pitchFamily="34" charset="0"/>
                <a:ea typeface="n+1"/>
              </a:rPr>
              <a:t>n+1</a:t>
            </a:r>
            <a:r>
              <a:rPr lang="en-US" altLang="zh-CN" b="1" dirty="0">
                <a:solidFill>
                  <a:schemeClr val="tx1"/>
                </a:solidFill>
                <a:latin typeface="Calibri" panose="020F0502020204030204" pitchFamily="34" charset="0"/>
                <a:ea typeface="n+1"/>
              </a:rPr>
              <a:t>/Z</a:t>
            </a:r>
            <a:endParaRPr lang="en-US" altLang="zh-CN" b="1" dirty="0">
              <a:solidFill>
                <a:schemeClr val="tx1"/>
              </a:solidFill>
              <a:latin typeface="Calibri" panose="020F0502020204030204" pitchFamily="34" charset="0"/>
            </a:endParaRPr>
          </a:p>
        </p:txBody>
      </p:sp>
      <p:sp>
        <p:nvSpPr>
          <p:cNvPr id="120892" name="箭头: 右 1"/>
          <p:cNvSpPr/>
          <p:nvPr/>
        </p:nvSpPr>
        <p:spPr>
          <a:xfrm flipH="1">
            <a:off x="4256088" y="3148013"/>
            <a:ext cx="531812" cy="484187"/>
          </a:xfrm>
          <a:prstGeom prst="rightArrow">
            <a:avLst>
              <a:gd name="adj1" fmla="val 50000"/>
              <a:gd name="adj2" fmla="val 50036"/>
            </a:avLst>
          </a:prstGeom>
          <a:solidFill>
            <a:schemeClr val="accent1"/>
          </a:solidFill>
          <a:ln w="9525" cap="flat" cmpd="sng">
            <a:solidFill>
              <a:schemeClr val="tx1"/>
            </a:solidFill>
            <a:prstDash val="solid"/>
            <a:round/>
            <a:headEnd type="none" w="med" len="med"/>
            <a:tailEnd type="none" w="med" len="med"/>
          </a:ln>
        </p:spPr>
        <p:txBody>
          <a:bodyPr/>
          <a:lstStyle/>
          <a:p>
            <a:pPr eaLnBrk="1" hangingPunct="1">
              <a:buFont typeface="Arial" panose="020B0604020202020204" pitchFamily="34" charset="0"/>
            </a:pPr>
            <a:endParaRPr lang="zh-CN" altLang="en-US" dirty="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title"/>
          </p:nvPr>
        </p:nvSpPr>
        <p:spPr>
          <a:xfrm>
            <a:off x="250825" y="587375"/>
            <a:ext cx="2590800" cy="4000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⑵  </a:t>
            </a:r>
            <a:r>
              <a:rPr lang="zh-CN" altLang="en-US" sz="2000" b="1" dirty="0">
                <a:latin typeface="华文新魏" panose="02010800040101010101" pitchFamily="2" charset="-122"/>
                <a:ea typeface="华文新魏" panose="02010800040101010101" pitchFamily="2" charset="-122"/>
              </a:rPr>
              <a:t>状态化简</a:t>
            </a:r>
          </a:p>
        </p:txBody>
      </p:sp>
      <p:graphicFrame>
        <p:nvGraphicFramePr>
          <p:cNvPr id="31747" name="Group 3"/>
          <p:cNvGraphicFramePr>
            <a:graphicFrameLocks noGrp="1"/>
          </p:cNvGraphicFramePr>
          <p:nvPr/>
        </p:nvGraphicFramePr>
        <p:xfrm>
          <a:off x="355600" y="1030288"/>
          <a:ext cx="3429000" cy="2549525"/>
        </p:xfrm>
        <a:graphic>
          <a:graphicData uri="http://schemas.openxmlformats.org/drawingml/2006/table">
            <a:tbl>
              <a:tblPr/>
              <a:tblGrid>
                <a:gridCol w="1182688">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163637">
                  <a:extLst>
                    <a:ext uri="{9D8B030D-6E8A-4147-A177-3AD203B41FA5}">
                      <a16:colId xmlns:a16="http://schemas.microsoft.com/office/drawing/2014/main" val="20002"/>
                    </a:ext>
                  </a:extLst>
                </a:gridCol>
              </a:tblGrid>
              <a:tr h="4413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7048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A</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B</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C</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22906" name="Text Box 62"/>
          <p:cNvSpPr txBox="1"/>
          <p:nvPr/>
        </p:nvSpPr>
        <p:spPr>
          <a:xfrm>
            <a:off x="971550" y="930275"/>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2907" name="Text Box 63"/>
          <p:cNvSpPr txBox="1"/>
          <p:nvPr/>
        </p:nvSpPr>
        <p:spPr>
          <a:xfrm>
            <a:off x="552450" y="1114425"/>
            <a:ext cx="5334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p>
        </p:txBody>
      </p:sp>
      <p:sp>
        <p:nvSpPr>
          <p:cNvPr id="122908" name="Text Box 65"/>
          <p:cNvSpPr txBox="1"/>
          <p:nvPr/>
        </p:nvSpPr>
        <p:spPr>
          <a:xfrm>
            <a:off x="4100513" y="587375"/>
            <a:ext cx="3733800" cy="39878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⑶</a:t>
            </a:r>
            <a:r>
              <a:rPr lang="en-US" altLang="zh-CN"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状态分配</a:t>
            </a:r>
          </a:p>
        </p:txBody>
      </p:sp>
      <p:graphicFrame>
        <p:nvGraphicFramePr>
          <p:cNvPr id="31774" name="Group 30"/>
          <p:cNvGraphicFramePr>
            <a:graphicFrameLocks noGrp="1"/>
          </p:cNvGraphicFramePr>
          <p:nvPr/>
        </p:nvGraphicFramePr>
        <p:xfrm>
          <a:off x="4405313" y="1030288"/>
          <a:ext cx="2438400" cy="1279526"/>
        </p:xfrm>
        <a:graphic>
          <a:graphicData uri="http://schemas.openxmlformats.org/drawingml/2006/table">
            <a:tbl>
              <a:tblPr/>
              <a:tblGrid>
                <a:gridCol w="877887">
                  <a:extLst>
                    <a:ext uri="{9D8B030D-6E8A-4147-A177-3AD203B41FA5}">
                      <a16:colId xmlns:a16="http://schemas.microsoft.com/office/drawing/2014/main" val="20000"/>
                    </a:ext>
                  </a:extLst>
                </a:gridCol>
                <a:gridCol w="798513">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270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42703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54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793" name="Text Box 75"/>
          <p:cNvSpPr txBox="1"/>
          <p:nvPr/>
        </p:nvSpPr>
        <p:spPr>
          <a:xfrm>
            <a:off x="4862513" y="915988"/>
            <a:ext cx="6096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endParaRPr lang="en-US" altLang="zh-CN" b="1" dirty="0">
              <a:solidFill>
                <a:schemeClr val="tx1"/>
              </a:solidFill>
              <a:latin typeface="Calibri" panose="020F0502020204030204" pitchFamily="34" charset="0"/>
            </a:endParaRPr>
          </a:p>
        </p:txBody>
      </p:sp>
      <p:sp>
        <p:nvSpPr>
          <p:cNvPr id="31794" name="Text Box 126"/>
          <p:cNvSpPr txBox="1"/>
          <p:nvPr/>
        </p:nvSpPr>
        <p:spPr>
          <a:xfrm>
            <a:off x="4443413" y="1055688"/>
            <a:ext cx="6096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endParaRPr lang="en-US" altLang="zh-CN" b="1" dirty="0">
              <a:solidFill>
                <a:schemeClr val="tx1"/>
              </a:solidFill>
              <a:latin typeface="Calibri" panose="020F0502020204030204" pitchFamily="34" charset="0"/>
            </a:endParaRPr>
          </a:p>
        </p:txBody>
      </p:sp>
      <p:graphicFrame>
        <p:nvGraphicFramePr>
          <p:cNvPr id="31795" name="Group 51"/>
          <p:cNvGraphicFramePr>
            <a:graphicFrameLocks noGrp="1"/>
          </p:cNvGraphicFramePr>
          <p:nvPr/>
        </p:nvGraphicFramePr>
        <p:xfrm>
          <a:off x="4095750" y="2449513"/>
          <a:ext cx="3429000" cy="2549525"/>
        </p:xfrm>
        <a:graphic>
          <a:graphicData uri="http://schemas.openxmlformats.org/drawingml/2006/table">
            <a:tbl>
              <a:tblPr/>
              <a:tblGrid>
                <a:gridCol w="1182687">
                  <a:extLst>
                    <a:ext uri="{9D8B030D-6E8A-4147-A177-3AD203B41FA5}">
                      <a16:colId xmlns:a16="http://schemas.microsoft.com/office/drawing/2014/main" val="20000"/>
                    </a:ext>
                  </a:extLst>
                </a:gridCol>
                <a:gridCol w="1082675">
                  <a:extLst>
                    <a:ext uri="{9D8B030D-6E8A-4147-A177-3AD203B41FA5}">
                      <a16:colId xmlns:a16="http://schemas.microsoft.com/office/drawing/2014/main" val="20001"/>
                    </a:ext>
                  </a:extLst>
                </a:gridCol>
                <a:gridCol w="1163638">
                  <a:extLst>
                    <a:ext uri="{9D8B030D-6E8A-4147-A177-3AD203B41FA5}">
                      <a16:colId xmlns:a16="http://schemas.microsoft.com/office/drawing/2014/main" val="20002"/>
                    </a:ext>
                  </a:extLst>
                </a:gridCol>
              </a:tblGrid>
              <a:tr h="4413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endParaRPr kumimoji="0" lang="zh-CN" altLang="en-US"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dirty="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7048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016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20000"/>
                        </a:spcBef>
                        <a:spcAft>
                          <a:spcPct val="0"/>
                        </a:spcAft>
                        <a:buClrTx/>
                        <a:buSzTx/>
                        <a:buFont typeface="Arial" panose="020B0604020202020204" pitchFamily="34" charset="0"/>
                        <a:buNone/>
                      </a:pPr>
                      <a:r>
                        <a:rPr kumimoji="0" lang="en-US" altLang="zh-CN" sz="21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1818" name="Text Box 189"/>
          <p:cNvSpPr txBox="1"/>
          <p:nvPr/>
        </p:nvSpPr>
        <p:spPr>
          <a:xfrm>
            <a:off x="4621213" y="234315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2954" name="Text Box 191"/>
          <p:cNvSpPr txBox="1"/>
          <p:nvPr/>
        </p:nvSpPr>
        <p:spPr>
          <a:xfrm>
            <a:off x="1338263" y="3795713"/>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rgbClr val="FF0000"/>
                </a:solidFill>
                <a:latin typeface="Calibri" panose="020F0502020204030204" pitchFamily="34" charset="0"/>
              </a:rPr>
              <a:t>y</a:t>
            </a:r>
            <a:r>
              <a:rPr lang="en-US" altLang="zh-CN" b="1" baseline="30000" dirty="0">
                <a:solidFill>
                  <a:srgbClr val="FF0000"/>
                </a:solidFill>
                <a:latin typeface="Calibri" panose="020F0502020204030204" pitchFamily="34" charset="0"/>
                <a:ea typeface="n+1"/>
              </a:rPr>
              <a:t>n+1</a:t>
            </a:r>
            <a:r>
              <a:rPr lang="en-US" altLang="zh-CN" b="1" dirty="0">
                <a:solidFill>
                  <a:srgbClr val="FF0000"/>
                </a:solidFill>
                <a:latin typeface="Calibri" panose="020F0502020204030204" pitchFamily="34" charset="0"/>
                <a:ea typeface="n+1"/>
              </a:rPr>
              <a:t>/Z</a:t>
            </a:r>
            <a:endParaRPr lang="en-US" altLang="zh-CN" b="1" dirty="0">
              <a:solidFill>
                <a:srgbClr val="FF0000"/>
              </a:solidFill>
              <a:latin typeface="Calibri" panose="020F0502020204030204" pitchFamily="34" charset="0"/>
            </a:endParaRPr>
          </a:p>
        </p:txBody>
      </p:sp>
      <p:sp>
        <p:nvSpPr>
          <p:cNvPr id="31820" name="Text Box 192"/>
          <p:cNvSpPr txBox="1"/>
          <p:nvPr/>
        </p:nvSpPr>
        <p:spPr>
          <a:xfrm>
            <a:off x="4164013" y="2524125"/>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31821" name="Text Box 193"/>
          <p:cNvSpPr txBox="1"/>
          <p:nvPr/>
        </p:nvSpPr>
        <p:spPr>
          <a:xfrm>
            <a:off x="7593013" y="4598988"/>
            <a:ext cx="17526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rgbClr val="FF0000"/>
                </a:solidFill>
                <a:latin typeface="Calibri" panose="020F0502020204030204" pitchFamily="34" charset="0"/>
              </a:rPr>
              <a:t>y</a:t>
            </a:r>
            <a:r>
              <a:rPr lang="en-US" altLang="zh-CN" b="1" baseline="-25000" dirty="0">
                <a:solidFill>
                  <a:srgbClr val="FF0000"/>
                </a:solidFill>
                <a:latin typeface="Calibri" panose="020F0502020204030204" pitchFamily="34" charset="0"/>
              </a:rPr>
              <a:t>1</a:t>
            </a:r>
            <a:r>
              <a:rPr lang="en-US" altLang="zh-CN" b="1" baseline="30000" dirty="0">
                <a:solidFill>
                  <a:srgbClr val="FF0000"/>
                </a:solidFill>
                <a:latin typeface="Calibri" panose="020F0502020204030204" pitchFamily="34" charset="0"/>
                <a:ea typeface="n+1"/>
              </a:rPr>
              <a:t>n+1 </a:t>
            </a:r>
            <a:r>
              <a:rPr lang="en-US" altLang="zh-CN" b="1" dirty="0">
                <a:solidFill>
                  <a:srgbClr val="FF0000"/>
                </a:solidFill>
                <a:latin typeface="Calibri" panose="020F0502020204030204" pitchFamily="34" charset="0"/>
              </a:rPr>
              <a:t>y</a:t>
            </a:r>
            <a:r>
              <a:rPr lang="en-US" altLang="zh-CN" b="1" baseline="-25000" dirty="0">
                <a:solidFill>
                  <a:srgbClr val="FF0000"/>
                </a:solidFill>
                <a:latin typeface="Calibri" panose="020F0502020204030204" pitchFamily="34" charset="0"/>
              </a:rPr>
              <a:t>2</a:t>
            </a:r>
            <a:r>
              <a:rPr lang="en-US" altLang="zh-CN" b="1" baseline="30000" dirty="0">
                <a:solidFill>
                  <a:srgbClr val="FF0000"/>
                </a:solidFill>
                <a:latin typeface="Calibri" panose="020F0502020204030204" pitchFamily="34" charset="0"/>
                <a:ea typeface="n+1"/>
              </a:rPr>
              <a:t>n+1 </a:t>
            </a:r>
            <a:r>
              <a:rPr lang="en-US" altLang="zh-CN" b="1" dirty="0">
                <a:solidFill>
                  <a:srgbClr val="FF0000"/>
                </a:solidFill>
                <a:latin typeface="Calibri" panose="020F0502020204030204" pitchFamily="34" charset="0"/>
                <a:ea typeface="n+1"/>
              </a:rPr>
              <a:t>/Z</a:t>
            </a:r>
          </a:p>
        </p:txBody>
      </p:sp>
      <p:sp>
        <p:nvSpPr>
          <p:cNvPr id="78" name="Text Box 87"/>
          <p:cNvSpPr txBox="1">
            <a:spLocks noChangeArrowheads="1"/>
          </p:cNvSpPr>
          <p:nvPr/>
        </p:nvSpPr>
        <p:spPr bwMode="auto">
          <a:xfrm>
            <a:off x="611188" y="4117975"/>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dirty="0">
                <a:ln>
                  <a:noFill/>
                </a:ln>
                <a:solidFill>
                  <a:srgbClr val="FF0066"/>
                </a:solidFill>
                <a:effectLst/>
                <a:uLnTx/>
                <a:uFillTx/>
                <a:latin typeface="Times New Roman" panose="02020603050405020304" pitchFamily="18" charset="0"/>
                <a:ea typeface="华文新魏" panose="02010800040101010101" pitchFamily="2" charset="-122"/>
                <a:cs typeface="+mn-cs"/>
              </a:rPr>
              <a:t>相邻关系</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rPr>
              <a:t>A-B-C</a:t>
            </a:r>
            <a:endParaRPr kumimoji="0" lang="en-US" altLang="zh-CN" sz="20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endParaRPr>
          </a:p>
        </p:txBody>
      </p:sp>
      <p:sp>
        <p:nvSpPr>
          <p:cNvPr id="79" name="Text Box 88"/>
          <p:cNvSpPr txBox="1">
            <a:spLocks noChangeArrowheads="1"/>
          </p:cNvSpPr>
          <p:nvPr/>
        </p:nvSpPr>
        <p:spPr bwMode="auto">
          <a:xfrm>
            <a:off x="612775" y="4549775"/>
            <a:ext cx="244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1200" cap="none" spc="0" normalizeH="0" baseline="0" noProof="0" dirty="0">
                <a:ln>
                  <a:noFill/>
                </a:ln>
                <a:solidFill>
                  <a:srgbClr val="FF0066"/>
                </a:solidFill>
                <a:effectLst/>
                <a:uLnTx/>
                <a:uFillTx/>
                <a:latin typeface="Times New Roman" panose="02020603050405020304" pitchFamily="18" charset="0"/>
                <a:ea typeface="华文新魏" panose="02010800040101010101" pitchFamily="2" charset="-122"/>
                <a:cs typeface="+mn-cs"/>
              </a:rPr>
              <a:t>相邻关系</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rPr>
              <a:t>A-C-B</a:t>
            </a:r>
          </a:p>
        </p:txBody>
      </p:sp>
      <p:sp>
        <p:nvSpPr>
          <p:cNvPr id="2" name="Text Box 88"/>
          <p:cNvSpPr txBox="1">
            <a:spLocks noChangeArrowheads="1"/>
          </p:cNvSpPr>
          <p:nvPr/>
        </p:nvSpPr>
        <p:spPr bwMode="auto">
          <a:xfrm>
            <a:off x="7019925" y="1059815"/>
            <a:ext cx="206121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规则</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1</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BC</a:t>
            </a: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6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rPr>
              <a:t>规则</a:t>
            </a:r>
            <a:r>
              <a:rPr kumimoji="0" lang="en-US" altLang="zh-CN" sz="16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rPr>
              <a:t>2</a:t>
            </a:r>
            <a:r>
              <a:rPr kumimoji="0" lang="zh-CN" altLang="en-US" sz="1600" b="1" i="0" u="none" strike="noStrike" kern="1200" cap="none" spc="0" normalizeH="0" baseline="0" noProof="0" dirty="0">
                <a:ln>
                  <a:noFill/>
                </a:ln>
                <a:solidFill>
                  <a:schemeClr val="accent2"/>
                </a:solidFill>
                <a:effectLst/>
                <a:uLnTx/>
                <a:uFillTx/>
                <a:latin typeface="Times New Roman" panose="02020603050405020304" pitchFamily="18" charset="0"/>
                <a:ea typeface="华文新魏" panose="02010800040101010101" pitchFamily="2" charset="-122"/>
                <a:cs typeface="+mn-cs"/>
              </a:rPr>
              <a:t>：</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mn-cs"/>
              </a:rPr>
              <a:t>1AB</a:t>
            </a:r>
            <a:r>
              <a:rPr kumimoji="0" lang="zh-CN" alt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mn-cs"/>
              </a:rPr>
              <a:t>、</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mn-cs"/>
              </a:rPr>
              <a:t>2AC  </a:t>
            </a:r>
            <a:r>
              <a:rPr kumimoji="0" lang="zh-CN" altLang="en-US" sz="1600" b="1" i="0" u="none" strike="noStrike" kern="1200" cap="none" spc="0" normalizeH="0" baseline="0" noProof="0">
                <a:ln>
                  <a:noFill/>
                </a:ln>
                <a:solidFill>
                  <a:srgbClr val="FF0000"/>
                </a:solidFill>
                <a:effectLst/>
                <a:uLnTx/>
                <a:uFillTx/>
                <a:latin typeface="Times New Roman" panose="02020603050405020304" pitchFamily="18" charset="0"/>
                <a:ea typeface="华文新魏" panose="02010800040101010101" pitchFamily="2" charset="-122"/>
                <a:cs typeface="+mn-cs"/>
              </a:rPr>
              <a:t>？</a:t>
            </a:r>
            <a:endPar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华文新魏" panose="0201080004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规则</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3</a:t>
            </a:r>
            <a:r>
              <a:rPr kumimoji="0" lang="zh-CN" altLang="en-US"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a:t>
            </a:r>
            <a:r>
              <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华文新魏" panose="02010800040101010101" pitchFamily="2" charset="-122"/>
                <a:cs typeface="+mn-cs"/>
              </a:rPr>
              <a:t>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ppt_x"/>
                                          </p:val>
                                        </p:tav>
                                        <p:tav tm="100000">
                                          <p:val>
                                            <p:strVal val="#ppt_x"/>
                                          </p:val>
                                        </p:tav>
                                      </p:tavLst>
                                    </p:anim>
                                    <p:anim calcmode="lin" valueType="num">
                                      <p:cBhvr additive="base">
                                        <p:cTn id="3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3" grpId="0"/>
      <p:bldP spid="31794" grpId="0"/>
      <p:bldP spid="31818" grpId="0"/>
      <p:bldP spid="31820" grpId="0"/>
      <p:bldP spid="31821" grpId="0"/>
      <p:bldP spid="78" grpId="0"/>
      <p:bldP spid="79" grpId="0"/>
      <p:bldP spid="2"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p:cNvSpPr>
          <p:nvPr>
            <p:ph type="title"/>
          </p:nvPr>
        </p:nvSpPr>
        <p:spPr>
          <a:xfrm>
            <a:off x="757555" y="544830"/>
            <a:ext cx="3521075" cy="5397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⑷ </a:t>
            </a:r>
            <a:r>
              <a:rPr lang="zh-CN" altLang="en-US" sz="2000" b="1" dirty="0">
                <a:latin typeface="华文新魏" panose="02010800040101010101" pitchFamily="2" charset="-122"/>
                <a:ea typeface="华文新魏" panose="02010800040101010101" pitchFamily="2" charset="-122"/>
              </a:rPr>
              <a:t>确定</a:t>
            </a:r>
            <a:r>
              <a:rPr lang="zh-CN" altLang="en-US" sz="2000" b="1" dirty="0">
                <a:solidFill>
                  <a:srgbClr val="FF0000"/>
                </a:solidFill>
                <a:latin typeface="华文新魏" panose="02010800040101010101" pitchFamily="2" charset="-122"/>
                <a:ea typeface="华文新魏" panose="02010800040101010101" pitchFamily="2" charset="-122"/>
              </a:rPr>
              <a:t>控制函数及输出函数</a:t>
            </a:r>
          </a:p>
        </p:txBody>
      </p:sp>
      <p:sp>
        <p:nvSpPr>
          <p:cNvPr id="124931" name="Rectangle 4"/>
          <p:cNvSpPr>
            <a:spLocks noGrp="1"/>
          </p:cNvSpPr>
          <p:nvPr>
            <p:ph type="body"/>
          </p:nvPr>
        </p:nvSpPr>
        <p:spPr>
          <a:xfrm>
            <a:off x="735013" y="885825"/>
            <a:ext cx="3403600" cy="1619250"/>
          </a:xfrm>
          <a:prstGeom prst="rect">
            <a:avLst/>
          </a:prstGeom>
          <a:noFill/>
          <a:ln w="9525">
            <a:noFill/>
          </a:ln>
        </p:spPr>
        <p:txBody>
          <a:bodyPr/>
          <a:lstStyle/>
          <a:p>
            <a:pPr eaLnBrk="1" hangingPunct="1">
              <a:lnSpc>
                <a:spcPct val="80000"/>
              </a:lnSpc>
              <a:spcBef>
                <a:spcPct val="50000"/>
              </a:spcBef>
              <a:buNone/>
            </a:pPr>
            <a:r>
              <a:rPr lang="zh-CN" altLang="en-US" sz="2000" b="1" dirty="0">
                <a:latin typeface="华文新魏" panose="02010800040101010101" pitchFamily="2" charset="-122"/>
                <a:ea typeface="华文新魏" panose="02010800040101010101" pitchFamily="2" charset="-122"/>
              </a:rPr>
              <a:t>寻找最小覆盖</a:t>
            </a:r>
          </a:p>
          <a:p>
            <a:pPr eaLnBrk="1" hangingPunct="1">
              <a:buNone/>
            </a:pPr>
            <a:r>
              <a:rPr lang="en-US" altLang="zh-CN" sz="2000" b="1" dirty="0"/>
              <a:t>CLK</a:t>
            </a:r>
            <a:r>
              <a:rPr lang="en-US" altLang="zh-CN" sz="2000" b="1" baseline="-25000" dirty="0"/>
              <a:t>1</a:t>
            </a:r>
            <a:r>
              <a:rPr lang="en-US" altLang="zh-CN" sz="2000" b="1" dirty="0"/>
              <a:t> = x</a:t>
            </a:r>
            <a:r>
              <a:rPr lang="en-US" altLang="zh-CN" sz="2000" b="1" baseline="-25000" dirty="0"/>
              <a:t>2</a:t>
            </a:r>
            <a:r>
              <a:rPr lang="en-US" altLang="zh-CN" sz="2000" b="1" dirty="0"/>
              <a:t>y</a:t>
            </a:r>
            <a:r>
              <a:rPr lang="en-US" altLang="zh-CN" sz="2000" b="1" baseline="-25000" dirty="0"/>
              <a:t>1</a:t>
            </a:r>
            <a:r>
              <a:rPr lang="en-US" altLang="zh-CN" sz="2000" b="1" dirty="0"/>
              <a:t> + x</a:t>
            </a:r>
            <a:r>
              <a:rPr lang="en-US" altLang="zh-CN" sz="2000" b="1" baseline="-25000" dirty="0"/>
              <a:t>1</a:t>
            </a:r>
            <a:r>
              <a:rPr lang="en-US" altLang="zh-CN" sz="2000" b="1" dirty="0"/>
              <a:t>y</a:t>
            </a:r>
            <a:r>
              <a:rPr lang="en-US" altLang="zh-CN" sz="2000" b="1" baseline="-25000" dirty="0"/>
              <a:t>1</a:t>
            </a:r>
            <a:r>
              <a:rPr lang="en-US" altLang="zh-CN" sz="2000" b="1" dirty="0"/>
              <a:t>y</a:t>
            </a:r>
            <a:r>
              <a:rPr lang="en-US" altLang="zh-CN" sz="2000" b="1" baseline="-25000" dirty="0"/>
              <a:t>2        </a:t>
            </a:r>
            <a:r>
              <a:rPr lang="en-US" altLang="zh-CN" sz="2000" b="1" dirty="0"/>
              <a:t>D</a:t>
            </a:r>
            <a:r>
              <a:rPr lang="en-US" altLang="zh-CN" sz="2000" b="1" baseline="-25000" dirty="0"/>
              <a:t>1 </a:t>
            </a:r>
            <a:r>
              <a:rPr lang="en-US" altLang="zh-CN" sz="2000" b="1" dirty="0"/>
              <a:t>= y</a:t>
            </a:r>
            <a:r>
              <a:rPr lang="en-US" altLang="zh-CN" sz="2000" b="1" baseline="-25000" dirty="0"/>
              <a:t>1</a:t>
            </a:r>
          </a:p>
          <a:p>
            <a:pPr eaLnBrk="1" hangingPunct="1">
              <a:buNone/>
            </a:pPr>
            <a:r>
              <a:rPr lang="en-US" altLang="zh-CN" sz="2000" b="1" dirty="0"/>
              <a:t>CLK</a:t>
            </a:r>
            <a:r>
              <a:rPr lang="en-US" altLang="zh-CN" sz="2000" b="1" baseline="-25000" dirty="0"/>
              <a:t>2</a:t>
            </a:r>
            <a:r>
              <a:rPr lang="en-US" altLang="zh-CN" sz="2000" b="1" dirty="0"/>
              <a:t> = x</a:t>
            </a:r>
            <a:r>
              <a:rPr lang="en-US" altLang="zh-CN" sz="2000" b="1" baseline="-25000" dirty="0"/>
              <a:t>2</a:t>
            </a:r>
            <a:r>
              <a:rPr lang="en-US" altLang="zh-CN" sz="2000" b="1" dirty="0"/>
              <a:t>y</a:t>
            </a:r>
            <a:r>
              <a:rPr lang="en-US" altLang="zh-CN" sz="2000" b="1" baseline="-25000" dirty="0"/>
              <a:t>2</a:t>
            </a:r>
            <a:r>
              <a:rPr lang="en-US" altLang="zh-CN" sz="2000" b="1" dirty="0"/>
              <a:t> + x</a:t>
            </a:r>
            <a:r>
              <a:rPr lang="en-US" altLang="zh-CN" sz="2000" b="1" baseline="-25000" dirty="0"/>
              <a:t>1</a:t>
            </a:r>
            <a:r>
              <a:rPr lang="en-US" altLang="zh-CN" sz="2000" b="1" dirty="0"/>
              <a:t>y</a:t>
            </a:r>
            <a:r>
              <a:rPr lang="en-US" altLang="zh-CN" sz="2000" b="1" baseline="-25000" dirty="0"/>
              <a:t>2             </a:t>
            </a:r>
            <a:r>
              <a:rPr lang="en-US" altLang="zh-CN" sz="2000" b="1" dirty="0"/>
              <a:t>D</a:t>
            </a:r>
            <a:r>
              <a:rPr lang="en-US" altLang="zh-CN" sz="2000" b="1" baseline="-25000" dirty="0"/>
              <a:t>2 </a:t>
            </a:r>
            <a:r>
              <a:rPr lang="en-US" altLang="zh-CN" sz="2000" b="1" dirty="0"/>
              <a:t>= y</a:t>
            </a:r>
            <a:r>
              <a:rPr lang="en-US" altLang="zh-CN" sz="2000" b="1" baseline="-25000" dirty="0"/>
              <a:t>2</a:t>
            </a:r>
          </a:p>
          <a:p>
            <a:pPr eaLnBrk="1" hangingPunct="1">
              <a:buNone/>
            </a:pPr>
            <a:r>
              <a:rPr lang="en-US" altLang="zh-CN" sz="2000" b="1" dirty="0"/>
              <a:t>Z = x</a:t>
            </a:r>
            <a:r>
              <a:rPr lang="en-US" altLang="zh-CN" sz="2000" b="1" baseline="-25000" dirty="0"/>
              <a:t>2</a:t>
            </a:r>
            <a:r>
              <a:rPr lang="en-US" altLang="zh-CN" sz="2000" b="1" dirty="0"/>
              <a:t>y</a:t>
            </a:r>
            <a:r>
              <a:rPr lang="en-US" altLang="zh-CN" sz="2000" b="1" baseline="-25000" dirty="0"/>
              <a:t>1</a:t>
            </a:r>
            <a:endParaRPr lang="en-US" altLang="zh-CN" sz="2000" b="1" dirty="0"/>
          </a:p>
        </p:txBody>
      </p:sp>
      <p:graphicFrame>
        <p:nvGraphicFramePr>
          <p:cNvPr id="32772" name="Group 4"/>
          <p:cNvGraphicFramePr>
            <a:graphicFrameLocks noGrp="1"/>
          </p:cNvGraphicFramePr>
          <p:nvPr/>
        </p:nvGraphicFramePr>
        <p:xfrm>
          <a:off x="4379913" y="573088"/>
          <a:ext cx="2638425" cy="1819275"/>
        </p:xfrm>
        <a:graphic>
          <a:graphicData uri="http://schemas.openxmlformats.org/drawingml/2006/table">
            <a:tbl>
              <a:tblPr/>
              <a:tblGrid>
                <a:gridCol w="1108075">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5175">
                  <a:extLst>
                    <a:ext uri="{9D8B030D-6E8A-4147-A177-3AD203B41FA5}">
                      <a16:colId xmlns:a16="http://schemas.microsoft.com/office/drawing/2014/main" val="20002"/>
                    </a:ext>
                  </a:extLst>
                </a:gridCol>
              </a:tblGrid>
              <a:tr h="3619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4857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57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577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24955" name="Text Box 32"/>
          <p:cNvSpPr txBox="1"/>
          <p:nvPr/>
        </p:nvSpPr>
        <p:spPr>
          <a:xfrm>
            <a:off x="4906963" y="458788"/>
            <a:ext cx="1000125" cy="447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4956" name="Text Box 33"/>
          <p:cNvSpPr txBox="1"/>
          <p:nvPr/>
        </p:nvSpPr>
        <p:spPr>
          <a:xfrm>
            <a:off x="4335463" y="573088"/>
            <a:ext cx="1000125" cy="447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4957" name="Text Box 34"/>
          <p:cNvSpPr txBox="1"/>
          <p:nvPr/>
        </p:nvSpPr>
        <p:spPr>
          <a:xfrm>
            <a:off x="7042150" y="1946275"/>
            <a:ext cx="1644650" cy="4460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baseline="30000" dirty="0">
                <a:solidFill>
                  <a:schemeClr val="tx1"/>
                </a:solidFill>
                <a:latin typeface="Calibri" panose="020F0502020204030204" pitchFamily="34" charset="0"/>
                <a:ea typeface="n+1"/>
              </a:rPr>
              <a:t>n+1 </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r>
              <a:rPr lang="en-US" altLang="zh-CN" b="1" baseline="30000" dirty="0">
                <a:solidFill>
                  <a:schemeClr val="tx1"/>
                </a:solidFill>
                <a:latin typeface="Calibri" panose="020F0502020204030204" pitchFamily="34" charset="0"/>
                <a:ea typeface="n+1"/>
              </a:rPr>
              <a:t>n+1 </a:t>
            </a:r>
            <a:r>
              <a:rPr lang="en-US" altLang="zh-CN" b="1" dirty="0">
                <a:solidFill>
                  <a:schemeClr val="tx1"/>
                </a:solidFill>
                <a:latin typeface="Calibri" panose="020F0502020204030204" pitchFamily="34" charset="0"/>
                <a:ea typeface="n+1"/>
              </a:rPr>
              <a:t>/Z</a:t>
            </a:r>
          </a:p>
        </p:txBody>
      </p:sp>
      <p:graphicFrame>
        <p:nvGraphicFramePr>
          <p:cNvPr id="32798" name="Group 30"/>
          <p:cNvGraphicFramePr>
            <a:graphicFrameLocks noGrp="1"/>
          </p:cNvGraphicFramePr>
          <p:nvPr/>
        </p:nvGraphicFramePr>
        <p:xfrm>
          <a:off x="969963" y="2459038"/>
          <a:ext cx="1981200" cy="1387477"/>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4995" name="Text Box 84"/>
          <p:cNvSpPr txBox="1"/>
          <p:nvPr/>
        </p:nvSpPr>
        <p:spPr>
          <a:xfrm>
            <a:off x="681038" y="2676525"/>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4996" name="Text Box 85"/>
          <p:cNvSpPr txBox="1"/>
          <p:nvPr/>
        </p:nvSpPr>
        <p:spPr>
          <a:xfrm>
            <a:off x="1116013" y="22860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graphicFrame>
        <p:nvGraphicFramePr>
          <p:cNvPr id="32837" name="Group 69"/>
          <p:cNvGraphicFramePr>
            <a:graphicFrameLocks noGrp="1"/>
          </p:cNvGraphicFramePr>
          <p:nvPr/>
        </p:nvGraphicFramePr>
        <p:xfrm>
          <a:off x="3402013" y="24606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5034" name="Text Box 135"/>
          <p:cNvSpPr txBox="1"/>
          <p:nvPr/>
        </p:nvSpPr>
        <p:spPr>
          <a:xfrm>
            <a:off x="3097213" y="24907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5035" name="Text Box 136"/>
          <p:cNvSpPr txBox="1"/>
          <p:nvPr/>
        </p:nvSpPr>
        <p:spPr>
          <a:xfrm>
            <a:off x="3554413" y="22860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graphicFrame>
        <p:nvGraphicFramePr>
          <p:cNvPr id="32876" name="Group 108"/>
          <p:cNvGraphicFramePr>
            <a:graphicFrameLocks noGrp="1"/>
          </p:cNvGraphicFramePr>
          <p:nvPr/>
        </p:nvGraphicFramePr>
        <p:xfrm>
          <a:off x="5992813" y="2889250"/>
          <a:ext cx="1981200" cy="1387477"/>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5073" name="Text Box 186"/>
          <p:cNvSpPr txBox="1"/>
          <p:nvPr/>
        </p:nvSpPr>
        <p:spPr>
          <a:xfrm>
            <a:off x="5688013" y="29210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5074" name="Text Box 187"/>
          <p:cNvSpPr txBox="1"/>
          <p:nvPr/>
        </p:nvSpPr>
        <p:spPr>
          <a:xfrm>
            <a:off x="6145213" y="2716213"/>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5075" name="Text Box 188"/>
          <p:cNvSpPr txBox="1"/>
          <p:nvPr/>
        </p:nvSpPr>
        <p:spPr>
          <a:xfrm>
            <a:off x="2868613" y="35321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1</a:t>
            </a:r>
          </a:p>
        </p:txBody>
      </p:sp>
      <p:sp>
        <p:nvSpPr>
          <p:cNvPr id="125076" name="Text Box 189"/>
          <p:cNvSpPr txBox="1"/>
          <p:nvPr/>
        </p:nvSpPr>
        <p:spPr>
          <a:xfrm>
            <a:off x="5383213" y="35433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2</a:t>
            </a:r>
          </a:p>
        </p:txBody>
      </p:sp>
      <p:sp>
        <p:nvSpPr>
          <p:cNvPr id="125077" name="Text Box 190"/>
          <p:cNvSpPr txBox="1"/>
          <p:nvPr/>
        </p:nvSpPr>
        <p:spPr>
          <a:xfrm>
            <a:off x="8078788" y="3973513"/>
            <a:ext cx="3810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Z</a:t>
            </a:r>
            <a:endParaRPr lang="en-US" altLang="zh-CN" b="1" baseline="-25000" dirty="0">
              <a:solidFill>
                <a:schemeClr val="tx1"/>
              </a:solidFill>
              <a:latin typeface="Calibri" panose="020F0502020204030204" pitchFamily="34" charset="0"/>
            </a:endParaRPr>
          </a:p>
        </p:txBody>
      </p:sp>
      <p:graphicFrame>
        <p:nvGraphicFramePr>
          <p:cNvPr id="32918" name="Group 150"/>
          <p:cNvGraphicFramePr>
            <a:graphicFrameLocks noGrp="1"/>
          </p:cNvGraphicFramePr>
          <p:nvPr/>
        </p:nvGraphicFramePr>
        <p:xfrm>
          <a:off x="963613" y="3716338"/>
          <a:ext cx="1981200" cy="1387477"/>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32954" name="Group 186"/>
          <p:cNvGraphicFramePr>
            <a:graphicFrameLocks noGrp="1"/>
          </p:cNvGraphicFramePr>
          <p:nvPr/>
        </p:nvGraphicFramePr>
        <p:xfrm>
          <a:off x="3402013" y="37179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9900"/>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5150" name="Text Box 287"/>
          <p:cNvSpPr txBox="1"/>
          <p:nvPr/>
        </p:nvSpPr>
        <p:spPr>
          <a:xfrm>
            <a:off x="2868613" y="47894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1</a:t>
            </a:r>
          </a:p>
        </p:txBody>
      </p:sp>
      <p:sp>
        <p:nvSpPr>
          <p:cNvPr id="125151" name="Text Box 288"/>
          <p:cNvSpPr txBox="1"/>
          <p:nvPr/>
        </p:nvSpPr>
        <p:spPr>
          <a:xfrm>
            <a:off x="5383213" y="48006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2</a:t>
            </a:r>
          </a:p>
        </p:txBody>
      </p:sp>
      <p:sp>
        <p:nvSpPr>
          <p:cNvPr id="125152" name="Rectangle 289"/>
          <p:cNvSpPr/>
          <p:nvPr/>
        </p:nvSpPr>
        <p:spPr>
          <a:xfrm>
            <a:off x="1801813" y="3314700"/>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5153" name="Rectangle 290"/>
          <p:cNvSpPr/>
          <p:nvPr/>
        </p:nvSpPr>
        <p:spPr>
          <a:xfrm>
            <a:off x="4278313" y="3028950"/>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5154" name="Rectangle 291"/>
          <p:cNvSpPr/>
          <p:nvPr/>
        </p:nvSpPr>
        <p:spPr>
          <a:xfrm>
            <a:off x="6850063" y="3744913"/>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5155" name="Rectangle 292"/>
          <p:cNvSpPr/>
          <p:nvPr/>
        </p:nvSpPr>
        <p:spPr>
          <a:xfrm>
            <a:off x="2220913" y="3028950"/>
            <a:ext cx="647700" cy="242888"/>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5156" name="Rectangle 293"/>
          <p:cNvSpPr/>
          <p:nvPr/>
        </p:nvSpPr>
        <p:spPr>
          <a:xfrm>
            <a:off x="1420813" y="4029075"/>
            <a:ext cx="1439862"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grpSp>
        <p:nvGrpSpPr>
          <p:cNvPr id="125157" name="Group 309"/>
          <p:cNvGrpSpPr/>
          <p:nvPr/>
        </p:nvGrpSpPr>
        <p:grpSpPr>
          <a:xfrm>
            <a:off x="3859213" y="3975100"/>
            <a:ext cx="1447800" cy="225425"/>
            <a:chOff x="0" y="0"/>
            <a:chExt cx="912" cy="144"/>
          </a:xfrm>
        </p:grpSpPr>
        <p:sp>
          <p:nvSpPr>
            <p:cNvPr id="125179" name="Line 298"/>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5180" name="Line 307"/>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5181" name="Line 308"/>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5158" name="Group 314"/>
          <p:cNvGrpSpPr/>
          <p:nvPr/>
        </p:nvGrpSpPr>
        <p:grpSpPr>
          <a:xfrm>
            <a:off x="3859213" y="4875213"/>
            <a:ext cx="1447800" cy="225425"/>
            <a:chOff x="0" y="0"/>
            <a:chExt cx="912" cy="190"/>
          </a:xfrm>
        </p:grpSpPr>
        <p:sp>
          <p:nvSpPr>
            <p:cNvPr id="125176" name="Line 311"/>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5177" name="Line 312"/>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5178" name="Line 313"/>
            <p:cNvSpPr/>
            <p:nvPr/>
          </p:nvSpPr>
          <p:spPr>
            <a:xfrm>
              <a:off x="912" y="0"/>
              <a:ext cx="0" cy="190"/>
            </a:xfrm>
            <a:prstGeom prst="line">
              <a:avLst/>
            </a:prstGeom>
            <a:ln w="28575" cap="flat" cmpd="sng">
              <a:solidFill>
                <a:srgbClr val="FF33CC"/>
              </a:solidFill>
              <a:prstDash val="solid"/>
              <a:headEnd type="none" w="med" len="med"/>
              <a:tailEnd type="none" w="med" len="med"/>
            </a:ln>
          </p:spPr>
        </p:sp>
      </p:grpSp>
      <p:grpSp>
        <p:nvGrpSpPr>
          <p:cNvPr id="125159" name="Group 315"/>
          <p:cNvGrpSpPr/>
          <p:nvPr/>
        </p:nvGrpSpPr>
        <p:grpSpPr>
          <a:xfrm>
            <a:off x="4625975" y="2714625"/>
            <a:ext cx="719138" cy="227013"/>
            <a:chOff x="0" y="0"/>
            <a:chExt cx="912" cy="144"/>
          </a:xfrm>
        </p:grpSpPr>
        <p:sp>
          <p:nvSpPr>
            <p:cNvPr id="125173" name="Line 316"/>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5174" name="Line 317"/>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5175" name="Line 318"/>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5160" name="Group 319"/>
          <p:cNvGrpSpPr/>
          <p:nvPr/>
        </p:nvGrpSpPr>
        <p:grpSpPr>
          <a:xfrm>
            <a:off x="4625975" y="3614738"/>
            <a:ext cx="719138" cy="227012"/>
            <a:chOff x="0" y="0"/>
            <a:chExt cx="912" cy="190"/>
          </a:xfrm>
        </p:grpSpPr>
        <p:sp>
          <p:nvSpPr>
            <p:cNvPr id="125170" name="Line 320"/>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5171" name="Line 321"/>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5172" name="Line 322"/>
            <p:cNvSpPr/>
            <p:nvPr/>
          </p:nvSpPr>
          <p:spPr>
            <a:xfrm>
              <a:off x="912" y="0"/>
              <a:ext cx="0" cy="190"/>
            </a:xfrm>
            <a:prstGeom prst="line">
              <a:avLst/>
            </a:prstGeom>
            <a:ln w="28575" cap="flat" cmpd="sng">
              <a:solidFill>
                <a:srgbClr val="FF33CC"/>
              </a:solidFill>
              <a:prstDash val="solid"/>
              <a:headEnd type="none" w="med" len="med"/>
              <a:tailEnd type="none" w="med" len="med"/>
            </a:ln>
          </p:spPr>
        </p:sp>
      </p:grpSp>
      <p:sp>
        <p:nvSpPr>
          <p:cNvPr id="125161" name="Line 323"/>
          <p:cNvSpPr/>
          <p:nvPr/>
        </p:nvSpPr>
        <p:spPr>
          <a:xfrm>
            <a:off x="2382838" y="1689100"/>
            <a:ext cx="142875" cy="0"/>
          </a:xfrm>
          <a:prstGeom prst="line">
            <a:avLst/>
          </a:prstGeom>
          <a:ln w="19050" cap="flat" cmpd="sng">
            <a:solidFill>
              <a:schemeClr val="tx1"/>
            </a:solidFill>
            <a:prstDash val="solid"/>
            <a:headEnd type="none" w="med" len="med"/>
            <a:tailEnd type="none" w="med" len="med"/>
          </a:ln>
        </p:spPr>
      </p:sp>
      <p:sp>
        <p:nvSpPr>
          <p:cNvPr id="125162" name="Line 325"/>
          <p:cNvSpPr/>
          <p:nvPr/>
        </p:nvSpPr>
        <p:spPr>
          <a:xfrm flipV="1">
            <a:off x="2382838" y="1303338"/>
            <a:ext cx="142875" cy="1587"/>
          </a:xfrm>
          <a:prstGeom prst="line">
            <a:avLst/>
          </a:prstGeom>
          <a:ln w="19050" cap="flat" cmpd="sng">
            <a:solidFill>
              <a:schemeClr val="tx1"/>
            </a:solidFill>
            <a:prstDash val="solid"/>
            <a:headEnd type="none" w="med" len="med"/>
            <a:tailEnd type="none" w="med" len="med"/>
          </a:ln>
        </p:spPr>
      </p:sp>
      <p:sp>
        <p:nvSpPr>
          <p:cNvPr id="125163" name="Line 324"/>
          <p:cNvSpPr/>
          <p:nvPr/>
        </p:nvSpPr>
        <p:spPr>
          <a:xfrm>
            <a:off x="3554413" y="1689100"/>
            <a:ext cx="144462" cy="1588"/>
          </a:xfrm>
          <a:prstGeom prst="line">
            <a:avLst/>
          </a:prstGeom>
          <a:ln w="19050" cap="flat" cmpd="sng">
            <a:solidFill>
              <a:schemeClr val="tx1"/>
            </a:solidFill>
            <a:prstDash val="solid"/>
            <a:headEnd type="none" w="med" len="med"/>
            <a:tailEnd type="none" w="med" len="med"/>
          </a:ln>
        </p:spPr>
      </p:sp>
      <p:sp>
        <p:nvSpPr>
          <p:cNvPr id="125164" name="Line 326"/>
          <p:cNvSpPr/>
          <p:nvPr/>
        </p:nvSpPr>
        <p:spPr>
          <a:xfrm>
            <a:off x="3554413" y="1303338"/>
            <a:ext cx="144462" cy="1587"/>
          </a:xfrm>
          <a:prstGeom prst="line">
            <a:avLst/>
          </a:prstGeom>
          <a:ln w="19050" cap="flat" cmpd="sng">
            <a:solidFill>
              <a:schemeClr val="tx1"/>
            </a:solidFill>
            <a:prstDash val="solid"/>
            <a:headEnd type="none" w="med" len="med"/>
            <a:tailEnd type="none" w="med" len="med"/>
          </a:ln>
        </p:spPr>
      </p:sp>
      <p:cxnSp>
        <p:nvCxnSpPr>
          <p:cNvPr id="125165" name="直接连接符 2"/>
          <p:cNvCxnSpPr/>
          <p:nvPr/>
        </p:nvCxnSpPr>
        <p:spPr>
          <a:xfrm flipH="1" flipV="1">
            <a:off x="947738" y="2476500"/>
            <a:ext cx="15875" cy="14288"/>
          </a:xfrm>
          <a:prstGeom prst="line">
            <a:avLst/>
          </a:prstGeom>
          <a:ln w="9525" cap="flat" cmpd="sng">
            <a:solidFill>
              <a:schemeClr val="tx1"/>
            </a:solidFill>
            <a:prstDash val="solid"/>
            <a:headEnd type="none" w="med" len="med"/>
            <a:tailEnd type="none" w="med" len="med"/>
          </a:ln>
        </p:spPr>
      </p:cxnSp>
      <p:cxnSp>
        <p:nvCxnSpPr>
          <p:cNvPr id="125166" name="直接连接符 4"/>
          <p:cNvCxnSpPr/>
          <p:nvPr/>
        </p:nvCxnSpPr>
        <p:spPr>
          <a:xfrm flipH="1" flipV="1">
            <a:off x="963613" y="2460625"/>
            <a:ext cx="400050" cy="273050"/>
          </a:xfrm>
          <a:prstGeom prst="line">
            <a:avLst/>
          </a:prstGeom>
          <a:ln w="12700" cap="flat" cmpd="sng">
            <a:solidFill>
              <a:schemeClr val="tx1"/>
            </a:solidFill>
            <a:prstDash val="solid"/>
            <a:headEnd type="none" w="med" len="med"/>
            <a:tailEnd type="none" w="med" len="med"/>
          </a:ln>
        </p:spPr>
      </p:cxnSp>
      <p:cxnSp>
        <p:nvCxnSpPr>
          <p:cNvPr id="125167" name="直接连接符 52"/>
          <p:cNvCxnSpPr/>
          <p:nvPr/>
        </p:nvCxnSpPr>
        <p:spPr>
          <a:xfrm flipH="1" flipV="1">
            <a:off x="3405188" y="2471738"/>
            <a:ext cx="400050" cy="273050"/>
          </a:xfrm>
          <a:prstGeom prst="line">
            <a:avLst/>
          </a:prstGeom>
          <a:ln w="12700" cap="flat" cmpd="sng">
            <a:solidFill>
              <a:schemeClr val="tx1"/>
            </a:solidFill>
            <a:prstDash val="solid"/>
            <a:headEnd type="none" w="med" len="med"/>
            <a:tailEnd type="none" w="med" len="med"/>
          </a:ln>
        </p:spPr>
      </p:cxnSp>
      <p:cxnSp>
        <p:nvCxnSpPr>
          <p:cNvPr id="125168" name="直接连接符 53"/>
          <p:cNvCxnSpPr/>
          <p:nvPr/>
        </p:nvCxnSpPr>
        <p:spPr>
          <a:xfrm flipH="1" flipV="1">
            <a:off x="5989638" y="2895600"/>
            <a:ext cx="400050" cy="273050"/>
          </a:xfrm>
          <a:prstGeom prst="line">
            <a:avLst/>
          </a:prstGeom>
          <a:ln w="12700" cap="flat" cmpd="sng">
            <a:solidFill>
              <a:schemeClr val="tx1"/>
            </a:solidFill>
            <a:prstDash val="solid"/>
            <a:headEnd type="none" w="med" len="med"/>
            <a:tailEnd type="none" w="med" len="med"/>
          </a:ln>
        </p:spPr>
      </p:cxnSp>
      <p:sp>
        <p:nvSpPr>
          <p:cNvPr id="2" name="文本框 1"/>
          <p:cNvSpPr txBox="1"/>
          <p:nvPr/>
        </p:nvSpPr>
        <p:spPr>
          <a:xfrm>
            <a:off x="7464425" y="528638"/>
            <a:ext cx="1644650" cy="1322070"/>
          </a:xfrm>
          <a:prstGeom prst="rect">
            <a:avLst/>
          </a:prstGeom>
          <a:noFill/>
          <a:ln w="9525">
            <a:noFill/>
          </a:ln>
        </p:spPr>
        <p:txBody>
          <a:bodyPr>
            <a:spAutoFit/>
          </a:bodyPr>
          <a:lstStyle/>
          <a:p>
            <a:r>
              <a:rPr lang="zh-CN" altLang="en-US" b="1" dirty="0">
                <a:solidFill>
                  <a:srgbClr val="FF0000"/>
                </a:solidFill>
                <a:latin typeface="华文新魏" panose="02010800040101010101" pitchFamily="2" charset="-122"/>
                <a:ea typeface="华文新魏" panose="02010800040101010101" pitchFamily="2" charset="-122"/>
              </a:rPr>
              <a:t>要扩充二进制状态表，使其与卡若图相关联！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p:cNvSpPr>
          <p:nvPr>
            <p:ph type="title"/>
          </p:nvPr>
        </p:nvSpPr>
        <p:spPr>
          <a:xfrm>
            <a:off x="825500" y="565150"/>
            <a:ext cx="3095625" cy="447675"/>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⑸ </a:t>
            </a:r>
            <a:r>
              <a:rPr lang="zh-CN" altLang="en-US" sz="2000" b="1" dirty="0">
                <a:latin typeface="华文新魏" panose="02010800040101010101" pitchFamily="2" charset="-122"/>
                <a:ea typeface="华文新魏" panose="02010800040101010101" pitchFamily="2" charset="-122"/>
              </a:rPr>
              <a:t>关于电路</a:t>
            </a:r>
            <a:r>
              <a:rPr lang="zh-CN" altLang="en-US" sz="2000" b="1" dirty="0">
                <a:solidFill>
                  <a:srgbClr val="FF0000"/>
                </a:solidFill>
                <a:latin typeface="华文新魏" panose="02010800040101010101" pitchFamily="2" charset="-122"/>
                <a:ea typeface="华文新魏" panose="02010800040101010101" pitchFamily="2" charset="-122"/>
              </a:rPr>
              <a:t>挂起</a:t>
            </a:r>
            <a:r>
              <a:rPr lang="zh-CN" altLang="en-US" sz="2000" b="1" dirty="0">
                <a:latin typeface="华文新魏" panose="02010800040101010101" pitchFamily="2" charset="-122"/>
                <a:ea typeface="华文新魏" panose="02010800040101010101" pitchFamily="2" charset="-122"/>
              </a:rPr>
              <a:t>的讨论</a:t>
            </a:r>
          </a:p>
        </p:txBody>
      </p:sp>
      <p:sp>
        <p:nvSpPr>
          <p:cNvPr id="126979" name="Rectangle 4"/>
          <p:cNvSpPr>
            <a:spLocks noGrp="1"/>
          </p:cNvSpPr>
          <p:nvPr>
            <p:ph type="body"/>
          </p:nvPr>
        </p:nvSpPr>
        <p:spPr>
          <a:xfrm>
            <a:off x="730250" y="987425"/>
            <a:ext cx="5001260" cy="1224280"/>
          </a:xfrm>
          <a:prstGeom prst="rect">
            <a:avLst/>
          </a:prstGeom>
          <a:noFill/>
          <a:ln w="9525">
            <a:noFill/>
          </a:ln>
        </p:spPr>
        <p:txBody>
          <a:bodyPr/>
          <a:lstStyle/>
          <a:p>
            <a:pPr eaLnBrk="1" hangingPunct="1">
              <a:buNone/>
            </a:pPr>
            <a:r>
              <a:rPr lang="zh-CN" altLang="en-US" sz="2000" b="1" dirty="0">
                <a:latin typeface="华文新魏" panose="02010800040101010101" pitchFamily="2" charset="-122"/>
                <a:ea typeface="华文新魏" panose="02010800040101010101" pitchFamily="2" charset="-122"/>
              </a:rPr>
              <a:t>在设计中，</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2</a:t>
            </a:r>
            <a:r>
              <a:rPr lang="en-US" altLang="zh-CN" sz="2000" b="1" dirty="0">
                <a:solidFill>
                  <a:srgbClr val="FF0000"/>
                </a:solidFill>
                <a:latin typeface="华文新魏" panose="02010800040101010101" pitchFamily="2" charset="-122"/>
                <a:ea typeface="华文新魏" panose="02010800040101010101" pitchFamily="2" charset="-122"/>
              </a:rPr>
              <a:t> = 10</a:t>
            </a:r>
            <a:r>
              <a:rPr lang="zh-CN" altLang="en-US" sz="2000" b="1" dirty="0">
                <a:latin typeface="华文新魏" panose="02010800040101010101" pitchFamily="2" charset="-122"/>
                <a:ea typeface="华文新魏" panose="02010800040101010101" pitchFamily="2" charset="-122"/>
              </a:rPr>
              <a:t>为多余状态，现需</a:t>
            </a:r>
          </a:p>
          <a:p>
            <a:pPr eaLnBrk="1" hangingPunct="1">
              <a:buNone/>
            </a:pPr>
            <a:r>
              <a:rPr lang="zh-CN" altLang="en-US" sz="2000" b="1" dirty="0">
                <a:latin typeface="华文新魏" panose="02010800040101010101" pitchFamily="2" charset="-122"/>
                <a:ea typeface="华文新魏" panose="02010800040101010101" pitchFamily="2" charset="-122"/>
              </a:rPr>
              <a:t>讨论：如果发生某种干扰使得电路处于</a:t>
            </a:r>
          </a:p>
          <a:p>
            <a:pPr eaLnBrk="1" hangingPunct="1">
              <a:buNone/>
            </a:pPr>
            <a:r>
              <a:rPr lang="en-US" altLang="zh-CN" sz="2000" b="1" dirty="0">
                <a:latin typeface="华文新魏" panose="02010800040101010101" pitchFamily="2" charset="-122"/>
                <a:ea typeface="华文新魏" panose="02010800040101010101" pitchFamily="2" charset="-122"/>
              </a:rPr>
              <a:t>y</a:t>
            </a:r>
            <a:r>
              <a:rPr lang="en-US" altLang="zh-CN" sz="2000" b="1" baseline="-25000" dirty="0">
                <a:latin typeface="华文新魏" panose="02010800040101010101" pitchFamily="2" charset="-122"/>
                <a:ea typeface="华文新魏" panose="02010800040101010101" pitchFamily="2" charset="-122"/>
              </a:rPr>
              <a:t>1</a:t>
            </a:r>
            <a:r>
              <a:rPr lang="en-US" altLang="zh-CN" sz="2000" b="1" dirty="0">
                <a:latin typeface="华文新魏" panose="02010800040101010101" pitchFamily="2" charset="-122"/>
                <a:ea typeface="华文新魏" panose="02010800040101010101" pitchFamily="2" charset="-122"/>
              </a:rPr>
              <a:t>y</a:t>
            </a:r>
            <a:r>
              <a:rPr lang="en-US" altLang="zh-CN" sz="2000" b="1" baseline="-25000" dirty="0">
                <a:latin typeface="华文新魏" panose="02010800040101010101" pitchFamily="2" charset="-122"/>
                <a:ea typeface="华文新魏" panose="02010800040101010101" pitchFamily="2" charset="-122"/>
              </a:rPr>
              <a:t>2</a:t>
            </a:r>
            <a:r>
              <a:rPr lang="en-US" altLang="zh-CN" sz="2000" b="1" dirty="0">
                <a:latin typeface="华文新魏" panose="02010800040101010101" pitchFamily="2" charset="-122"/>
                <a:ea typeface="华文新魏" panose="02010800040101010101" pitchFamily="2" charset="-122"/>
              </a:rPr>
              <a:t> = 10</a:t>
            </a:r>
            <a:r>
              <a:rPr lang="zh-CN" altLang="en-US" sz="2000" b="1" dirty="0">
                <a:latin typeface="华文新魏" panose="02010800040101010101" pitchFamily="2" charset="-122"/>
                <a:ea typeface="华文新魏" panose="02010800040101010101" pitchFamily="2" charset="-122"/>
              </a:rPr>
              <a:t>状态的情况。</a:t>
            </a:r>
          </a:p>
        </p:txBody>
      </p:sp>
      <p:graphicFrame>
        <p:nvGraphicFramePr>
          <p:cNvPr id="126980" name="Group 4"/>
          <p:cNvGraphicFramePr>
            <a:graphicFrameLocks noGrp="1"/>
          </p:cNvGraphicFramePr>
          <p:nvPr/>
        </p:nvGraphicFramePr>
        <p:xfrm>
          <a:off x="5794375" y="555625"/>
          <a:ext cx="2449513" cy="1860550"/>
        </p:xfrm>
        <a:graphic>
          <a:graphicData uri="http://schemas.openxmlformats.org/drawingml/2006/table">
            <a:tbl>
              <a:tblPr/>
              <a:tblGrid>
                <a:gridCol w="10287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09613">
                  <a:extLst>
                    <a:ext uri="{9D8B030D-6E8A-4147-A177-3AD203B41FA5}">
                      <a16:colId xmlns:a16="http://schemas.microsoft.com/office/drawing/2014/main" val="20002"/>
                    </a:ext>
                  </a:extLst>
                </a:gridCol>
              </a:tblGrid>
              <a:tr h="36195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37465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465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4650">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11</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00</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7007" name="Text Box 32"/>
          <p:cNvSpPr txBox="1"/>
          <p:nvPr/>
        </p:nvSpPr>
        <p:spPr>
          <a:xfrm>
            <a:off x="6286500" y="454025"/>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7008" name="Text Box 33"/>
          <p:cNvSpPr txBox="1"/>
          <p:nvPr/>
        </p:nvSpPr>
        <p:spPr>
          <a:xfrm>
            <a:off x="5786438" y="574675"/>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graphicFrame>
        <p:nvGraphicFramePr>
          <p:cNvPr id="127009" name="Group 33"/>
          <p:cNvGraphicFramePr>
            <a:graphicFrameLocks noGrp="1"/>
          </p:cNvGraphicFramePr>
          <p:nvPr/>
        </p:nvGraphicFramePr>
        <p:xfrm>
          <a:off x="2530475" y="2317750"/>
          <a:ext cx="1981200" cy="1385889"/>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7046" name="Text Box 83"/>
          <p:cNvSpPr txBox="1"/>
          <p:nvPr/>
        </p:nvSpPr>
        <p:spPr>
          <a:xfrm>
            <a:off x="2225675" y="2347913"/>
            <a:ext cx="1066800" cy="4572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Calibri" panose="020F0502020204030204" pitchFamily="34" charset="0"/>
              </a:rPr>
              <a:t>y</a:t>
            </a:r>
            <a:r>
              <a:rPr lang="en-US" altLang="zh-CN" sz="2400" b="1" baseline="-25000" dirty="0">
                <a:solidFill>
                  <a:schemeClr val="tx1"/>
                </a:solidFill>
                <a:latin typeface="Calibri" panose="020F0502020204030204" pitchFamily="34" charset="0"/>
              </a:rPr>
              <a:t>1</a:t>
            </a:r>
            <a:r>
              <a:rPr lang="en-US" altLang="zh-CN" sz="2400" b="1" dirty="0">
                <a:solidFill>
                  <a:schemeClr val="tx1"/>
                </a:solidFill>
                <a:latin typeface="Calibri" panose="020F0502020204030204" pitchFamily="34" charset="0"/>
              </a:rPr>
              <a:t>y</a:t>
            </a:r>
            <a:r>
              <a:rPr lang="en-US" altLang="zh-CN" sz="2400" b="1" baseline="-25000" dirty="0">
                <a:solidFill>
                  <a:schemeClr val="tx1"/>
                </a:solidFill>
                <a:latin typeface="Calibri" panose="020F0502020204030204" pitchFamily="34" charset="0"/>
              </a:rPr>
              <a:t>2</a:t>
            </a:r>
          </a:p>
        </p:txBody>
      </p:sp>
      <p:sp>
        <p:nvSpPr>
          <p:cNvPr id="127047" name="Text Box 84"/>
          <p:cNvSpPr txBox="1"/>
          <p:nvPr/>
        </p:nvSpPr>
        <p:spPr>
          <a:xfrm>
            <a:off x="2682875" y="2143125"/>
            <a:ext cx="1066800" cy="4572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Calibri" panose="020F0502020204030204" pitchFamily="34" charset="0"/>
              </a:rPr>
              <a:t>x</a:t>
            </a:r>
            <a:r>
              <a:rPr lang="en-US" altLang="zh-CN" sz="2400" b="1" baseline="-25000" dirty="0">
                <a:solidFill>
                  <a:schemeClr val="tx1"/>
                </a:solidFill>
                <a:latin typeface="Calibri" panose="020F0502020204030204" pitchFamily="34" charset="0"/>
              </a:rPr>
              <a:t>1</a:t>
            </a:r>
            <a:r>
              <a:rPr lang="en-US" altLang="zh-CN" sz="2400" b="1" dirty="0">
                <a:solidFill>
                  <a:schemeClr val="tx1"/>
                </a:solidFill>
                <a:latin typeface="Calibri" panose="020F0502020204030204" pitchFamily="34" charset="0"/>
              </a:rPr>
              <a:t>x</a:t>
            </a:r>
            <a:r>
              <a:rPr lang="en-US" altLang="zh-CN" sz="2400" b="1" baseline="-25000" dirty="0">
                <a:solidFill>
                  <a:schemeClr val="tx1"/>
                </a:solidFill>
                <a:latin typeface="Calibri" panose="020F0502020204030204" pitchFamily="34" charset="0"/>
              </a:rPr>
              <a:t>2</a:t>
            </a:r>
          </a:p>
        </p:txBody>
      </p:sp>
      <p:graphicFrame>
        <p:nvGraphicFramePr>
          <p:cNvPr id="127048" name="Group 72"/>
          <p:cNvGraphicFramePr>
            <a:graphicFrameLocks noGrp="1"/>
          </p:cNvGraphicFramePr>
          <p:nvPr/>
        </p:nvGraphicFramePr>
        <p:xfrm>
          <a:off x="4968875" y="2317750"/>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7085" name="Text Box 134"/>
          <p:cNvSpPr txBox="1"/>
          <p:nvPr/>
        </p:nvSpPr>
        <p:spPr>
          <a:xfrm>
            <a:off x="4664075" y="2347913"/>
            <a:ext cx="1066800" cy="4572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Calibri" panose="020F0502020204030204" pitchFamily="34" charset="0"/>
              </a:rPr>
              <a:t>y</a:t>
            </a:r>
            <a:r>
              <a:rPr lang="en-US" altLang="zh-CN" sz="2400" b="1" baseline="-25000" dirty="0">
                <a:solidFill>
                  <a:schemeClr val="tx1"/>
                </a:solidFill>
                <a:latin typeface="Calibri" panose="020F0502020204030204" pitchFamily="34" charset="0"/>
              </a:rPr>
              <a:t>1</a:t>
            </a:r>
            <a:r>
              <a:rPr lang="en-US" altLang="zh-CN" sz="2400" b="1" dirty="0">
                <a:solidFill>
                  <a:schemeClr val="tx1"/>
                </a:solidFill>
                <a:latin typeface="Calibri" panose="020F0502020204030204" pitchFamily="34" charset="0"/>
              </a:rPr>
              <a:t>y</a:t>
            </a:r>
            <a:r>
              <a:rPr lang="en-US" altLang="zh-CN" sz="2400" b="1" baseline="-25000" dirty="0">
                <a:solidFill>
                  <a:schemeClr val="tx1"/>
                </a:solidFill>
                <a:latin typeface="Calibri" panose="020F0502020204030204" pitchFamily="34" charset="0"/>
              </a:rPr>
              <a:t>2</a:t>
            </a:r>
          </a:p>
        </p:txBody>
      </p:sp>
      <p:sp>
        <p:nvSpPr>
          <p:cNvPr id="127086" name="Text Box 135"/>
          <p:cNvSpPr txBox="1"/>
          <p:nvPr/>
        </p:nvSpPr>
        <p:spPr>
          <a:xfrm>
            <a:off x="5121275" y="2143125"/>
            <a:ext cx="1066800" cy="4572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Calibri" panose="020F0502020204030204" pitchFamily="34" charset="0"/>
              </a:rPr>
              <a:t>x</a:t>
            </a:r>
            <a:r>
              <a:rPr lang="en-US" altLang="zh-CN" sz="2400" b="1" baseline="-25000" dirty="0">
                <a:solidFill>
                  <a:schemeClr val="tx1"/>
                </a:solidFill>
                <a:latin typeface="Calibri" panose="020F0502020204030204" pitchFamily="34" charset="0"/>
              </a:rPr>
              <a:t>1</a:t>
            </a:r>
            <a:r>
              <a:rPr lang="en-US" altLang="zh-CN" sz="2400" b="1" dirty="0">
                <a:solidFill>
                  <a:schemeClr val="tx1"/>
                </a:solidFill>
                <a:latin typeface="Calibri" panose="020F0502020204030204" pitchFamily="34" charset="0"/>
              </a:rPr>
              <a:t>x</a:t>
            </a:r>
            <a:r>
              <a:rPr lang="en-US" altLang="zh-CN" sz="2400" b="1" baseline="-25000" dirty="0">
                <a:solidFill>
                  <a:schemeClr val="tx1"/>
                </a:solidFill>
                <a:latin typeface="Calibri" panose="020F0502020204030204" pitchFamily="34" charset="0"/>
              </a:rPr>
              <a:t>2</a:t>
            </a:r>
          </a:p>
        </p:txBody>
      </p:sp>
      <p:sp>
        <p:nvSpPr>
          <p:cNvPr id="127087" name="Text Box 136"/>
          <p:cNvSpPr txBox="1"/>
          <p:nvPr/>
        </p:nvSpPr>
        <p:spPr>
          <a:xfrm>
            <a:off x="4435475" y="3389313"/>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1</a:t>
            </a:r>
          </a:p>
        </p:txBody>
      </p:sp>
      <p:sp>
        <p:nvSpPr>
          <p:cNvPr id="127088" name="Text Box 137"/>
          <p:cNvSpPr txBox="1"/>
          <p:nvPr/>
        </p:nvSpPr>
        <p:spPr>
          <a:xfrm>
            <a:off x="6645275" y="3400425"/>
            <a:ext cx="1066800" cy="396875"/>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2</a:t>
            </a:r>
          </a:p>
        </p:txBody>
      </p:sp>
      <p:graphicFrame>
        <p:nvGraphicFramePr>
          <p:cNvPr id="127089" name="Group 113"/>
          <p:cNvGraphicFramePr>
            <a:graphicFrameLocks noGrp="1"/>
          </p:cNvGraphicFramePr>
          <p:nvPr>
            <p:custDataLst>
              <p:tags r:id="rId1"/>
            </p:custDataLst>
          </p:nvPr>
        </p:nvGraphicFramePr>
        <p:xfrm>
          <a:off x="2530475" y="3575050"/>
          <a:ext cx="1981200" cy="1385889"/>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127125" name="Group 149"/>
          <p:cNvGraphicFramePr>
            <a:graphicFrameLocks noGrp="1"/>
          </p:cNvGraphicFramePr>
          <p:nvPr>
            <p:custDataLst>
              <p:tags r:id="rId2"/>
            </p:custDataLst>
          </p:nvPr>
        </p:nvGraphicFramePr>
        <p:xfrm>
          <a:off x="4968875" y="3575050"/>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7161" name="Text Box 234"/>
          <p:cNvSpPr txBox="1"/>
          <p:nvPr/>
        </p:nvSpPr>
        <p:spPr>
          <a:xfrm>
            <a:off x="4435475" y="4646613"/>
            <a:ext cx="10668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1</a:t>
            </a:r>
          </a:p>
        </p:txBody>
      </p:sp>
      <p:sp>
        <p:nvSpPr>
          <p:cNvPr id="127162" name="Text Box 235"/>
          <p:cNvSpPr txBox="1"/>
          <p:nvPr/>
        </p:nvSpPr>
        <p:spPr>
          <a:xfrm>
            <a:off x="6416675" y="4657725"/>
            <a:ext cx="1066800" cy="396875"/>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2</a:t>
            </a:r>
          </a:p>
        </p:txBody>
      </p:sp>
      <p:sp>
        <p:nvSpPr>
          <p:cNvPr id="127163" name="Rectangle 236"/>
          <p:cNvSpPr/>
          <p:nvPr/>
        </p:nvSpPr>
        <p:spPr>
          <a:xfrm>
            <a:off x="3368675" y="3171825"/>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7164" name="Rectangle 237"/>
          <p:cNvSpPr/>
          <p:nvPr/>
        </p:nvSpPr>
        <p:spPr>
          <a:xfrm>
            <a:off x="5845175" y="2886075"/>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7165" name="Rectangle 238"/>
          <p:cNvSpPr/>
          <p:nvPr/>
        </p:nvSpPr>
        <p:spPr>
          <a:xfrm>
            <a:off x="3787775" y="2886075"/>
            <a:ext cx="647700" cy="242888"/>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7166" name="Rectangle 239"/>
          <p:cNvSpPr/>
          <p:nvPr/>
        </p:nvSpPr>
        <p:spPr>
          <a:xfrm>
            <a:off x="2987675" y="3886200"/>
            <a:ext cx="144145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grpSp>
        <p:nvGrpSpPr>
          <p:cNvPr id="127167" name="Group 240"/>
          <p:cNvGrpSpPr/>
          <p:nvPr/>
        </p:nvGrpSpPr>
        <p:grpSpPr>
          <a:xfrm>
            <a:off x="5426075" y="3832225"/>
            <a:ext cx="1447800" cy="225425"/>
            <a:chOff x="0" y="0"/>
            <a:chExt cx="912" cy="144"/>
          </a:xfrm>
        </p:grpSpPr>
        <p:sp>
          <p:nvSpPr>
            <p:cNvPr id="127220" name="Line 241"/>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7221" name="Line 242"/>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7222" name="Line 243"/>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7168" name="Group 244"/>
          <p:cNvGrpSpPr/>
          <p:nvPr/>
        </p:nvGrpSpPr>
        <p:grpSpPr>
          <a:xfrm>
            <a:off x="5426075" y="4732338"/>
            <a:ext cx="1447800" cy="225425"/>
            <a:chOff x="0" y="0"/>
            <a:chExt cx="912" cy="190"/>
          </a:xfrm>
        </p:grpSpPr>
        <p:sp>
          <p:nvSpPr>
            <p:cNvPr id="127217" name="Line 245"/>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7218" name="Line 246"/>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7219" name="Line 247"/>
            <p:cNvSpPr/>
            <p:nvPr/>
          </p:nvSpPr>
          <p:spPr>
            <a:xfrm>
              <a:off x="912" y="0"/>
              <a:ext cx="0" cy="190"/>
            </a:xfrm>
            <a:prstGeom prst="line">
              <a:avLst/>
            </a:prstGeom>
            <a:ln w="28575" cap="flat" cmpd="sng">
              <a:solidFill>
                <a:srgbClr val="FF33CC"/>
              </a:solidFill>
              <a:prstDash val="solid"/>
              <a:headEnd type="none" w="med" len="med"/>
              <a:tailEnd type="none" w="med" len="med"/>
            </a:ln>
          </p:spPr>
        </p:sp>
      </p:grpSp>
      <p:grpSp>
        <p:nvGrpSpPr>
          <p:cNvPr id="127169" name="Group 248"/>
          <p:cNvGrpSpPr/>
          <p:nvPr/>
        </p:nvGrpSpPr>
        <p:grpSpPr>
          <a:xfrm>
            <a:off x="6194425" y="2571750"/>
            <a:ext cx="717550" cy="227013"/>
            <a:chOff x="0" y="0"/>
            <a:chExt cx="912" cy="144"/>
          </a:xfrm>
        </p:grpSpPr>
        <p:sp>
          <p:nvSpPr>
            <p:cNvPr id="127214" name="Line 249"/>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7215" name="Line 250"/>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7216" name="Line 251"/>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7170" name="Group 252"/>
          <p:cNvGrpSpPr/>
          <p:nvPr/>
        </p:nvGrpSpPr>
        <p:grpSpPr>
          <a:xfrm>
            <a:off x="6194425" y="3471863"/>
            <a:ext cx="717550" cy="227012"/>
            <a:chOff x="0" y="0"/>
            <a:chExt cx="912" cy="190"/>
          </a:xfrm>
        </p:grpSpPr>
        <p:sp>
          <p:nvSpPr>
            <p:cNvPr id="127211" name="Line 253"/>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7212" name="Line 254"/>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7213" name="Line 255"/>
            <p:cNvSpPr/>
            <p:nvPr/>
          </p:nvSpPr>
          <p:spPr>
            <a:xfrm>
              <a:off x="912" y="0"/>
              <a:ext cx="0" cy="190"/>
            </a:xfrm>
            <a:prstGeom prst="line">
              <a:avLst/>
            </a:prstGeom>
            <a:ln w="28575" cap="flat" cmpd="sng">
              <a:solidFill>
                <a:srgbClr val="FF33CC"/>
              </a:solidFill>
              <a:prstDash val="solid"/>
              <a:headEnd type="none" w="med" len="med"/>
              <a:tailEnd type="none" w="med" len="med"/>
            </a:ln>
          </p:spPr>
        </p:sp>
      </p:grpSp>
      <p:graphicFrame>
        <p:nvGraphicFramePr>
          <p:cNvPr id="127171" name="Group 207"/>
          <p:cNvGraphicFramePr>
            <a:graphicFrameLocks noGrp="1"/>
          </p:cNvGraphicFramePr>
          <p:nvPr/>
        </p:nvGraphicFramePr>
        <p:xfrm>
          <a:off x="473075" y="3575050"/>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400050" defTabSz="68580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4572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5715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6858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7207" name="Rectangle 305"/>
          <p:cNvSpPr/>
          <p:nvPr/>
        </p:nvSpPr>
        <p:spPr>
          <a:xfrm>
            <a:off x="1330325" y="4429125"/>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7208" name="Text Box 306"/>
          <p:cNvSpPr txBox="1"/>
          <p:nvPr/>
        </p:nvSpPr>
        <p:spPr>
          <a:xfrm>
            <a:off x="2454275" y="4646613"/>
            <a:ext cx="990600"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Z</a:t>
            </a:r>
            <a:endParaRPr lang="en-US" altLang="zh-CN" b="1" baseline="-25000" dirty="0">
              <a:solidFill>
                <a:schemeClr val="tx1"/>
              </a:solidFill>
              <a:latin typeface="Calibri" panose="020F0502020204030204" pitchFamily="34" charset="0"/>
            </a:endParaRPr>
          </a:p>
        </p:txBody>
      </p:sp>
      <p:cxnSp>
        <p:nvCxnSpPr>
          <p:cNvPr id="127209" name="直接连接符 41"/>
          <p:cNvCxnSpPr/>
          <p:nvPr/>
        </p:nvCxnSpPr>
        <p:spPr>
          <a:xfrm flipH="1" flipV="1">
            <a:off x="2530475" y="2335213"/>
            <a:ext cx="400050" cy="273050"/>
          </a:xfrm>
          <a:prstGeom prst="line">
            <a:avLst/>
          </a:prstGeom>
          <a:ln w="12700" cap="flat" cmpd="sng">
            <a:solidFill>
              <a:schemeClr val="tx1"/>
            </a:solidFill>
            <a:prstDash val="solid"/>
            <a:headEnd type="none" w="med" len="med"/>
            <a:tailEnd type="none" w="med" len="med"/>
          </a:ln>
        </p:spPr>
      </p:cxnSp>
      <p:cxnSp>
        <p:nvCxnSpPr>
          <p:cNvPr id="127210" name="直接连接符 42"/>
          <p:cNvCxnSpPr/>
          <p:nvPr/>
        </p:nvCxnSpPr>
        <p:spPr>
          <a:xfrm flipH="1" flipV="1">
            <a:off x="4989513" y="2332038"/>
            <a:ext cx="400050" cy="273050"/>
          </a:xfrm>
          <a:prstGeom prst="line">
            <a:avLst/>
          </a:prstGeom>
          <a:ln w="12700" cap="flat" cmpd="sng">
            <a:solidFill>
              <a:schemeClr val="tx1"/>
            </a:solidFill>
            <a:prstDash val="soli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p:cNvSpPr>
          <p:nvPr>
            <p:ph type="title"/>
          </p:nvPr>
        </p:nvSpPr>
        <p:spPr>
          <a:xfrm>
            <a:off x="824865" y="473075"/>
            <a:ext cx="4054475" cy="5397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⑸ </a:t>
            </a:r>
            <a:r>
              <a:rPr lang="zh-CN" altLang="en-US" sz="2000" b="1" dirty="0">
                <a:latin typeface="华文新魏" panose="02010800040101010101" pitchFamily="2" charset="-122"/>
                <a:ea typeface="华文新魏" panose="02010800040101010101" pitchFamily="2" charset="-122"/>
              </a:rPr>
              <a:t>关于电路挂起的讨论</a:t>
            </a:r>
          </a:p>
        </p:txBody>
      </p:sp>
      <p:sp>
        <p:nvSpPr>
          <p:cNvPr id="128003" name="Rectangle 4"/>
          <p:cNvSpPr>
            <a:spLocks noGrp="1"/>
          </p:cNvSpPr>
          <p:nvPr>
            <p:ph type="body"/>
          </p:nvPr>
        </p:nvSpPr>
        <p:spPr>
          <a:xfrm>
            <a:off x="681990" y="855980"/>
            <a:ext cx="4747260" cy="1889125"/>
          </a:xfrm>
          <a:prstGeom prst="rect">
            <a:avLst/>
          </a:prstGeom>
          <a:noFill/>
          <a:ln w="9525">
            <a:noFill/>
          </a:ln>
        </p:spPr>
        <p:txBody>
          <a:bodyPr/>
          <a:lstStyle/>
          <a:p>
            <a:pPr eaLnBrk="1" hangingPunct="1">
              <a:lnSpc>
                <a:spcPct val="70000"/>
              </a:lnSpc>
              <a:buNone/>
            </a:pPr>
            <a:r>
              <a:rPr lang="zh-CN" altLang="en-US"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此电路</a:t>
            </a:r>
            <a:r>
              <a:rPr lang="zh-CN" altLang="en-US" sz="2000" b="1" dirty="0">
                <a:solidFill>
                  <a:schemeClr val="accent2"/>
                </a:solidFill>
                <a:latin typeface="华文新魏" panose="02010800040101010101" pitchFamily="2" charset="-122"/>
                <a:ea typeface="华文新魏" panose="02010800040101010101" pitchFamily="2" charset="-122"/>
              </a:rPr>
              <a:t>无挂起状况</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eaLnBrk="1" hangingPunct="1">
              <a:lnSpc>
                <a:spcPct val="70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但在</a:t>
            </a:r>
            <a:r>
              <a:rPr lang="en-US" altLang="zh-CN" sz="2000" b="1" dirty="0">
                <a:solidFill>
                  <a:schemeClr val="accent2"/>
                </a:solidFill>
                <a:latin typeface="华文新魏" panose="02010800040101010101" pitchFamily="2" charset="-122"/>
                <a:ea typeface="华文新魏" panose="02010800040101010101" pitchFamily="2" charset="-122"/>
              </a:rPr>
              <a:t>y</a:t>
            </a:r>
            <a:r>
              <a:rPr lang="en-US" altLang="zh-CN" sz="2000" b="1" baseline="-25000" dirty="0">
                <a:solidFill>
                  <a:schemeClr val="accent2"/>
                </a:solidFill>
                <a:latin typeface="华文新魏" panose="02010800040101010101" pitchFamily="2" charset="-122"/>
                <a:ea typeface="华文新魏" panose="02010800040101010101" pitchFamily="2" charset="-122"/>
              </a:rPr>
              <a:t>1</a:t>
            </a:r>
            <a:r>
              <a:rPr lang="en-US" altLang="zh-CN" sz="2000" b="1" dirty="0">
                <a:solidFill>
                  <a:schemeClr val="accent2"/>
                </a:solidFill>
                <a:latin typeface="华文新魏" panose="02010800040101010101" pitchFamily="2" charset="-122"/>
                <a:ea typeface="华文新魏" panose="02010800040101010101" pitchFamily="2" charset="-122"/>
              </a:rPr>
              <a:t>y</a:t>
            </a:r>
            <a:r>
              <a:rPr lang="en-US" altLang="zh-CN" sz="2000" b="1" baseline="-25000" dirty="0">
                <a:solidFill>
                  <a:schemeClr val="accent2"/>
                </a:solidFill>
                <a:latin typeface="华文新魏" panose="02010800040101010101" pitchFamily="2" charset="-122"/>
                <a:ea typeface="华文新魏" panose="02010800040101010101" pitchFamily="2" charset="-122"/>
              </a:rPr>
              <a:t>2</a:t>
            </a:r>
            <a:r>
              <a:rPr lang="en-US" altLang="zh-CN" sz="2000" b="1" dirty="0">
                <a:solidFill>
                  <a:schemeClr val="accent2"/>
                </a:solidFill>
                <a:latin typeface="华文新魏" panose="02010800040101010101" pitchFamily="2" charset="-122"/>
                <a:ea typeface="华文新魏" panose="02010800040101010101" pitchFamily="2" charset="-122"/>
              </a:rPr>
              <a:t> = 10 </a:t>
            </a:r>
            <a:r>
              <a:rPr lang="zh-CN" altLang="en-US" sz="2000" b="1" dirty="0">
                <a:latin typeface="华文新魏" panose="02010800040101010101" pitchFamily="2" charset="-122"/>
                <a:ea typeface="华文新魏" panose="02010800040101010101" pitchFamily="2" charset="-122"/>
              </a:rPr>
              <a:t>时，</a:t>
            </a:r>
          </a:p>
          <a:p>
            <a:pPr eaLnBrk="1" hangingPunct="1">
              <a:lnSpc>
                <a:spcPct val="70000"/>
              </a:lnSpc>
              <a:buNone/>
            </a:pPr>
            <a:r>
              <a:rPr lang="zh-CN" altLang="en-US" sz="2000" b="1" dirty="0">
                <a:latin typeface="华文新魏" panose="02010800040101010101" pitchFamily="2" charset="-122"/>
                <a:ea typeface="华文新魏" panose="02010800040101010101" pitchFamily="2" charset="-122"/>
              </a:rPr>
              <a:t>    若 </a:t>
            </a:r>
            <a:r>
              <a:rPr lang="en-US" altLang="zh-CN" sz="2000" b="1" dirty="0">
                <a:solidFill>
                  <a:schemeClr val="accent2"/>
                </a:solidFill>
                <a:latin typeface="华文新魏" panose="02010800040101010101" pitchFamily="2" charset="-122"/>
                <a:ea typeface="华文新魏" panose="02010800040101010101" pitchFamily="2" charset="-122"/>
              </a:rPr>
              <a:t>x</a:t>
            </a:r>
            <a:r>
              <a:rPr lang="en-US" altLang="zh-CN" sz="2000" b="1" baseline="-25000" dirty="0">
                <a:solidFill>
                  <a:schemeClr val="accent2"/>
                </a:solidFill>
                <a:latin typeface="华文新魏" panose="02010800040101010101" pitchFamily="2" charset="-122"/>
                <a:ea typeface="华文新魏" panose="02010800040101010101" pitchFamily="2" charset="-122"/>
              </a:rPr>
              <a:t>2</a:t>
            </a:r>
            <a:r>
              <a:rPr lang="en-US" altLang="zh-CN" sz="2000" b="1" dirty="0">
                <a:solidFill>
                  <a:schemeClr val="accent2"/>
                </a:solidFill>
                <a:latin typeface="华文新魏" panose="02010800040101010101" pitchFamily="2" charset="-122"/>
                <a:ea typeface="华文新魏" panose="02010800040101010101" pitchFamily="2" charset="-122"/>
              </a:rPr>
              <a:t> = 1</a:t>
            </a:r>
            <a:r>
              <a:rPr lang="zh-CN" altLang="en-US" sz="2000" b="1" dirty="0">
                <a:latin typeface="华文新魏" panose="02010800040101010101" pitchFamily="2" charset="-122"/>
                <a:ea typeface="华文新魏" panose="02010800040101010101" pitchFamily="2" charset="-122"/>
              </a:rPr>
              <a:t>时</a:t>
            </a:r>
            <a:r>
              <a:rPr lang="en-US" altLang="zh-CN"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有一个错误的输出 </a:t>
            </a:r>
            <a:r>
              <a:rPr lang="en-US" altLang="zh-CN" sz="2000" b="1" dirty="0">
                <a:solidFill>
                  <a:srgbClr val="FF0000"/>
                </a:solidFill>
                <a:latin typeface="华文新魏" panose="02010800040101010101" pitchFamily="2" charset="-122"/>
                <a:ea typeface="华文新魏" panose="02010800040101010101" pitchFamily="2" charset="-122"/>
              </a:rPr>
              <a:t>1</a:t>
            </a:r>
          </a:p>
          <a:p>
            <a:pPr eaLnBrk="1" hangingPunct="1">
              <a:lnSpc>
                <a:spcPct val="70000"/>
              </a:lnSpc>
              <a:buNone/>
            </a:pPr>
            <a:r>
              <a:rPr lang="zh-CN" altLang="en-US" sz="2000" b="1" dirty="0">
                <a:latin typeface="华文新魏" panose="02010800040101010101" pitchFamily="2" charset="-122"/>
                <a:ea typeface="华文新魏" panose="02010800040101010101" pitchFamily="2" charset="-122"/>
              </a:rPr>
              <a:t>    因此修改输出函数表达式：</a:t>
            </a:r>
          </a:p>
          <a:p>
            <a:pPr eaLnBrk="1" hangingPunct="1">
              <a:lnSpc>
                <a:spcPct val="70000"/>
              </a:lnSpc>
              <a:buNone/>
            </a:pPr>
            <a:r>
              <a:rPr lang="zh-CN" altLang="en-US"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Z = x</a:t>
            </a:r>
            <a:r>
              <a:rPr lang="en-US" altLang="zh-CN" sz="2000" b="1" baseline="-25000" dirty="0">
                <a:solidFill>
                  <a:srgbClr val="FF0000"/>
                </a:solidFill>
                <a:latin typeface="华文新魏" panose="02010800040101010101" pitchFamily="2" charset="-122"/>
                <a:ea typeface="华文新魏" panose="02010800040101010101" pitchFamily="2" charset="-122"/>
              </a:rPr>
              <a:t>2</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2</a:t>
            </a:r>
          </a:p>
        </p:txBody>
      </p:sp>
      <p:graphicFrame>
        <p:nvGraphicFramePr>
          <p:cNvPr id="34820" name="Group 4"/>
          <p:cNvGraphicFramePr>
            <a:graphicFrameLocks noGrp="1"/>
          </p:cNvGraphicFramePr>
          <p:nvPr/>
        </p:nvGraphicFramePr>
        <p:xfrm>
          <a:off x="4931728" y="614363"/>
          <a:ext cx="2814637" cy="1606550"/>
        </p:xfrm>
        <a:graphic>
          <a:graphicData uri="http://schemas.openxmlformats.org/drawingml/2006/table">
            <a:tbl>
              <a:tblPr/>
              <a:tblGrid>
                <a:gridCol w="1182687">
                  <a:extLst>
                    <a:ext uri="{9D8B030D-6E8A-4147-A177-3AD203B41FA5}">
                      <a16:colId xmlns:a16="http://schemas.microsoft.com/office/drawing/2014/main" val="20000"/>
                    </a:ext>
                  </a:extLst>
                </a:gridCol>
                <a:gridCol w="81597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tblGrid>
              <a:tr h="3619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endParaRPr kumimoji="0" lang="zh-CN" altLang="en-US"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x</a:t>
                      </a:r>
                      <a:r>
                        <a:rPr kumimoji="0" lang="en-US" altLang="zh-CN" sz="2100" b="1" i="0" u="none" strike="noStrike" cap="none" normalizeH="0" baseline="-25000">
                          <a:ln>
                            <a:noFill/>
                          </a:ln>
                          <a:solidFill>
                            <a:schemeClr val="accent2"/>
                          </a:solidFill>
                          <a:effectLst/>
                          <a:latin typeface="Times New Roman" panose="02020603050405020304" pitchFamily="18" charset="0"/>
                          <a:ea typeface="宋体" panose="02010600030101010101" pitchFamily="2" charset="-122"/>
                        </a:rPr>
                        <a:t>2</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DFF"/>
                    </a:solidFill>
                  </a:tcPr>
                </a:tc>
                <a:extLst>
                  <a:ext uri="{0D108BD9-81ED-4DB2-BD59-A6C34878D82A}">
                    <a16:rowId xmlns:a16="http://schemas.microsoft.com/office/drawing/2014/main" val="10000"/>
                  </a:ext>
                </a:extLst>
              </a:tr>
              <a:tr h="3111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11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11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11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E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11</a:t>
                      </a:r>
                      <a:r>
                        <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1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endParaRPr kumimoji="0" lang="en-US"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75000"/>
                        </a:lnSpc>
                        <a:spcBef>
                          <a:spcPct val="20000"/>
                        </a:spcBef>
                        <a:spcAft>
                          <a:spcPct val="0"/>
                        </a:spcAft>
                        <a:buClrTx/>
                        <a:buSzTx/>
                        <a:buFont typeface="Arial" panose="020B0604020202020204" pitchFamily="34" charset="0"/>
                        <a:buNone/>
                      </a:pPr>
                      <a:r>
                        <a:rPr kumimoji="0" lang="en-US" altLang="zh-CN" sz="2100" b="0" i="0" u="none" strike="noStrike" cap="none" normalizeH="0" baseline="0" dirty="0">
                          <a:ln>
                            <a:noFill/>
                          </a:ln>
                          <a:solidFill>
                            <a:srgbClr val="FF3300"/>
                          </a:solidFill>
                          <a:effectLst/>
                          <a:latin typeface="Times New Roman" panose="02020603050405020304" pitchFamily="18" charset="0"/>
                          <a:ea typeface="宋体" panose="02010600030101010101" pitchFamily="2" charset="-122"/>
                        </a:rPr>
                        <a:t>00</a:t>
                      </a:r>
                      <a:r>
                        <a:rPr kumimoji="0" lang="en-US" altLang="zh-CN" sz="21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100" b="0"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8031" name="Text Box 32"/>
          <p:cNvSpPr txBox="1"/>
          <p:nvPr/>
        </p:nvSpPr>
        <p:spPr>
          <a:xfrm>
            <a:off x="5565140" y="50165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8032" name="Text Box 33"/>
          <p:cNvSpPr txBox="1"/>
          <p:nvPr/>
        </p:nvSpPr>
        <p:spPr>
          <a:xfrm>
            <a:off x="4879340" y="601663"/>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graphicFrame>
        <p:nvGraphicFramePr>
          <p:cNvPr id="34849" name="Group 33"/>
          <p:cNvGraphicFramePr>
            <a:graphicFrameLocks noGrp="1"/>
          </p:cNvGraphicFramePr>
          <p:nvPr/>
        </p:nvGraphicFramePr>
        <p:xfrm>
          <a:off x="2898140" y="24606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8070" name="Text Box 83"/>
          <p:cNvSpPr txBox="1"/>
          <p:nvPr/>
        </p:nvSpPr>
        <p:spPr>
          <a:xfrm>
            <a:off x="2593340" y="24907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8071" name="Text Box 84"/>
          <p:cNvSpPr txBox="1"/>
          <p:nvPr/>
        </p:nvSpPr>
        <p:spPr>
          <a:xfrm>
            <a:off x="3050540" y="22860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graphicFrame>
        <p:nvGraphicFramePr>
          <p:cNvPr id="34888" name="Group 72"/>
          <p:cNvGraphicFramePr>
            <a:graphicFrameLocks noGrp="1"/>
          </p:cNvGraphicFramePr>
          <p:nvPr/>
        </p:nvGraphicFramePr>
        <p:xfrm>
          <a:off x="5336540" y="24606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8109" name="Text Box 134"/>
          <p:cNvSpPr txBox="1"/>
          <p:nvPr/>
        </p:nvSpPr>
        <p:spPr>
          <a:xfrm>
            <a:off x="5031740" y="24907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y</a:t>
            </a:r>
            <a:r>
              <a:rPr lang="en-US" altLang="zh-CN" b="1" baseline="-25000" dirty="0">
                <a:solidFill>
                  <a:schemeClr val="tx1"/>
                </a:solidFill>
                <a:latin typeface="Calibri" panose="020F0502020204030204" pitchFamily="34" charset="0"/>
              </a:rPr>
              <a:t>2</a:t>
            </a:r>
          </a:p>
        </p:txBody>
      </p:sp>
      <p:sp>
        <p:nvSpPr>
          <p:cNvPr id="128110" name="Text Box 135"/>
          <p:cNvSpPr txBox="1"/>
          <p:nvPr/>
        </p:nvSpPr>
        <p:spPr>
          <a:xfrm>
            <a:off x="5488940" y="2286000"/>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1</a:t>
            </a:r>
            <a:r>
              <a:rPr lang="en-US" altLang="zh-CN" b="1" dirty="0">
                <a:solidFill>
                  <a:schemeClr val="tx1"/>
                </a:solidFill>
                <a:latin typeface="Calibri" panose="020F0502020204030204" pitchFamily="34" charset="0"/>
              </a:rPr>
              <a:t>x</a:t>
            </a:r>
            <a:r>
              <a:rPr lang="en-US" altLang="zh-CN" b="1" baseline="-25000" dirty="0">
                <a:solidFill>
                  <a:schemeClr val="tx1"/>
                </a:solidFill>
                <a:latin typeface="Calibri" panose="020F0502020204030204" pitchFamily="34" charset="0"/>
              </a:rPr>
              <a:t>2</a:t>
            </a:r>
          </a:p>
        </p:txBody>
      </p:sp>
      <p:sp>
        <p:nvSpPr>
          <p:cNvPr id="128111" name="Text Box 136"/>
          <p:cNvSpPr txBox="1"/>
          <p:nvPr/>
        </p:nvSpPr>
        <p:spPr>
          <a:xfrm>
            <a:off x="4803140" y="35321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1</a:t>
            </a:r>
          </a:p>
        </p:txBody>
      </p:sp>
      <p:sp>
        <p:nvSpPr>
          <p:cNvPr id="128112" name="Text Box 137"/>
          <p:cNvSpPr txBox="1"/>
          <p:nvPr/>
        </p:nvSpPr>
        <p:spPr>
          <a:xfrm>
            <a:off x="7012940" y="3543300"/>
            <a:ext cx="1066800" cy="40005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CLK</a:t>
            </a:r>
            <a:r>
              <a:rPr lang="en-US" altLang="zh-CN" b="1" baseline="-25000" dirty="0">
                <a:solidFill>
                  <a:schemeClr val="tx1"/>
                </a:solidFill>
                <a:latin typeface="Calibri" panose="020F0502020204030204" pitchFamily="34" charset="0"/>
              </a:rPr>
              <a:t>2</a:t>
            </a:r>
          </a:p>
        </p:txBody>
      </p:sp>
      <p:graphicFrame>
        <p:nvGraphicFramePr>
          <p:cNvPr id="34929" name="Group 113"/>
          <p:cNvGraphicFramePr>
            <a:graphicFrameLocks noGrp="1"/>
          </p:cNvGraphicFramePr>
          <p:nvPr>
            <p:custDataLst>
              <p:tags r:id="rId1"/>
            </p:custDataLst>
          </p:nvPr>
        </p:nvGraphicFramePr>
        <p:xfrm>
          <a:off x="2898140" y="37179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34965" name="Group 149"/>
          <p:cNvGraphicFramePr>
            <a:graphicFrameLocks noGrp="1"/>
          </p:cNvGraphicFramePr>
          <p:nvPr>
            <p:custDataLst>
              <p:tags r:id="rId2"/>
            </p:custDataLst>
          </p:nvPr>
        </p:nvGraphicFramePr>
        <p:xfrm>
          <a:off x="5336540" y="3717925"/>
          <a:ext cx="1981200" cy="1384301"/>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8185" name="Text Box 234"/>
          <p:cNvSpPr txBox="1"/>
          <p:nvPr/>
        </p:nvSpPr>
        <p:spPr>
          <a:xfrm>
            <a:off x="4803140" y="4789488"/>
            <a:ext cx="10668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1</a:t>
            </a:r>
          </a:p>
        </p:txBody>
      </p:sp>
      <p:sp>
        <p:nvSpPr>
          <p:cNvPr id="128186" name="Text Box 235"/>
          <p:cNvSpPr txBox="1"/>
          <p:nvPr/>
        </p:nvSpPr>
        <p:spPr>
          <a:xfrm>
            <a:off x="6784340" y="4800600"/>
            <a:ext cx="1066800" cy="400050"/>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D</a:t>
            </a:r>
            <a:r>
              <a:rPr lang="en-US" altLang="zh-CN" b="1" baseline="-25000" dirty="0">
                <a:solidFill>
                  <a:schemeClr val="tx1"/>
                </a:solidFill>
                <a:latin typeface="Calibri" panose="020F0502020204030204" pitchFamily="34" charset="0"/>
              </a:rPr>
              <a:t>2</a:t>
            </a:r>
          </a:p>
        </p:txBody>
      </p:sp>
      <p:sp>
        <p:nvSpPr>
          <p:cNvPr id="128187" name="Rectangle 236"/>
          <p:cNvSpPr/>
          <p:nvPr/>
        </p:nvSpPr>
        <p:spPr>
          <a:xfrm>
            <a:off x="3736340" y="3314700"/>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8188" name="Rectangle 237"/>
          <p:cNvSpPr/>
          <p:nvPr/>
        </p:nvSpPr>
        <p:spPr>
          <a:xfrm>
            <a:off x="6212840" y="3028950"/>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8189" name="Rectangle 238"/>
          <p:cNvSpPr/>
          <p:nvPr/>
        </p:nvSpPr>
        <p:spPr>
          <a:xfrm>
            <a:off x="4155440" y="3028950"/>
            <a:ext cx="647700" cy="242888"/>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8190" name="Rectangle 239"/>
          <p:cNvSpPr/>
          <p:nvPr/>
        </p:nvSpPr>
        <p:spPr>
          <a:xfrm>
            <a:off x="3355340" y="4029075"/>
            <a:ext cx="1439863"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grpSp>
        <p:nvGrpSpPr>
          <p:cNvPr id="128191" name="Group 240"/>
          <p:cNvGrpSpPr/>
          <p:nvPr/>
        </p:nvGrpSpPr>
        <p:grpSpPr>
          <a:xfrm>
            <a:off x="5793740" y="3975100"/>
            <a:ext cx="1447800" cy="225425"/>
            <a:chOff x="0" y="0"/>
            <a:chExt cx="912" cy="144"/>
          </a:xfrm>
        </p:grpSpPr>
        <p:sp>
          <p:nvSpPr>
            <p:cNvPr id="128245" name="Line 241"/>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8246" name="Line 242"/>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8247" name="Line 243"/>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8192" name="Group 244"/>
          <p:cNvGrpSpPr/>
          <p:nvPr/>
        </p:nvGrpSpPr>
        <p:grpSpPr>
          <a:xfrm>
            <a:off x="5793740" y="4875213"/>
            <a:ext cx="1447800" cy="225425"/>
            <a:chOff x="0" y="0"/>
            <a:chExt cx="912" cy="190"/>
          </a:xfrm>
        </p:grpSpPr>
        <p:sp>
          <p:nvSpPr>
            <p:cNvPr id="128242" name="Line 245"/>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8243" name="Line 246"/>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8244" name="Line 247"/>
            <p:cNvSpPr/>
            <p:nvPr/>
          </p:nvSpPr>
          <p:spPr>
            <a:xfrm>
              <a:off x="912" y="0"/>
              <a:ext cx="0" cy="190"/>
            </a:xfrm>
            <a:prstGeom prst="line">
              <a:avLst/>
            </a:prstGeom>
            <a:ln w="28575" cap="flat" cmpd="sng">
              <a:solidFill>
                <a:srgbClr val="FF33CC"/>
              </a:solidFill>
              <a:prstDash val="solid"/>
              <a:headEnd type="none" w="med" len="med"/>
              <a:tailEnd type="none" w="med" len="med"/>
            </a:ln>
          </p:spPr>
        </p:sp>
      </p:grpSp>
      <p:grpSp>
        <p:nvGrpSpPr>
          <p:cNvPr id="128193" name="Group 248"/>
          <p:cNvGrpSpPr/>
          <p:nvPr/>
        </p:nvGrpSpPr>
        <p:grpSpPr>
          <a:xfrm>
            <a:off x="6560503" y="2714625"/>
            <a:ext cx="719137" cy="227013"/>
            <a:chOff x="0" y="0"/>
            <a:chExt cx="912" cy="144"/>
          </a:xfrm>
        </p:grpSpPr>
        <p:sp>
          <p:nvSpPr>
            <p:cNvPr id="128239" name="Line 249"/>
            <p:cNvSpPr/>
            <p:nvPr/>
          </p:nvSpPr>
          <p:spPr>
            <a:xfrm>
              <a:off x="0" y="144"/>
              <a:ext cx="907" cy="0"/>
            </a:xfrm>
            <a:prstGeom prst="line">
              <a:avLst/>
            </a:prstGeom>
            <a:ln w="28575" cap="flat" cmpd="sng">
              <a:solidFill>
                <a:srgbClr val="FF33CC"/>
              </a:solidFill>
              <a:prstDash val="solid"/>
              <a:headEnd type="none" w="med" len="med"/>
              <a:tailEnd type="none" w="med" len="med"/>
            </a:ln>
          </p:spPr>
        </p:sp>
        <p:sp>
          <p:nvSpPr>
            <p:cNvPr id="128240" name="Line 250"/>
            <p:cNvSpPr/>
            <p:nvPr/>
          </p:nvSpPr>
          <p:spPr>
            <a:xfrm>
              <a:off x="0" y="0"/>
              <a:ext cx="0" cy="144"/>
            </a:xfrm>
            <a:prstGeom prst="line">
              <a:avLst/>
            </a:prstGeom>
            <a:ln w="28575" cap="flat" cmpd="sng">
              <a:solidFill>
                <a:srgbClr val="FF33CC"/>
              </a:solidFill>
              <a:prstDash val="solid"/>
              <a:headEnd type="none" w="med" len="med"/>
              <a:tailEnd type="none" w="med" len="med"/>
            </a:ln>
          </p:spPr>
        </p:sp>
        <p:sp>
          <p:nvSpPr>
            <p:cNvPr id="128241" name="Line 251"/>
            <p:cNvSpPr/>
            <p:nvPr/>
          </p:nvSpPr>
          <p:spPr>
            <a:xfrm>
              <a:off x="912" y="0"/>
              <a:ext cx="0" cy="144"/>
            </a:xfrm>
            <a:prstGeom prst="line">
              <a:avLst/>
            </a:prstGeom>
            <a:ln w="28575" cap="flat" cmpd="sng">
              <a:solidFill>
                <a:srgbClr val="FF33CC"/>
              </a:solidFill>
              <a:prstDash val="solid"/>
              <a:headEnd type="none" w="med" len="med"/>
              <a:tailEnd type="none" w="med" len="med"/>
            </a:ln>
          </p:spPr>
        </p:sp>
      </p:grpSp>
      <p:grpSp>
        <p:nvGrpSpPr>
          <p:cNvPr id="128194" name="Group 252"/>
          <p:cNvGrpSpPr/>
          <p:nvPr/>
        </p:nvGrpSpPr>
        <p:grpSpPr>
          <a:xfrm>
            <a:off x="6560503" y="3614738"/>
            <a:ext cx="719137" cy="227012"/>
            <a:chOff x="0" y="0"/>
            <a:chExt cx="912" cy="190"/>
          </a:xfrm>
        </p:grpSpPr>
        <p:sp>
          <p:nvSpPr>
            <p:cNvPr id="128236" name="Line 253"/>
            <p:cNvSpPr/>
            <p:nvPr/>
          </p:nvSpPr>
          <p:spPr>
            <a:xfrm>
              <a:off x="0" y="0"/>
              <a:ext cx="907" cy="0"/>
            </a:xfrm>
            <a:prstGeom prst="line">
              <a:avLst/>
            </a:prstGeom>
            <a:ln w="28575" cap="flat" cmpd="sng">
              <a:solidFill>
                <a:srgbClr val="FF33CC"/>
              </a:solidFill>
              <a:prstDash val="solid"/>
              <a:headEnd type="none" w="med" len="med"/>
              <a:tailEnd type="none" w="med" len="med"/>
            </a:ln>
          </p:spPr>
        </p:sp>
        <p:sp>
          <p:nvSpPr>
            <p:cNvPr id="128237" name="Line 254"/>
            <p:cNvSpPr/>
            <p:nvPr/>
          </p:nvSpPr>
          <p:spPr>
            <a:xfrm>
              <a:off x="0" y="0"/>
              <a:ext cx="0" cy="190"/>
            </a:xfrm>
            <a:prstGeom prst="line">
              <a:avLst/>
            </a:prstGeom>
            <a:ln w="28575" cap="flat" cmpd="sng">
              <a:solidFill>
                <a:srgbClr val="FF33CC"/>
              </a:solidFill>
              <a:prstDash val="solid"/>
              <a:headEnd type="none" w="med" len="med"/>
              <a:tailEnd type="none" w="med" len="med"/>
            </a:ln>
          </p:spPr>
        </p:sp>
        <p:sp>
          <p:nvSpPr>
            <p:cNvPr id="128238" name="Line 255"/>
            <p:cNvSpPr/>
            <p:nvPr/>
          </p:nvSpPr>
          <p:spPr>
            <a:xfrm>
              <a:off x="912" y="0"/>
              <a:ext cx="0" cy="190"/>
            </a:xfrm>
            <a:prstGeom prst="line">
              <a:avLst/>
            </a:prstGeom>
            <a:ln w="28575" cap="flat" cmpd="sng">
              <a:solidFill>
                <a:srgbClr val="FF33CC"/>
              </a:solidFill>
              <a:prstDash val="solid"/>
              <a:headEnd type="none" w="med" len="med"/>
              <a:tailEnd type="none" w="med" len="med"/>
            </a:ln>
          </p:spPr>
        </p:sp>
      </p:grpSp>
      <p:graphicFrame>
        <p:nvGraphicFramePr>
          <p:cNvPr id="35023" name="Group 207"/>
          <p:cNvGraphicFramePr>
            <a:graphicFrameLocks noGrp="1"/>
          </p:cNvGraphicFramePr>
          <p:nvPr/>
        </p:nvGraphicFramePr>
        <p:xfrm>
          <a:off x="983615" y="3716338"/>
          <a:ext cx="1981200" cy="1387477"/>
        </p:xfrm>
        <a:graphic>
          <a:graphicData uri="http://schemas.openxmlformats.org/drawingml/2006/table">
            <a:tbl>
              <a:tblPr/>
              <a:tblGrid>
                <a:gridCol w="396875">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396875">
                  <a:extLst>
                    <a:ext uri="{9D8B030D-6E8A-4147-A177-3AD203B41FA5}">
                      <a16:colId xmlns:a16="http://schemas.microsoft.com/office/drawing/2014/main" val="20003"/>
                    </a:ext>
                  </a:extLst>
                </a:gridCol>
                <a:gridCol w="396875">
                  <a:extLst>
                    <a:ext uri="{9D8B030D-6E8A-4147-A177-3AD203B41FA5}">
                      <a16:colId xmlns:a16="http://schemas.microsoft.com/office/drawing/2014/main" val="20004"/>
                    </a:ext>
                  </a:extLst>
                </a:gridCol>
              </a:tblGrid>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7813">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6225">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endParaRPr kumimoji="0" lang="zh-CN" altLang="en-US" sz="15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d</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28231" name="Rectangle 305"/>
          <p:cNvSpPr/>
          <p:nvPr/>
        </p:nvSpPr>
        <p:spPr>
          <a:xfrm>
            <a:off x="1834515" y="4572000"/>
            <a:ext cx="647700" cy="485775"/>
          </a:xfrm>
          <a:prstGeom prst="rect">
            <a:avLst/>
          </a:prstGeom>
          <a:noFill/>
          <a:ln w="28575" cap="flat" cmpd="sng">
            <a:solidFill>
              <a:srgbClr val="FF33CC"/>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128232" name="Text Box 306"/>
          <p:cNvSpPr txBox="1"/>
          <p:nvPr/>
        </p:nvSpPr>
        <p:spPr>
          <a:xfrm>
            <a:off x="2964815" y="4789488"/>
            <a:ext cx="9906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Calibri" panose="020F0502020204030204" pitchFamily="34" charset="0"/>
              </a:rPr>
              <a:t>Z</a:t>
            </a:r>
            <a:endParaRPr lang="en-US" altLang="zh-CN" b="1" baseline="-25000" dirty="0">
              <a:solidFill>
                <a:schemeClr val="tx1"/>
              </a:solidFill>
              <a:latin typeface="Calibri" panose="020F0502020204030204" pitchFamily="34" charset="0"/>
            </a:endParaRPr>
          </a:p>
        </p:txBody>
      </p:sp>
      <p:sp>
        <p:nvSpPr>
          <p:cNvPr id="128233" name="Rectangle 311"/>
          <p:cNvSpPr/>
          <p:nvPr/>
        </p:nvSpPr>
        <p:spPr>
          <a:xfrm>
            <a:off x="1834515" y="4557713"/>
            <a:ext cx="647700" cy="242887"/>
          </a:xfrm>
          <a:prstGeom prst="rect">
            <a:avLst/>
          </a:prstGeom>
          <a:noFill/>
          <a:ln w="38100" cap="flat" cmpd="sng">
            <a:solidFill>
              <a:schemeClr val="accent2"/>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cxnSp>
        <p:nvCxnSpPr>
          <p:cNvPr id="128234" name="直接连接符 42"/>
          <p:cNvCxnSpPr/>
          <p:nvPr/>
        </p:nvCxnSpPr>
        <p:spPr>
          <a:xfrm flipH="1" flipV="1">
            <a:off x="2891790" y="2471738"/>
            <a:ext cx="400050" cy="273050"/>
          </a:xfrm>
          <a:prstGeom prst="line">
            <a:avLst/>
          </a:prstGeom>
          <a:ln w="12700" cap="flat" cmpd="sng">
            <a:solidFill>
              <a:schemeClr val="tx1"/>
            </a:solidFill>
            <a:prstDash val="solid"/>
            <a:headEnd type="none" w="med" len="med"/>
            <a:tailEnd type="none" w="med" len="med"/>
          </a:ln>
        </p:spPr>
      </p:cxnSp>
      <p:cxnSp>
        <p:nvCxnSpPr>
          <p:cNvPr id="128235" name="直接连接符 43"/>
          <p:cNvCxnSpPr/>
          <p:nvPr/>
        </p:nvCxnSpPr>
        <p:spPr>
          <a:xfrm flipH="1" flipV="1">
            <a:off x="5336540" y="2470150"/>
            <a:ext cx="400050" cy="273050"/>
          </a:xfrm>
          <a:prstGeom prst="line">
            <a:avLst/>
          </a:prstGeom>
          <a:ln w="12700" cap="flat" cmpd="sng">
            <a:solidFill>
              <a:schemeClr val="tx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fade">
                                      <p:cBhvr>
                                        <p:cTn id="7" dur="2000"/>
                                        <p:tgtEl>
                                          <p:spTgt spid="1280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fade">
                                      <p:cBhvr>
                                        <p:cTn id="12" dur="2000"/>
                                        <p:tgtEl>
                                          <p:spTgt spid="1280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fade">
                                      <p:cBhvr>
                                        <p:cTn id="17" dur="2000"/>
                                        <p:tgtEl>
                                          <p:spTgt spid="1280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fade">
                                      <p:cBhvr>
                                        <p:cTn id="22" dur="2000"/>
                                        <p:tgtEl>
                                          <p:spTgt spid="1280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fade">
                                      <p:cBhvr>
                                        <p:cTn id="27" dur="2000"/>
                                        <p:tgtEl>
                                          <p:spTgt spid="1280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8003">
                                            <p:txEl>
                                              <p:pRg st="4" end="4"/>
                                            </p:txEl>
                                          </p:spTgt>
                                        </p:tgtEl>
                                        <p:attrNameLst>
                                          <p:attrName>style.visibility</p:attrName>
                                        </p:attrNameLst>
                                      </p:cBhvr>
                                      <p:to>
                                        <p:strVal val="visible"/>
                                      </p:to>
                                    </p:set>
                                    <p:animEffect transition="in" filter="fade">
                                      <p:cBhvr>
                                        <p:cTn id="32" dur="2000"/>
                                        <p:tgtEl>
                                          <p:spTgt spid="128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p:bldP spid="1280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85800" y="444500"/>
            <a:ext cx="7772400" cy="539750"/>
          </a:xfrm>
          <a:prstGeom prst="rect">
            <a:avLst/>
          </a:prstGeom>
          <a:noFill/>
          <a:ln w="2857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⑹ </a:t>
            </a:r>
            <a:r>
              <a:rPr lang="zh-CN" altLang="en-US" sz="2000" b="1" dirty="0">
                <a:latin typeface="华文新魏" panose="02010800040101010101" pitchFamily="2" charset="-122"/>
                <a:ea typeface="华文新魏" panose="02010800040101010101" pitchFamily="2" charset="-122"/>
              </a:rPr>
              <a:t>画出</a:t>
            </a:r>
            <a:r>
              <a:rPr lang="zh-CN" altLang="en-US" sz="2000" b="1" dirty="0">
                <a:solidFill>
                  <a:srgbClr val="FF0000"/>
                </a:solidFill>
                <a:latin typeface="华文新魏" panose="02010800040101010101" pitchFamily="2" charset="-122"/>
                <a:ea typeface="华文新魏" panose="02010800040101010101" pitchFamily="2" charset="-122"/>
              </a:rPr>
              <a:t>电路图</a:t>
            </a:r>
          </a:p>
        </p:txBody>
      </p:sp>
      <p:grpSp>
        <p:nvGrpSpPr>
          <p:cNvPr id="130051" name="Group 125"/>
          <p:cNvGrpSpPr/>
          <p:nvPr/>
        </p:nvGrpSpPr>
        <p:grpSpPr>
          <a:xfrm>
            <a:off x="1066800" y="685800"/>
            <a:ext cx="6705600" cy="4229100"/>
            <a:chOff x="0" y="0"/>
            <a:chExt cx="4224" cy="3552"/>
          </a:xfrm>
        </p:grpSpPr>
        <p:sp>
          <p:nvSpPr>
            <p:cNvPr id="130056" name="Rectangle 8"/>
            <p:cNvSpPr/>
            <p:nvPr/>
          </p:nvSpPr>
          <p:spPr>
            <a:xfrm>
              <a:off x="1056" y="672"/>
              <a:ext cx="720" cy="4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57" name="Oval 9"/>
            <p:cNvSpPr/>
            <p:nvPr/>
          </p:nvSpPr>
          <p:spPr>
            <a:xfrm>
              <a:off x="1174" y="587"/>
              <a:ext cx="70" cy="7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58" name="Text Box 10"/>
            <p:cNvSpPr txBox="1"/>
            <p:nvPr/>
          </p:nvSpPr>
          <p:spPr>
            <a:xfrm>
              <a:off x="1030" y="912"/>
              <a:ext cx="528"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CLK</a:t>
              </a:r>
            </a:p>
          </p:txBody>
        </p:sp>
        <p:sp>
          <p:nvSpPr>
            <p:cNvPr id="130059" name="Text Box 11"/>
            <p:cNvSpPr txBox="1"/>
            <p:nvPr/>
          </p:nvSpPr>
          <p:spPr>
            <a:xfrm>
              <a:off x="1100" y="628"/>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Q</a:t>
              </a:r>
            </a:p>
          </p:txBody>
        </p:sp>
        <p:sp>
          <p:nvSpPr>
            <p:cNvPr id="130060" name="Text Box 12"/>
            <p:cNvSpPr txBox="1"/>
            <p:nvPr/>
          </p:nvSpPr>
          <p:spPr>
            <a:xfrm>
              <a:off x="1476" y="624"/>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Q</a:t>
              </a:r>
            </a:p>
          </p:txBody>
        </p:sp>
        <p:sp>
          <p:nvSpPr>
            <p:cNvPr id="130061" name="Text Box 13"/>
            <p:cNvSpPr txBox="1"/>
            <p:nvPr/>
          </p:nvSpPr>
          <p:spPr>
            <a:xfrm>
              <a:off x="1469" y="916"/>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D</a:t>
              </a:r>
            </a:p>
          </p:txBody>
        </p:sp>
        <p:sp>
          <p:nvSpPr>
            <p:cNvPr id="130062" name="Rectangle 14"/>
            <p:cNvSpPr/>
            <p:nvPr/>
          </p:nvSpPr>
          <p:spPr>
            <a:xfrm>
              <a:off x="2474" y="661"/>
              <a:ext cx="720" cy="4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63" name="Oval 15"/>
            <p:cNvSpPr/>
            <p:nvPr/>
          </p:nvSpPr>
          <p:spPr>
            <a:xfrm>
              <a:off x="2592" y="576"/>
              <a:ext cx="70" cy="7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64" name="Text Box 16"/>
            <p:cNvSpPr txBox="1"/>
            <p:nvPr/>
          </p:nvSpPr>
          <p:spPr>
            <a:xfrm>
              <a:off x="2448" y="901"/>
              <a:ext cx="528"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CLK</a:t>
              </a:r>
            </a:p>
          </p:txBody>
        </p:sp>
        <p:sp>
          <p:nvSpPr>
            <p:cNvPr id="130065" name="Text Box 17"/>
            <p:cNvSpPr txBox="1"/>
            <p:nvPr/>
          </p:nvSpPr>
          <p:spPr>
            <a:xfrm>
              <a:off x="2518" y="617"/>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Q</a:t>
              </a:r>
            </a:p>
          </p:txBody>
        </p:sp>
        <p:sp>
          <p:nvSpPr>
            <p:cNvPr id="130066" name="Text Box 18"/>
            <p:cNvSpPr txBox="1"/>
            <p:nvPr/>
          </p:nvSpPr>
          <p:spPr>
            <a:xfrm>
              <a:off x="2894" y="613"/>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Q</a:t>
              </a:r>
            </a:p>
          </p:txBody>
        </p:sp>
        <p:sp>
          <p:nvSpPr>
            <p:cNvPr id="130067" name="Text Box 19"/>
            <p:cNvSpPr txBox="1"/>
            <p:nvPr/>
          </p:nvSpPr>
          <p:spPr>
            <a:xfrm>
              <a:off x="2887" y="905"/>
              <a:ext cx="384"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D</a:t>
              </a:r>
            </a:p>
          </p:txBody>
        </p:sp>
        <p:sp>
          <p:nvSpPr>
            <p:cNvPr id="130068" name="Line 20"/>
            <p:cNvSpPr/>
            <p:nvPr/>
          </p:nvSpPr>
          <p:spPr>
            <a:xfrm>
              <a:off x="1211" y="222"/>
              <a:ext cx="0" cy="351"/>
            </a:xfrm>
            <a:prstGeom prst="line">
              <a:avLst/>
            </a:prstGeom>
            <a:ln w="28575" cap="flat" cmpd="sng">
              <a:solidFill>
                <a:schemeClr val="tx1"/>
              </a:solidFill>
              <a:prstDash val="solid"/>
              <a:headEnd type="none" w="med" len="med"/>
              <a:tailEnd type="none" w="med" len="med"/>
            </a:ln>
          </p:spPr>
        </p:sp>
        <p:sp>
          <p:nvSpPr>
            <p:cNvPr id="130069" name="Line 21"/>
            <p:cNvSpPr/>
            <p:nvPr/>
          </p:nvSpPr>
          <p:spPr>
            <a:xfrm>
              <a:off x="2625" y="207"/>
              <a:ext cx="0" cy="374"/>
            </a:xfrm>
            <a:prstGeom prst="line">
              <a:avLst/>
            </a:prstGeom>
            <a:ln w="28575" cap="flat" cmpd="sng">
              <a:solidFill>
                <a:schemeClr val="tx1"/>
              </a:solidFill>
              <a:prstDash val="solid"/>
              <a:headEnd type="none" w="med" len="med"/>
              <a:tailEnd type="none" w="med" len="med"/>
            </a:ln>
          </p:spPr>
        </p:sp>
        <p:sp>
          <p:nvSpPr>
            <p:cNvPr id="130070" name="Line 22"/>
            <p:cNvSpPr/>
            <p:nvPr/>
          </p:nvSpPr>
          <p:spPr>
            <a:xfrm>
              <a:off x="2627" y="207"/>
              <a:ext cx="669" cy="0"/>
            </a:xfrm>
            <a:prstGeom prst="line">
              <a:avLst/>
            </a:prstGeom>
            <a:ln w="28575" cap="flat" cmpd="sng">
              <a:solidFill>
                <a:schemeClr val="tx1"/>
              </a:solidFill>
              <a:prstDash val="solid"/>
              <a:headEnd type="none" w="med" len="med"/>
              <a:tailEnd type="none" w="med" len="med"/>
            </a:ln>
          </p:spPr>
        </p:sp>
        <p:sp>
          <p:nvSpPr>
            <p:cNvPr id="130071" name="Line 23"/>
            <p:cNvSpPr/>
            <p:nvPr/>
          </p:nvSpPr>
          <p:spPr>
            <a:xfrm>
              <a:off x="2007" y="319"/>
              <a:ext cx="0" cy="2575"/>
            </a:xfrm>
            <a:prstGeom prst="line">
              <a:avLst/>
            </a:prstGeom>
            <a:ln w="28575" cap="flat" cmpd="sng">
              <a:solidFill>
                <a:schemeClr val="tx1"/>
              </a:solidFill>
              <a:prstDash val="solid"/>
              <a:headEnd type="none" w="med" len="med"/>
              <a:tailEnd type="none" w="med" len="med"/>
            </a:ln>
          </p:spPr>
        </p:sp>
        <p:sp>
          <p:nvSpPr>
            <p:cNvPr id="130072" name="Line 24"/>
            <p:cNvSpPr/>
            <p:nvPr/>
          </p:nvSpPr>
          <p:spPr>
            <a:xfrm flipV="1">
              <a:off x="528" y="229"/>
              <a:ext cx="1344" cy="0"/>
            </a:xfrm>
            <a:prstGeom prst="line">
              <a:avLst/>
            </a:prstGeom>
            <a:ln w="28575" cap="flat" cmpd="sng">
              <a:solidFill>
                <a:schemeClr val="tx1"/>
              </a:solidFill>
              <a:prstDash val="solid"/>
              <a:headEnd type="none" w="med" len="med"/>
              <a:tailEnd type="none" w="med" len="med"/>
            </a:ln>
          </p:spPr>
        </p:sp>
        <p:sp>
          <p:nvSpPr>
            <p:cNvPr id="130073" name="Line 25"/>
            <p:cNvSpPr/>
            <p:nvPr/>
          </p:nvSpPr>
          <p:spPr>
            <a:xfrm>
              <a:off x="1580" y="321"/>
              <a:ext cx="0" cy="351"/>
            </a:xfrm>
            <a:prstGeom prst="line">
              <a:avLst/>
            </a:prstGeom>
            <a:ln w="28575" cap="flat" cmpd="sng">
              <a:solidFill>
                <a:schemeClr val="tx1"/>
              </a:solidFill>
              <a:prstDash val="solid"/>
              <a:headEnd type="none" w="med" len="med"/>
              <a:tailEnd type="none" w="med" len="med"/>
            </a:ln>
          </p:spPr>
        </p:sp>
        <p:sp>
          <p:nvSpPr>
            <p:cNvPr id="130074" name="Line 26"/>
            <p:cNvSpPr/>
            <p:nvPr/>
          </p:nvSpPr>
          <p:spPr>
            <a:xfrm>
              <a:off x="3017" y="423"/>
              <a:ext cx="0" cy="238"/>
            </a:xfrm>
            <a:prstGeom prst="line">
              <a:avLst/>
            </a:prstGeom>
            <a:ln w="28575" cap="flat" cmpd="sng">
              <a:solidFill>
                <a:schemeClr val="tx1"/>
              </a:solidFill>
              <a:prstDash val="solid"/>
              <a:headEnd type="none" w="med" len="med"/>
              <a:tailEnd type="none" w="med" len="med"/>
            </a:ln>
          </p:spPr>
        </p:sp>
        <p:sp>
          <p:nvSpPr>
            <p:cNvPr id="130075" name="Line 27"/>
            <p:cNvSpPr/>
            <p:nvPr/>
          </p:nvSpPr>
          <p:spPr>
            <a:xfrm>
              <a:off x="3019" y="417"/>
              <a:ext cx="419" cy="0"/>
            </a:xfrm>
            <a:prstGeom prst="line">
              <a:avLst/>
            </a:prstGeom>
            <a:ln w="28575" cap="flat" cmpd="sng">
              <a:solidFill>
                <a:schemeClr val="tx1"/>
              </a:solidFill>
              <a:prstDash val="solid"/>
              <a:headEnd type="none" w="med" len="med"/>
              <a:tailEnd type="none" w="med" len="med"/>
            </a:ln>
          </p:spPr>
        </p:sp>
        <p:sp>
          <p:nvSpPr>
            <p:cNvPr id="130076" name="Rectangle 29"/>
            <p:cNvSpPr/>
            <p:nvPr/>
          </p:nvSpPr>
          <p:spPr>
            <a:xfrm>
              <a:off x="3718" y="650"/>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77" name="Text Box 30"/>
            <p:cNvSpPr txBox="1"/>
            <p:nvPr/>
          </p:nvSpPr>
          <p:spPr>
            <a:xfrm>
              <a:off x="3780" y="638"/>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1</a:t>
              </a:r>
            </a:p>
          </p:txBody>
        </p:sp>
        <p:sp>
          <p:nvSpPr>
            <p:cNvPr id="130078" name="Oval 31"/>
            <p:cNvSpPr/>
            <p:nvPr/>
          </p:nvSpPr>
          <p:spPr>
            <a:xfrm>
              <a:off x="3825" y="576"/>
              <a:ext cx="77" cy="7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79" name="Rectangle 33"/>
            <p:cNvSpPr/>
            <p:nvPr/>
          </p:nvSpPr>
          <p:spPr>
            <a:xfrm>
              <a:off x="2488" y="1658"/>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80" name="Text Box 34"/>
            <p:cNvSpPr txBox="1"/>
            <p:nvPr/>
          </p:nvSpPr>
          <p:spPr>
            <a:xfrm>
              <a:off x="2466" y="1625"/>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081" name="Oval 35"/>
            <p:cNvSpPr/>
            <p:nvPr/>
          </p:nvSpPr>
          <p:spPr>
            <a:xfrm>
              <a:off x="2595" y="1584"/>
              <a:ext cx="77" cy="7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82" name="Oval 59"/>
            <p:cNvSpPr/>
            <p:nvPr/>
          </p:nvSpPr>
          <p:spPr>
            <a:xfrm>
              <a:off x="3833" y="1212"/>
              <a:ext cx="77" cy="7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83" name="Line 60"/>
            <p:cNvSpPr/>
            <p:nvPr/>
          </p:nvSpPr>
          <p:spPr>
            <a:xfrm>
              <a:off x="3866" y="0"/>
              <a:ext cx="0" cy="576"/>
            </a:xfrm>
            <a:prstGeom prst="line">
              <a:avLst/>
            </a:prstGeom>
            <a:ln w="28575" cap="flat" cmpd="sng">
              <a:solidFill>
                <a:schemeClr val="tx1"/>
              </a:solidFill>
              <a:prstDash val="solid"/>
              <a:headEnd type="none" w="med" len="med"/>
              <a:tailEnd type="none" w="med" len="med"/>
            </a:ln>
          </p:spPr>
        </p:sp>
        <p:sp>
          <p:nvSpPr>
            <p:cNvPr id="130084" name="Line 61"/>
            <p:cNvSpPr/>
            <p:nvPr/>
          </p:nvSpPr>
          <p:spPr>
            <a:xfrm>
              <a:off x="3871" y="901"/>
              <a:ext cx="0" cy="304"/>
            </a:xfrm>
            <a:prstGeom prst="line">
              <a:avLst/>
            </a:prstGeom>
            <a:ln w="28575" cap="flat" cmpd="sng">
              <a:solidFill>
                <a:schemeClr val="tx1"/>
              </a:solidFill>
              <a:prstDash val="solid"/>
              <a:headEnd type="none" w="med" len="med"/>
              <a:tailEnd type="none" w="med" len="med"/>
            </a:ln>
          </p:spPr>
        </p:sp>
        <p:sp>
          <p:nvSpPr>
            <p:cNvPr id="130085" name="Text Box 62"/>
            <p:cNvSpPr txBox="1"/>
            <p:nvPr/>
          </p:nvSpPr>
          <p:spPr>
            <a:xfrm>
              <a:off x="3936" y="48"/>
              <a:ext cx="288" cy="31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z</a:t>
              </a:r>
            </a:p>
          </p:txBody>
        </p:sp>
        <p:sp>
          <p:nvSpPr>
            <p:cNvPr id="130086" name="Text Box 63"/>
            <p:cNvSpPr txBox="1"/>
            <p:nvPr/>
          </p:nvSpPr>
          <p:spPr>
            <a:xfrm>
              <a:off x="1569" y="396"/>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y</a:t>
              </a:r>
              <a:r>
                <a:rPr lang="en-US" altLang="zh-CN" sz="1600" b="1" baseline="-25000" dirty="0">
                  <a:solidFill>
                    <a:schemeClr val="tx1"/>
                  </a:solidFill>
                  <a:latin typeface="黑体" panose="02010609060101010101" pitchFamily="49" charset="-122"/>
                  <a:ea typeface="黑体" panose="02010609060101010101" pitchFamily="49" charset="-122"/>
                </a:rPr>
                <a:t>1</a:t>
              </a:r>
            </a:p>
          </p:txBody>
        </p:sp>
        <p:sp>
          <p:nvSpPr>
            <p:cNvPr id="130087" name="Text Box 64"/>
            <p:cNvSpPr txBox="1"/>
            <p:nvPr/>
          </p:nvSpPr>
          <p:spPr>
            <a:xfrm>
              <a:off x="2337" y="340"/>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/y</a:t>
              </a:r>
              <a:r>
                <a:rPr lang="en-US" altLang="zh-CN" sz="1600" b="1" baseline="-25000" dirty="0">
                  <a:solidFill>
                    <a:schemeClr val="tx1"/>
                  </a:solidFill>
                  <a:latin typeface="黑体" panose="02010609060101010101" pitchFamily="49" charset="-122"/>
                  <a:ea typeface="黑体" panose="02010609060101010101" pitchFamily="49" charset="-122"/>
                </a:rPr>
                <a:t>2</a:t>
              </a:r>
            </a:p>
          </p:txBody>
        </p:sp>
        <p:sp>
          <p:nvSpPr>
            <p:cNvPr id="130088" name="Text Box 65"/>
            <p:cNvSpPr txBox="1"/>
            <p:nvPr/>
          </p:nvSpPr>
          <p:spPr>
            <a:xfrm>
              <a:off x="912" y="336"/>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/y</a:t>
              </a:r>
              <a:r>
                <a:rPr lang="en-US" altLang="zh-CN" sz="1600" b="1" baseline="-25000" dirty="0">
                  <a:solidFill>
                    <a:schemeClr val="tx1"/>
                  </a:solidFill>
                  <a:latin typeface="黑体" panose="02010609060101010101" pitchFamily="49" charset="-122"/>
                  <a:ea typeface="黑体" panose="02010609060101010101" pitchFamily="49" charset="-122"/>
                </a:rPr>
                <a:t>1</a:t>
              </a:r>
            </a:p>
          </p:txBody>
        </p:sp>
        <p:sp>
          <p:nvSpPr>
            <p:cNvPr id="130089" name="Text Box 66"/>
            <p:cNvSpPr txBox="1"/>
            <p:nvPr/>
          </p:nvSpPr>
          <p:spPr>
            <a:xfrm>
              <a:off x="3020" y="374"/>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y</a:t>
              </a:r>
              <a:r>
                <a:rPr lang="en-US" altLang="zh-CN" sz="1600" b="1" baseline="-25000" dirty="0">
                  <a:solidFill>
                    <a:schemeClr val="tx1"/>
                  </a:solidFill>
                  <a:latin typeface="黑体" panose="02010609060101010101" pitchFamily="49" charset="-122"/>
                  <a:ea typeface="黑体" panose="02010609060101010101" pitchFamily="49" charset="-122"/>
                </a:rPr>
                <a:t>2</a:t>
              </a:r>
            </a:p>
          </p:txBody>
        </p:sp>
        <p:sp>
          <p:nvSpPr>
            <p:cNvPr id="130090" name="Line 67"/>
            <p:cNvSpPr/>
            <p:nvPr/>
          </p:nvSpPr>
          <p:spPr>
            <a:xfrm>
              <a:off x="1584" y="1152"/>
              <a:ext cx="0" cy="308"/>
            </a:xfrm>
            <a:prstGeom prst="line">
              <a:avLst/>
            </a:prstGeom>
            <a:ln w="28575" cap="flat" cmpd="sng">
              <a:solidFill>
                <a:schemeClr val="tx1"/>
              </a:solidFill>
              <a:prstDash val="solid"/>
              <a:headEnd type="none" w="med" len="med"/>
              <a:tailEnd type="none" w="med" len="med"/>
            </a:ln>
          </p:spPr>
        </p:sp>
        <p:sp>
          <p:nvSpPr>
            <p:cNvPr id="130091" name="Line 68"/>
            <p:cNvSpPr/>
            <p:nvPr/>
          </p:nvSpPr>
          <p:spPr>
            <a:xfrm>
              <a:off x="3009" y="1145"/>
              <a:ext cx="0" cy="308"/>
            </a:xfrm>
            <a:prstGeom prst="line">
              <a:avLst/>
            </a:prstGeom>
            <a:ln w="28575" cap="flat" cmpd="sng">
              <a:solidFill>
                <a:schemeClr val="tx1"/>
              </a:solidFill>
              <a:prstDash val="solid"/>
              <a:headEnd type="none" w="med" len="med"/>
              <a:tailEnd type="none" w="med" len="med"/>
            </a:ln>
          </p:spPr>
        </p:sp>
        <p:sp>
          <p:nvSpPr>
            <p:cNvPr id="130092" name="Oval 69"/>
            <p:cNvSpPr/>
            <p:nvPr/>
          </p:nvSpPr>
          <p:spPr>
            <a:xfrm>
              <a:off x="1181" y="195"/>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93" name="Line 70"/>
            <p:cNvSpPr/>
            <p:nvPr/>
          </p:nvSpPr>
          <p:spPr>
            <a:xfrm>
              <a:off x="1205" y="1155"/>
              <a:ext cx="0" cy="426"/>
            </a:xfrm>
            <a:prstGeom prst="line">
              <a:avLst/>
            </a:prstGeom>
            <a:ln w="28575" cap="flat" cmpd="sng">
              <a:solidFill>
                <a:schemeClr val="tx1"/>
              </a:solidFill>
              <a:prstDash val="solid"/>
              <a:headEnd type="none" w="med" len="med"/>
              <a:tailEnd type="none" w="med" len="med"/>
            </a:ln>
          </p:spPr>
        </p:sp>
        <p:sp>
          <p:nvSpPr>
            <p:cNvPr id="130094" name="Line 71"/>
            <p:cNvSpPr/>
            <p:nvPr/>
          </p:nvSpPr>
          <p:spPr>
            <a:xfrm>
              <a:off x="1130" y="1898"/>
              <a:ext cx="0" cy="209"/>
            </a:xfrm>
            <a:prstGeom prst="line">
              <a:avLst/>
            </a:prstGeom>
            <a:ln w="28575" cap="flat" cmpd="sng">
              <a:solidFill>
                <a:schemeClr val="tx1"/>
              </a:solidFill>
              <a:prstDash val="solid"/>
              <a:headEnd type="none" w="med" len="med"/>
              <a:tailEnd type="none" w="med" len="med"/>
            </a:ln>
          </p:spPr>
        </p:sp>
        <p:sp>
          <p:nvSpPr>
            <p:cNvPr id="130095" name="Line 72"/>
            <p:cNvSpPr/>
            <p:nvPr/>
          </p:nvSpPr>
          <p:spPr>
            <a:xfrm>
              <a:off x="1285" y="1909"/>
              <a:ext cx="0" cy="204"/>
            </a:xfrm>
            <a:prstGeom prst="line">
              <a:avLst/>
            </a:prstGeom>
            <a:ln w="28575" cap="flat" cmpd="sng">
              <a:solidFill>
                <a:schemeClr val="tx1"/>
              </a:solidFill>
              <a:prstDash val="solid"/>
              <a:headEnd type="none" w="med" len="med"/>
              <a:tailEnd type="none" w="med" len="med"/>
            </a:ln>
          </p:spPr>
        </p:sp>
        <p:sp>
          <p:nvSpPr>
            <p:cNvPr id="130096" name="Line 73"/>
            <p:cNvSpPr/>
            <p:nvPr/>
          </p:nvSpPr>
          <p:spPr>
            <a:xfrm>
              <a:off x="2544" y="1909"/>
              <a:ext cx="0" cy="209"/>
            </a:xfrm>
            <a:prstGeom prst="line">
              <a:avLst/>
            </a:prstGeom>
            <a:ln w="28575" cap="flat" cmpd="sng">
              <a:solidFill>
                <a:schemeClr val="tx1"/>
              </a:solidFill>
              <a:prstDash val="solid"/>
              <a:headEnd type="none" w="med" len="med"/>
              <a:tailEnd type="none" w="med" len="med"/>
            </a:ln>
          </p:spPr>
        </p:sp>
        <p:sp>
          <p:nvSpPr>
            <p:cNvPr id="130097" name="Line 74"/>
            <p:cNvSpPr/>
            <p:nvPr/>
          </p:nvSpPr>
          <p:spPr>
            <a:xfrm>
              <a:off x="2710" y="1909"/>
              <a:ext cx="0" cy="209"/>
            </a:xfrm>
            <a:prstGeom prst="line">
              <a:avLst/>
            </a:prstGeom>
            <a:ln w="28575" cap="flat" cmpd="sng">
              <a:solidFill>
                <a:schemeClr val="tx1"/>
              </a:solidFill>
              <a:prstDash val="solid"/>
              <a:headEnd type="none" w="med" len="med"/>
              <a:tailEnd type="none" w="med" len="med"/>
            </a:ln>
          </p:spPr>
        </p:sp>
        <p:sp>
          <p:nvSpPr>
            <p:cNvPr id="130098" name="Line 75"/>
            <p:cNvSpPr/>
            <p:nvPr/>
          </p:nvSpPr>
          <p:spPr>
            <a:xfrm>
              <a:off x="956" y="2112"/>
              <a:ext cx="177" cy="0"/>
            </a:xfrm>
            <a:prstGeom prst="line">
              <a:avLst/>
            </a:prstGeom>
            <a:ln w="28575" cap="flat" cmpd="sng">
              <a:solidFill>
                <a:schemeClr val="tx1"/>
              </a:solidFill>
              <a:prstDash val="solid"/>
              <a:headEnd type="none" w="med" len="med"/>
              <a:tailEnd type="none" w="med" len="med"/>
            </a:ln>
          </p:spPr>
        </p:sp>
        <p:sp>
          <p:nvSpPr>
            <p:cNvPr id="130099" name="Line 76"/>
            <p:cNvSpPr/>
            <p:nvPr/>
          </p:nvSpPr>
          <p:spPr>
            <a:xfrm>
              <a:off x="1291" y="2112"/>
              <a:ext cx="170" cy="0"/>
            </a:xfrm>
            <a:prstGeom prst="line">
              <a:avLst/>
            </a:prstGeom>
            <a:ln w="28575" cap="flat" cmpd="sng">
              <a:solidFill>
                <a:schemeClr val="tx1"/>
              </a:solidFill>
              <a:prstDash val="solid"/>
              <a:headEnd type="none" w="med" len="med"/>
              <a:tailEnd type="none" w="med" len="med"/>
            </a:ln>
          </p:spPr>
        </p:sp>
        <p:sp>
          <p:nvSpPr>
            <p:cNvPr id="130100" name="Line 77"/>
            <p:cNvSpPr/>
            <p:nvPr/>
          </p:nvSpPr>
          <p:spPr>
            <a:xfrm>
              <a:off x="2374" y="2112"/>
              <a:ext cx="170" cy="0"/>
            </a:xfrm>
            <a:prstGeom prst="line">
              <a:avLst/>
            </a:prstGeom>
            <a:ln w="28575" cap="flat" cmpd="sng">
              <a:solidFill>
                <a:schemeClr val="tx1"/>
              </a:solidFill>
              <a:prstDash val="solid"/>
              <a:headEnd type="none" w="med" len="med"/>
              <a:tailEnd type="none" w="med" len="med"/>
            </a:ln>
          </p:spPr>
        </p:sp>
        <p:sp>
          <p:nvSpPr>
            <p:cNvPr id="130101" name="Line 78"/>
            <p:cNvSpPr/>
            <p:nvPr/>
          </p:nvSpPr>
          <p:spPr>
            <a:xfrm>
              <a:off x="2714" y="2112"/>
              <a:ext cx="170" cy="0"/>
            </a:xfrm>
            <a:prstGeom prst="line">
              <a:avLst/>
            </a:prstGeom>
            <a:ln w="28575" cap="flat" cmpd="sng">
              <a:solidFill>
                <a:schemeClr val="tx1"/>
              </a:solidFill>
              <a:prstDash val="solid"/>
              <a:headEnd type="none" w="med" len="med"/>
              <a:tailEnd type="none" w="med" len="med"/>
            </a:ln>
          </p:spPr>
        </p:sp>
        <p:sp>
          <p:nvSpPr>
            <p:cNvPr id="130102" name="Line 79"/>
            <p:cNvSpPr/>
            <p:nvPr/>
          </p:nvSpPr>
          <p:spPr>
            <a:xfrm>
              <a:off x="959" y="2112"/>
              <a:ext cx="0" cy="209"/>
            </a:xfrm>
            <a:prstGeom prst="line">
              <a:avLst/>
            </a:prstGeom>
            <a:ln w="28575" cap="flat" cmpd="sng">
              <a:solidFill>
                <a:schemeClr val="tx1"/>
              </a:solidFill>
              <a:prstDash val="solid"/>
              <a:headEnd type="none" w="med" len="med"/>
              <a:tailEnd type="none" w="med" len="med"/>
            </a:ln>
          </p:spPr>
        </p:sp>
        <p:sp>
          <p:nvSpPr>
            <p:cNvPr id="130103" name="Line 80"/>
            <p:cNvSpPr/>
            <p:nvPr/>
          </p:nvSpPr>
          <p:spPr>
            <a:xfrm>
              <a:off x="1464" y="2109"/>
              <a:ext cx="0" cy="209"/>
            </a:xfrm>
            <a:prstGeom prst="line">
              <a:avLst/>
            </a:prstGeom>
            <a:ln w="28575" cap="flat" cmpd="sng">
              <a:solidFill>
                <a:schemeClr val="tx1"/>
              </a:solidFill>
              <a:prstDash val="solid"/>
              <a:headEnd type="none" w="med" len="med"/>
              <a:tailEnd type="none" w="med" len="med"/>
            </a:ln>
          </p:spPr>
        </p:sp>
        <p:sp>
          <p:nvSpPr>
            <p:cNvPr id="130104" name="Line 81"/>
            <p:cNvSpPr/>
            <p:nvPr/>
          </p:nvSpPr>
          <p:spPr>
            <a:xfrm>
              <a:off x="2374" y="2116"/>
              <a:ext cx="0" cy="209"/>
            </a:xfrm>
            <a:prstGeom prst="line">
              <a:avLst/>
            </a:prstGeom>
            <a:ln w="28575" cap="flat" cmpd="sng">
              <a:solidFill>
                <a:schemeClr val="tx1"/>
              </a:solidFill>
              <a:prstDash val="solid"/>
              <a:headEnd type="none" w="med" len="med"/>
              <a:tailEnd type="none" w="med" len="med"/>
            </a:ln>
          </p:spPr>
        </p:sp>
        <p:sp>
          <p:nvSpPr>
            <p:cNvPr id="130105" name="Line 82"/>
            <p:cNvSpPr/>
            <p:nvPr/>
          </p:nvSpPr>
          <p:spPr>
            <a:xfrm>
              <a:off x="2880" y="2112"/>
              <a:ext cx="0" cy="209"/>
            </a:xfrm>
            <a:prstGeom prst="line">
              <a:avLst/>
            </a:prstGeom>
            <a:ln w="28575" cap="flat" cmpd="sng">
              <a:solidFill>
                <a:schemeClr val="tx1"/>
              </a:solidFill>
              <a:prstDash val="solid"/>
              <a:headEnd type="none" w="med" len="med"/>
              <a:tailEnd type="none" w="med" len="med"/>
            </a:ln>
          </p:spPr>
        </p:sp>
        <p:sp>
          <p:nvSpPr>
            <p:cNvPr id="130106" name="Line 83"/>
            <p:cNvSpPr/>
            <p:nvPr/>
          </p:nvSpPr>
          <p:spPr>
            <a:xfrm>
              <a:off x="1562" y="2629"/>
              <a:ext cx="0" cy="462"/>
            </a:xfrm>
            <a:prstGeom prst="line">
              <a:avLst/>
            </a:prstGeom>
            <a:ln w="28575" cap="flat" cmpd="sng">
              <a:solidFill>
                <a:schemeClr val="tx1"/>
              </a:solidFill>
              <a:prstDash val="solid"/>
              <a:headEnd type="none" w="med" len="med"/>
              <a:tailEnd type="none" w="med" len="med"/>
            </a:ln>
          </p:spPr>
        </p:sp>
        <p:sp>
          <p:nvSpPr>
            <p:cNvPr id="130107" name="Line 84"/>
            <p:cNvSpPr/>
            <p:nvPr/>
          </p:nvSpPr>
          <p:spPr>
            <a:xfrm>
              <a:off x="1008" y="2895"/>
              <a:ext cx="1002" cy="0"/>
            </a:xfrm>
            <a:prstGeom prst="line">
              <a:avLst/>
            </a:prstGeom>
            <a:ln w="28575" cap="flat" cmpd="sng">
              <a:solidFill>
                <a:schemeClr val="tx1"/>
              </a:solidFill>
              <a:prstDash val="solid"/>
              <a:headEnd type="none" w="med" len="med"/>
              <a:tailEnd type="none" w="med" len="med"/>
            </a:ln>
          </p:spPr>
        </p:sp>
        <p:sp>
          <p:nvSpPr>
            <p:cNvPr id="130108" name="Line 85"/>
            <p:cNvSpPr/>
            <p:nvPr/>
          </p:nvSpPr>
          <p:spPr>
            <a:xfrm>
              <a:off x="528" y="240"/>
              <a:ext cx="0" cy="2880"/>
            </a:xfrm>
            <a:prstGeom prst="line">
              <a:avLst/>
            </a:prstGeom>
            <a:ln w="28575" cap="flat" cmpd="sng">
              <a:solidFill>
                <a:schemeClr val="tx1"/>
              </a:solidFill>
              <a:prstDash val="solid"/>
              <a:headEnd type="none" w="med" len="med"/>
              <a:tailEnd type="none" w="med" len="med"/>
            </a:ln>
          </p:spPr>
        </p:sp>
        <p:sp>
          <p:nvSpPr>
            <p:cNvPr id="130109" name="Line 86"/>
            <p:cNvSpPr/>
            <p:nvPr/>
          </p:nvSpPr>
          <p:spPr>
            <a:xfrm>
              <a:off x="528" y="3120"/>
              <a:ext cx="861" cy="0"/>
            </a:xfrm>
            <a:prstGeom prst="line">
              <a:avLst/>
            </a:prstGeom>
            <a:ln w="28575" cap="flat" cmpd="sng">
              <a:solidFill>
                <a:schemeClr val="tx1"/>
              </a:solidFill>
              <a:prstDash val="solid"/>
              <a:headEnd type="none" w="med" len="med"/>
              <a:tailEnd type="none" w="med" len="med"/>
            </a:ln>
          </p:spPr>
        </p:sp>
        <p:sp>
          <p:nvSpPr>
            <p:cNvPr id="130110" name="Line 87"/>
            <p:cNvSpPr/>
            <p:nvPr/>
          </p:nvSpPr>
          <p:spPr>
            <a:xfrm>
              <a:off x="903" y="2628"/>
              <a:ext cx="0" cy="594"/>
            </a:xfrm>
            <a:prstGeom prst="line">
              <a:avLst/>
            </a:prstGeom>
            <a:ln w="28575" cap="flat" cmpd="sng">
              <a:solidFill>
                <a:schemeClr val="tx1"/>
              </a:solidFill>
              <a:prstDash val="solid"/>
              <a:headEnd type="none" w="med" len="med"/>
              <a:tailEnd type="none" w="med" len="med"/>
            </a:ln>
          </p:spPr>
        </p:sp>
        <p:sp>
          <p:nvSpPr>
            <p:cNvPr id="130111" name="Oval 88"/>
            <p:cNvSpPr/>
            <p:nvPr/>
          </p:nvSpPr>
          <p:spPr>
            <a:xfrm>
              <a:off x="875" y="3216"/>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12" name="Line 89"/>
            <p:cNvSpPr/>
            <p:nvPr/>
          </p:nvSpPr>
          <p:spPr>
            <a:xfrm>
              <a:off x="2442" y="2634"/>
              <a:ext cx="0" cy="480"/>
            </a:xfrm>
            <a:prstGeom prst="line">
              <a:avLst/>
            </a:prstGeom>
            <a:ln w="28575" cap="flat" cmpd="sng">
              <a:solidFill>
                <a:schemeClr val="tx1"/>
              </a:solidFill>
              <a:prstDash val="solid"/>
              <a:headEnd type="none" w="med" len="med"/>
              <a:tailEnd type="none" w="med" len="med"/>
            </a:ln>
          </p:spPr>
        </p:sp>
        <p:sp>
          <p:nvSpPr>
            <p:cNvPr id="130113" name="Oval 90"/>
            <p:cNvSpPr/>
            <p:nvPr/>
          </p:nvSpPr>
          <p:spPr>
            <a:xfrm>
              <a:off x="2278" y="3202"/>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14" name="Line 91"/>
            <p:cNvSpPr/>
            <p:nvPr/>
          </p:nvSpPr>
          <p:spPr>
            <a:xfrm>
              <a:off x="3866" y="1536"/>
              <a:ext cx="0" cy="698"/>
            </a:xfrm>
            <a:prstGeom prst="line">
              <a:avLst/>
            </a:prstGeom>
            <a:ln w="28575" cap="flat" cmpd="sng">
              <a:solidFill>
                <a:schemeClr val="tx1"/>
              </a:solidFill>
              <a:prstDash val="solid"/>
              <a:headEnd type="none" w="med" len="med"/>
              <a:tailEnd type="none" w="med" len="med"/>
            </a:ln>
          </p:spPr>
        </p:sp>
        <p:sp>
          <p:nvSpPr>
            <p:cNvPr id="130115" name="Line 92"/>
            <p:cNvSpPr/>
            <p:nvPr/>
          </p:nvSpPr>
          <p:spPr>
            <a:xfrm>
              <a:off x="1008" y="2634"/>
              <a:ext cx="0" cy="261"/>
            </a:xfrm>
            <a:prstGeom prst="line">
              <a:avLst/>
            </a:prstGeom>
            <a:ln w="28575" cap="flat" cmpd="sng">
              <a:solidFill>
                <a:schemeClr val="tx1"/>
              </a:solidFill>
              <a:prstDash val="solid"/>
              <a:headEnd type="none" w="med" len="med"/>
              <a:tailEnd type="none" w="med" len="med"/>
            </a:ln>
          </p:spPr>
        </p:sp>
        <p:sp>
          <p:nvSpPr>
            <p:cNvPr id="130116" name="Line 93"/>
            <p:cNvSpPr/>
            <p:nvPr/>
          </p:nvSpPr>
          <p:spPr>
            <a:xfrm flipV="1">
              <a:off x="336" y="3253"/>
              <a:ext cx="3622" cy="0"/>
            </a:xfrm>
            <a:prstGeom prst="line">
              <a:avLst/>
            </a:prstGeom>
            <a:ln w="28575" cap="flat" cmpd="sng">
              <a:solidFill>
                <a:schemeClr val="tx1"/>
              </a:solidFill>
              <a:prstDash val="solid"/>
              <a:headEnd type="none" w="med" len="med"/>
              <a:tailEnd type="none" w="med" len="med"/>
            </a:ln>
          </p:spPr>
        </p:sp>
        <p:sp>
          <p:nvSpPr>
            <p:cNvPr id="130117" name="Line 94"/>
            <p:cNvSpPr/>
            <p:nvPr/>
          </p:nvSpPr>
          <p:spPr>
            <a:xfrm>
              <a:off x="3958" y="1524"/>
              <a:ext cx="0" cy="1728"/>
            </a:xfrm>
            <a:prstGeom prst="line">
              <a:avLst/>
            </a:prstGeom>
            <a:ln w="28575" cap="flat" cmpd="sng">
              <a:solidFill>
                <a:schemeClr val="tx1"/>
              </a:solidFill>
              <a:prstDash val="solid"/>
              <a:headEnd type="none" w="med" len="med"/>
              <a:tailEnd type="none" w="med" len="med"/>
            </a:ln>
          </p:spPr>
        </p:sp>
        <p:sp>
          <p:nvSpPr>
            <p:cNvPr id="130118" name="Line 95"/>
            <p:cNvSpPr/>
            <p:nvPr/>
          </p:nvSpPr>
          <p:spPr>
            <a:xfrm>
              <a:off x="3442" y="413"/>
              <a:ext cx="0" cy="2671"/>
            </a:xfrm>
            <a:prstGeom prst="line">
              <a:avLst/>
            </a:prstGeom>
            <a:ln w="28575" cap="flat" cmpd="sng">
              <a:solidFill>
                <a:schemeClr val="tx1"/>
              </a:solidFill>
              <a:prstDash val="solid"/>
              <a:headEnd type="none" w="med" len="med"/>
              <a:tailEnd type="none" w="med" len="med"/>
            </a:ln>
          </p:spPr>
        </p:sp>
        <p:sp>
          <p:nvSpPr>
            <p:cNvPr id="130119" name="Line 96"/>
            <p:cNvSpPr/>
            <p:nvPr/>
          </p:nvSpPr>
          <p:spPr>
            <a:xfrm>
              <a:off x="2939" y="2816"/>
              <a:ext cx="363" cy="0"/>
            </a:xfrm>
            <a:prstGeom prst="line">
              <a:avLst/>
            </a:prstGeom>
            <a:ln w="28575" cap="flat" cmpd="sng">
              <a:solidFill>
                <a:schemeClr val="tx1"/>
              </a:solidFill>
              <a:prstDash val="solid"/>
              <a:headEnd type="none" w="med" len="med"/>
              <a:tailEnd type="none" w="med" len="med"/>
            </a:ln>
          </p:spPr>
        </p:sp>
        <p:sp>
          <p:nvSpPr>
            <p:cNvPr id="130120" name="Line 97"/>
            <p:cNvSpPr/>
            <p:nvPr/>
          </p:nvSpPr>
          <p:spPr>
            <a:xfrm>
              <a:off x="2939" y="2629"/>
              <a:ext cx="0" cy="190"/>
            </a:xfrm>
            <a:prstGeom prst="line">
              <a:avLst/>
            </a:prstGeom>
            <a:ln w="28575" cap="flat" cmpd="sng">
              <a:solidFill>
                <a:schemeClr val="tx1"/>
              </a:solidFill>
              <a:prstDash val="solid"/>
              <a:headEnd type="none" w="med" len="med"/>
              <a:tailEnd type="none" w="med" len="med"/>
            </a:ln>
          </p:spPr>
        </p:sp>
        <p:sp>
          <p:nvSpPr>
            <p:cNvPr id="130121" name="Line 98"/>
            <p:cNvSpPr/>
            <p:nvPr/>
          </p:nvSpPr>
          <p:spPr>
            <a:xfrm>
              <a:off x="3781" y="1536"/>
              <a:ext cx="0" cy="249"/>
            </a:xfrm>
            <a:prstGeom prst="line">
              <a:avLst/>
            </a:prstGeom>
            <a:ln w="28575" cap="flat" cmpd="sng">
              <a:solidFill>
                <a:schemeClr val="tx1"/>
              </a:solidFill>
              <a:prstDash val="solid"/>
              <a:headEnd type="none" w="med" len="med"/>
              <a:tailEnd type="none" w="med" len="med"/>
            </a:ln>
          </p:spPr>
        </p:sp>
        <p:sp>
          <p:nvSpPr>
            <p:cNvPr id="130122" name="Line 99"/>
            <p:cNvSpPr/>
            <p:nvPr/>
          </p:nvSpPr>
          <p:spPr>
            <a:xfrm>
              <a:off x="3456" y="2229"/>
              <a:ext cx="408" cy="0"/>
            </a:xfrm>
            <a:prstGeom prst="line">
              <a:avLst/>
            </a:prstGeom>
            <a:ln w="28575" cap="flat" cmpd="sng">
              <a:solidFill>
                <a:schemeClr val="tx1"/>
              </a:solidFill>
              <a:prstDash val="solid"/>
              <a:headEnd type="none" w="med" len="med"/>
              <a:tailEnd type="none" w="med" len="med"/>
            </a:ln>
          </p:spPr>
        </p:sp>
        <p:sp>
          <p:nvSpPr>
            <p:cNvPr id="130123" name="Oval 100"/>
            <p:cNvSpPr/>
            <p:nvPr/>
          </p:nvSpPr>
          <p:spPr>
            <a:xfrm>
              <a:off x="3419" y="2197"/>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24" name="Line 101"/>
            <p:cNvSpPr/>
            <p:nvPr/>
          </p:nvSpPr>
          <p:spPr>
            <a:xfrm>
              <a:off x="1477" y="2631"/>
              <a:ext cx="0" cy="757"/>
            </a:xfrm>
            <a:prstGeom prst="line">
              <a:avLst/>
            </a:prstGeom>
            <a:ln w="28575" cap="flat" cmpd="sng">
              <a:solidFill>
                <a:schemeClr val="tx1"/>
              </a:solidFill>
              <a:prstDash val="solid"/>
              <a:headEnd type="none" w="med" len="med"/>
              <a:tailEnd type="none" w="med" len="med"/>
            </a:ln>
          </p:spPr>
        </p:sp>
        <p:sp>
          <p:nvSpPr>
            <p:cNvPr id="130125" name="Line 102"/>
            <p:cNvSpPr/>
            <p:nvPr/>
          </p:nvSpPr>
          <p:spPr>
            <a:xfrm>
              <a:off x="2301" y="2640"/>
              <a:ext cx="0" cy="621"/>
            </a:xfrm>
            <a:prstGeom prst="line">
              <a:avLst/>
            </a:prstGeom>
            <a:ln w="28575" cap="flat" cmpd="sng">
              <a:solidFill>
                <a:schemeClr val="tx1"/>
              </a:solidFill>
              <a:prstDash val="solid"/>
              <a:headEnd type="none" w="med" len="med"/>
              <a:tailEnd type="none" w="med" len="med"/>
            </a:ln>
          </p:spPr>
        </p:sp>
        <p:sp>
          <p:nvSpPr>
            <p:cNvPr id="130126" name="Line 103"/>
            <p:cNvSpPr/>
            <p:nvPr/>
          </p:nvSpPr>
          <p:spPr>
            <a:xfrm>
              <a:off x="2817" y="2640"/>
              <a:ext cx="0" cy="780"/>
            </a:xfrm>
            <a:prstGeom prst="line">
              <a:avLst/>
            </a:prstGeom>
            <a:ln w="28575" cap="flat" cmpd="sng">
              <a:solidFill>
                <a:schemeClr val="tx1"/>
              </a:solidFill>
              <a:prstDash val="solid"/>
              <a:headEnd type="none" w="med" len="med"/>
              <a:tailEnd type="none" w="med" len="med"/>
            </a:ln>
          </p:spPr>
        </p:sp>
        <p:sp>
          <p:nvSpPr>
            <p:cNvPr id="130127" name="Oval 104"/>
            <p:cNvSpPr/>
            <p:nvPr/>
          </p:nvSpPr>
          <p:spPr>
            <a:xfrm>
              <a:off x="2411" y="3054"/>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28" name="Text Box 105"/>
            <p:cNvSpPr txBox="1"/>
            <p:nvPr/>
          </p:nvSpPr>
          <p:spPr>
            <a:xfrm>
              <a:off x="2184" y="1130"/>
              <a:ext cx="576" cy="258"/>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CLK</a:t>
              </a:r>
              <a:r>
                <a:rPr lang="en-US" altLang="zh-CN" sz="1400" b="1" baseline="-25000" dirty="0">
                  <a:solidFill>
                    <a:schemeClr val="tx1"/>
                  </a:solidFill>
                  <a:latin typeface="黑体" panose="02010609060101010101" pitchFamily="49" charset="-122"/>
                  <a:ea typeface="黑体" panose="02010609060101010101" pitchFamily="49" charset="-122"/>
                </a:rPr>
                <a:t>2</a:t>
              </a:r>
            </a:p>
          </p:txBody>
        </p:sp>
        <p:sp>
          <p:nvSpPr>
            <p:cNvPr id="130129" name="Oval 106"/>
            <p:cNvSpPr/>
            <p:nvPr/>
          </p:nvSpPr>
          <p:spPr>
            <a:xfrm>
              <a:off x="1974" y="302"/>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30" name="Oval 107"/>
            <p:cNvSpPr/>
            <p:nvPr/>
          </p:nvSpPr>
          <p:spPr>
            <a:xfrm>
              <a:off x="1451" y="3386"/>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31" name="Text Box 108"/>
            <p:cNvSpPr txBox="1"/>
            <p:nvPr/>
          </p:nvSpPr>
          <p:spPr>
            <a:xfrm>
              <a:off x="768" y="1152"/>
              <a:ext cx="576" cy="258"/>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黑体" panose="02010609060101010101" pitchFamily="49" charset="-122"/>
                  <a:ea typeface="黑体" panose="02010609060101010101" pitchFamily="49" charset="-122"/>
                </a:rPr>
                <a:t>CLK</a:t>
              </a:r>
              <a:r>
                <a:rPr lang="en-US" altLang="zh-CN" sz="1400" b="1" baseline="-25000" dirty="0">
                  <a:solidFill>
                    <a:schemeClr val="tx1"/>
                  </a:solidFill>
                  <a:latin typeface="黑体" panose="02010609060101010101" pitchFamily="49" charset="-122"/>
                  <a:ea typeface="黑体" panose="02010609060101010101" pitchFamily="49" charset="-122"/>
                </a:rPr>
                <a:t>1</a:t>
              </a:r>
            </a:p>
          </p:txBody>
        </p:sp>
        <p:sp>
          <p:nvSpPr>
            <p:cNvPr id="130132" name="Text Box 109"/>
            <p:cNvSpPr txBox="1"/>
            <p:nvPr/>
          </p:nvSpPr>
          <p:spPr>
            <a:xfrm>
              <a:off x="1584" y="1141"/>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D</a:t>
              </a:r>
              <a:r>
                <a:rPr lang="en-US" altLang="zh-CN" sz="1600" b="1" baseline="-25000" dirty="0">
                  <a:solidFill>
                    <a:schemeClr val="tx1"/>
                  </a:solidFill>
                  <a:latin typeface="黑体" panose="02010609060101010101" pitchFamily="49" charset="-122"/>
                  <a:ea typeface="黑体" panose="02010609060101010101" pitchFamily="49" charset="-122"/>
                </a:rPr>
                <a:t>1</a:t>
              </a:r>
            </a:p>
          </p:txBody>
        </p:sp>
        <p:sp>
          <p:nvSpPr>
            <p:cNvPr id="130133" name="Text Box 110"/>
            <p:cNvSpPr txBox="1"/>
            <p:nvPr/>
          </p:nvSpPr>
          <p:spPr>
            <a:xfrm>
              <a:off x="3020" y="1152"/>
              <a:ext cx="432"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D</a:t>
              </a:r>
              <a:r>
                <a:rPr lang="en-US" altLang="zh-CN" sz="1600" b="1" baseline="-25000" dirty="0">
                  <a:solidFill>
                    <a:schemeClr val="tx1"/>
                  </a:solidFill>
                  <a:latin typeface="黑体" panose="02010609060101010101" pitchFamily="49" charset="-122"/>
                  <a:ea typeface="黑体" panose="02010609060101010101" pitchFamily="49" charset="-122"/>
                </a:rPr>
                <a:t>2</a:t>
              </a:r>
            </a:p>
          </p:txBody>
        </p:sp>
        <p:sp>
          <p:nvSpPr>
            <p:cNvPr id="130134" name="Line 111"/>
            <p:cNvSpPr/>
            <p:nvPr/>
          </p:nvSpPr>
          <p:spPr>
            <a:xfrm flipV="1">
              <a:off x="1584" y="1457"/>
              <a:ext cx="288" cy="0"/>
            </a:xfrm>
            <a:prstGeom prst="line">
              <a:avLst/>
            </a:prstGeom>
            <a:ln w="28575" cap="flat" cmpd="sng">
              <a:solidFill>
                <a:schemeClr val="tx1"/>
              </a:solidFill>
              <a:prstDash val="solid"/>
              <a:headEnd type="none" w="med" len="med"/>
              <a:tailEnd type="none" w="med" len="med"/>
            </a:ln>
          </p:spPr>
        </p:sp>
        <p:sp>
          <p:nvSpPr>
            <p:cNvPr id="130135" name="Line 112"/>
            <p:cNvSpPr/>
            <p:nvPr/>
          </p:nvSpPr>
          <p:spPr>
            <a:xfrm>
              <a:off x="1872" y="229"/>
              <a:ext cx="0" cy="1224"/>
            </a:xfrm>
            <a:prstGeom prst="line">
              <a:avLst/>
            </a:prstGeom>
            <a:ln w="28575" cap="flat" cmpd="sng">
              <a:solidFill>
                <a:schemeClr val="tx1"/>
              </a:solidFill>
              <a:prstDash val="solid"/>
              <a:headEnd type="none" w="med" len="med"/>
              <a:tailEnd type="none" w="med" len="med"/>
            </a:ln>
          </p:spPr>
        </p:sp>
        <p:sp>
          <p:nvSpPr>
            <p:cNvPr id="130136" name="Line 113"/>
            <p:cNvSpPr/>
            <p:nvPr/>
          </p:nvSpPr>
          <p:spPr>
            <a:xfrm>
              <a:off x="1584" y="325"/>
              <a:ext cx="2013" cy="0"/>
            </a:xfrm>
            <a:prstGeom prst="line">
              <a:avLst/>
            </a:prstGeom>
            <a:ln w="28575" cap="flat" cmpd="sng">
              <a:solidFill>
                <a:schemeClr val="tx1"/>
              </a:solidFill>
              <a:prstDash val="solid"/>
              <a:headEnd type="none" w="med" len="med"/>
              <a:tailEnd type="none" w="med" len="med"/>
            </a:ln>
          </p:spPr>
        </p:sp>
        <p:sp>
          <p:nvSpPr>
            <p:cNvPr id="130137" name="Line 114"/>
            <p:cNvSpPr/>
            <p:nvPr/>
          </p:nvSpPr>
          <p:spPr>
            <a:xfrm>
              <a:off x="1389" y="2637"/>
              <a:ext cx="0" cy="480"/>
            </a:xfrm>
            <a:prstGeom prst="line">
              <a:avLst/>
            </a:prstGeom>
            <a:ln w="28575" cap="flat" cmpd="sng">
              <a:solidFill>
                <a:schemeClr val="tx1"/>
              </a:solidFill>
              <a:prstDash val="solid"/>
              <a:headEnd type="none" w="med" len="med"/>
              <a:tailEnd type="none" w="med" len="med"/>
            </a:ln>
          </p:spPr>
        </p:sp>
        <p:sp>
          <p:nvSpPr>
            <p:cNvPr id="130138" name="Text Box 115"/>
            <p:cNvSpPr txBox="1"/>
            <p:nvPr/>
          </p:nvSpPr>
          <p:spPr>
            <a:xfrm>
              <a:off x="0" y="3040"/>
              <a:ext cx="576" cy="31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2</a:t>
              </a:r>
            </a:p>
          </p:txBody>
        </p:sp>
        <p:sp>
          <p:nvSpPr>
            <p:cNvPr id="130139" name="Line 116"/>
            <p:cNvSpPr/>
            <p:nvPr/>
          </p:nvSpPr>
          <p:spPr>
            <a:xfrm>
              <a:off x="277" y="3423"/>
              <a:ext cx="2544" cy="0"/>
            </a:xfrm>
            <a:prstGeom prst="line">
              <a:avLst/>
            </a:prstGeom>
            <a:ln w="28575" cap="flat" cmpd="sng">
              <a:solidFill>
                <a:schemeClr val="tx1"/>
              </a:solidFill>
              <a:prstDash val="solid"/>
              <a:headEnd type="none" w="med" len="med"/>
              <a:tailEnd type="none" w="med" len="med"/>
            </a:ln>
          </p:spPr>
        </p:sp>
        <p:sp>
          <p:nvSpPr>
            <p:cNvPr id="130140" name="Text Box 117"/>
            <p:cNvSpPr txBox="1"/>
            <p:nvPr/>
          </p:nvSpPr>
          <p:spPr>
            <a:xfrm>
              <a:off x="0" y="3242"/>
              <a:ext cx="576" cy="31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x</a:t>
              </a:r>
              <a:r>
                <a:rPr lang="en-US" altLang="zh-CN" sz="1800" b="1" baseline="-25000" dirty="0">
                  <a:solidFill>
                    <a:schemeClr val="tx1"/>
                  </a:solidFill>
                  <a:latin typeface="黑体" panose="02010609060101010101" pitchFamily="49" charset="-122"/>
                  <a:ea typeface="黑体" panose="02010609060101010101" pitchFamily="49" charset="-122"/>
                </a:rPr>
                <a:t>1</a:t>
              </a:r>
            </a:p>
          </p:txBody>
        </p:sp>
        <p:sp>
          <p:nvSpPr>
            <p:cNvPr id="130141" name="Line 118"/>
            <p:cNvSpPr/>
            <p:nvPr/>
          </p:nvSpPr>
          <p:spPr>
            <a:xfrm>
              <a:off x="3600" y="325"/>
              <a:ext cx="0" cy="1464"/>
            </a:xfrm>
            <a:prstGeom prst="line">
              <a:avLst/>
            </a:prstGeom>
            <a:ln w="28575" cap="flat" cmpd="sng">
              <a:solidFill>
                <a:schemeClr val="tx1"/>
              </a:solidFill>
              <a:prstDash val="solid"/>
              <a:headEnd type="none" w="med" len="med"/>
              <a:tailEnd type="none" w="med" len="med"/>
            </a:ln>
          </p:spPr>
        </p:sp>
        <p:sp>
          <p:nvSpPr>
            <p:cNvPr id="130142" name="Line 119"/>
            <p:cNvSpPr/>
            <p:nvPr/>
          </p:nvSpPr>
          <p:spPr>
            <a:xfrm>
              <a:off x="3600" y="1787"/>
              <a:ext cx="181" cy="0"/>
            </a:xfrm>
            <a:prstGeom prst="line">
              <a:avLst/>
            </a:prstGeom>
            <a:ln w="28575" cap="flat" cmpd="sng">
              <a:solidFill>
                <a:schemeClr val="tx1"/>
              </a:solidFill>
              <a:prstDash val="solid"/>
              <a:headEnd type="none" w="med" len="med"/>
              <a:tailEnd type="none" w="med" len="med"/>
            </a:ln>
          </p:spPr>
        </p:sp>
        <p:sp>
          <p:nvSpPr>
            <p:cNvPr id="130143" name="Line 120"/>
            <p:cNvSpPr/>
            <p:nvPr/>
          </p:nvSpPr>
          <p:spPr>
            <a:xfrm>
              <a:off x="1567" y="3087"/>
              <a:ext cx="1872" cy="0"/>
            </a:xfrm>
            <a:prstGeom prst="line">
              <a:avLst/>
            </a:prstGeom>
            <a:ln w="28575" cap="flat" cmpd="sng">
              <a:solidFill>
                <a:schemeClr val="tx1"/>
              </a:solidFill>
              <a:prstDash val="solid"/>
              <a:headEnd type="none" w="med" len="med"/>
              <a:tailEnd type="none" w="med" len="med"/>
            </a:ln>
          </p:spPr>
        </p:sp>
        <p:sp>
          <p:nvSpPr>
            <p:cNvPr id="130144" name="Line 121"/>
            <p:cNvSpPr/>
            <p:nvPr/>
          </p:nvSpPr>
          <p:spPr>
            <a:xfrm>
              <a:off x="3301" y="207"/>
              <a:ext cx="0" cy="2614"/>
            </a:xfrm>
            <a:prstGeom prst="line">
              <a:avLst/>
            </a:prstGeom>
            <a:ln w="28575" cap="flat" cmpd="sng">
              <a:solidFill>
                <a:schemeClr val="tx1"/>
              </a:solidFill>
              <a:prstDash val="solid"/>
              <a:headEnd type="none" w="med" len="med"/>
              <a:tailEnd type="none" w="med" len="med"/>
            </a:ln>
          </p:spPr>
        </p:sp>
        <p:sp>
          <p:nvSpPr>
            <p:cNvPr id="130145" name="Line 122"/>
            <p:cNvSpPr/>
            <p:nvPr/>
          </p:nvSpPr>
          <p:spPr>
            <a:xfrm>
              <a:off x="3013" y="1455"/>
              <a:ext cx="288" cy="0"/>
            </a:xfrm>
            <a:prstGeom prst="line">
              <a:avLst/>
            </a:prstGeom>
            <a:ln w="28575" cap="flat" cmpd="sng">
              <a:solidFill>
                <a:schemeClr val="tx1"/>
              </a:solidFill>
              <a:prstDash val="solid"/>
              <a:headEnd type="none" w="med" len="med"/>
              <a:tailEnd type="none" w="med" len="med"/>
            </a:ln>
          </p:spPr>
        </p:sp>
        <p:sp>
          <p:nvSpPr>
            <p:cNvPr id="130146" name="Oval 123"/>
            <p:cNvSpPr/>
            <p:nvPr/>
          </p:nvSpPr>
          <p:spPr>
            <a:xfrm>
              <a:off x="3264" y="1418"/>
              <a:ext cx="59" cy="59"/>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47" name="Line 124"/>
            <p:cNvSpPr/>
            <p:nvPr/>
          </p:nvSpPr>
          <p:spPr>
            <a:xfrm>
              <a:off x="2631" y="1152"/>
              <a:ext cx="0" cy="426"/>
            </a:xfrm>
            <a:prstGeom prst="line">
              <a:avLst/>
            </a:prstGeom>
            <a:ln w="28575" cap="flat" cmpd="sng">
              <a:solidFill>
                <a:schemeClr val="tx1"/>
              </a:solidFill>
              <a:prstDash val="solid"/>
              <a:headEnd type="none" w="med" len="med"/>
              <a:tailEnd type="none" w="med" len="med"/>
            </a:ln>
          </p:spPr>
        </p:sp>
        <p:sp>
          <p:nvSpPr>
            <p:cNvPr id="130148" name="Rectangle 45"/>
            <p:cNvSpPr/>
            <p:nvPr/>
          </p:nvSpPr>
          <p:spPr>
            <a:xfrm>
              <a:off x="1063" y="1662"/>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49" name="Text Box 46"/>
            <p:cNvSpPr txBox="1"/>
            <p:nvPr/>
          </p:nvSpPr>
          <p:spPr>
            <a:xfrm>
              <a:off x="1041" y="1629"/>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150" name="Oval 47"/>
            <p:cNvSpPr/>
            <p:nvPr/>
          </p:nvSpPr>
          <p:spPr>
            <a:xfrm>
              <a:off x="1170" y="1588"/>
              <a:ext cx="77" cy="77"/>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51" name="Rectangle 37"/>
            <p:cNvSpPr/>
            <p:nvPr/>
          </p:nvSpPr>
          <p:spPr>
            <a:xfrm>
              <a:off x="2230" y="2389"/>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52" name="Text Box 38"/>
            <p:cNvSpPr txBox="1"/>
            <p:nvPr/>
          </p:nvSpPr>
          <p:spPr>
            <a:xfrm>
              <a:off x="2208" y="2356"/>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153" name="Rectangle 41"/>
            <p:cNvSpPr/>
            <p:nvPr/>
          </p:nvSpPr>
          <p:spPr>
            <a:xfrm>
              <a:off x="2736" y="2389"/>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54" name="Text Box 42"/>
            <p:cNvSpPr txBox="1"/>
            <p:nvPr/>
          </p:nvSpPr>
          <p:spPr>
            <a:xfrm>
              <a:off x="2714" y="2356"/>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155" name="Rectangle 49"/>
            <p:cNvSpPr/>
            <p:nvPr/>
          </p:nvSpPr>
          <p:spPr>
            <a:xfrm>
              <a:off x="816" y="2382"/>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56" name="Text Box 50"/>
            <p:cNvSpPr txBox="1"/>
            <p:nvPr/>
          </p:nvSpPr>
          <p:spPr>
            <a:xfrm>
              <a:off x="794" y="2349"/>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157" name="Rectangle 53"/>
            <p:cNvSpPr/>
            <p:nvPr/>
          </p:nvSpPr>
          <p:spPr>
            <a:xfrm>
              <a:off x="1322" y="2382"/>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58" name="Text Box 54"/>
            <p:cNvSpPr txBox="1"/>
            <p:nvPr/>
          </p:nvSpPr>
          <p:spPr>
            <a:xfrm>
              <a:off x="1300" y="2349"/>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sp>
          <p:nvSpPr>
            <p:cNvPr id="130159" name="Rectangle 57"/>
            <p:cNvSpPr/>
            <p:nvPr/>
          </p:nvSpPr>
          <p:spPr>
            <a:xfrm>
              <a:off x="3729" y="1289"/>
              <a:ext cx="28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160" name="Text Box 58"/>
            <p:cNvSpPr txBox="1"/>
            <p:nvPr/>
          </p:nvSpPr>
          <p:spPr>
            <a:xfrm>
              <a:off x="3707" y="1248"/>
              <a:ext cx="336" cy="284"/>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 &amp;</a:t>
              </a:r>
            </a:p>
          </p:txBody>
        </p:sp>
      </p:grpSp>
      <p:sp>
        <p:nvSpPr>
          <p:cNvPr id="130052" name="Oval 59"/>
          <p:cNvSpPr/>
          <p:nvPr/>
        </p:nvSpPr>
        <p:spPr>
          <a:xfrm>
            <a:off x="2528888" y="3433763"/>
            <a:ext cx="122237" cy="92075"/>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53" name="Oval 59"/>
          <p:cNvSpPr/>
          <p:nvPr/>
        </p:nvSpPr>
        <p:spPr>
          <a:xfrm>
            <a:off x="3328988" y="3435350"/>
            <a:ext cx="123825" cy="90488"/>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54" name="Oval 59"/>
          <p:cNvSpPr/>
          <p:nvPr/>
        </p:nvSpPr>
        <p:spPr>
          <a:xfrm>
            <a:off x="4778375" y="3440113"/>
            <a:ext cx="122238" cy="92075"/>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0055" name="Oval 59"/>
          <p:cNvSpPr/>
          <p:nvPr/>
        </p:nvSpPr>
        <p:spPr>
          <a:xfrm>
            <a:off x="5580063" y="3435350"/>
            <a:ext cx="123825" cy="92075"/>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6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title"/>
          </p:nvPr>
        </p:nvSpPr>
        <p:spPr>
          <a:xfrm>
            <a:off x="317500" y="474663"/>
            <a:ext cx="7162800" cy="571500"/>
          </a:xfrm>
          <a:prstGeom prst="rect">
            <a:avLst/>
          </a:prstGeom>
          <a:noFill/>
          <a:ln w="9525">
            <a:noFill/>
          </a:ln>
        </p:spPr>
        <p:txBody>
          <a:bodyPr/>
          <a:lstStyle/>
          <a:p>
            <a:pPr eaLnBrk="1" hangingPunct="1"/>
            <a:r>
              <a:rPr lang="zh-CN" altLang="en-US" sz="2800" b="1" dirty="0">
                <a:solidFill>
                  <a:srgbClr val="FF0000"/>
                </a:solidFill>
                <a:latin typeface="华文新魏" panose="02010800040101010101" pitchFamily="2" charset="-122"/>
                <a:ea typeface="华文新魏" panose="02010800040101010101" pitchFamily="2" charset="-122"/>
              </a:rPr>
              <a:t>３</a:t>
            </a:r>
            <a:r>
              <a:rPr lang="en-US" altLang="zh-CN" sz="2800" b="1" dirty="0">
                <a:solidFill>
                  <a:srgbClr val="FF0000"/>
                </a:solidFill>
                <a:latin typeface="华文新魏" panose="02010800040101010101" pitchFamily="2" charset="-122"/>
                <a:ea typeface="华文新魏" panose="02010800040101010101" pitchFamily="2" charset="-122"/>
              </a:rPr>
              <a:t>.</a:t>
            </a:r>
            <a:r>
              <a:rPr lang="zh-CN" altLang="en-US" sz="2800" b="1" dirty="0">
                <a:solidFill>
                  <a:srgbClr val="FF0000"/>
                </a:solidFill>
                <a:latin typeface="华文新魏" panose="02010800040101010101" pitchFamily="2" charset="-122"/>
                <a:ea typeface="华文新魏" panose="02010800040101010101" pitchFamily="2" charset="-122"/>
              </a:rPr>
              <a:t>３、 异步时序电路的分析与设计 </a:t>
            </a:r>
          </a:p>
        </p:txBody>
      </p:sp>
      <p:sp>
        <p:nvSpPr>
          <p:cNvPr id="103427" name="Rectangle 89"/>
          <p:cNvSpPr/>
          <p:nvPr/>
        </p:nvSpPr>
        <p:spPr>
          <a:xfrm>
            <a:off x="469265" y="1160780"/>
            <a:ext cx="8442960" cy="3911600"/>
          </a:xfrm>
          <a:prstGeom prst="rect">
            <a:avLst/>
          </a:prstGeom>
          <a:noFill/>
          <a:ln w="9525">
            <a:noFill/>
          </a:ln>
        </p:spPr>
        <p:txBody>
          <a:bodyPr anchor="ctr"/>
          <a:lstStyle/>
          <a:p>
            <a:pPr eaLnBrk="1" hangingPunct="1">
              <a:lnSpc>
                <a:spcPct val="14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时序电路的分类：</a:t>
            </a:r>
            <a:r>
              <a:rPr lang="zh-CN" altLang="en-US" b="1" dirty="0">
                <a:solidFill>
                  <a:schemeClr val="tx1"/>
                </a:solidFill>
                <a:latin typeface="华文新魏" panose="02010800040101010101" pitchFamily="2" charset="-122"/>
                <a:ea typeface="华文新魏" panose="02010800040101010101" pitchFamily="2" charset="-122"/>
              </a:rPr>
              <a:t>按其引起状态发生变化的原因不同而分类</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rgbClr val="FF0000"/>
                </a:solidFill>
                <a:latin typeface="华文新魏" panose="02010800040101010101" pitchFamily="2" charset="-122"/>
                <a:ea typeface="华文新魏" panose="02010800040101010101" pitchFamily="2" charset="-122"/>
              </a:rPr>
              <a:t>同步时序电路</a:t>
            </a:r>
            <a:r>
              <a:rPr lang="zh-CN" altLang="en-US" b="1" dirty="0">
                <a:solidFill>
                  <a:schemeClr val="tx1"/>
                </a:solidFill>
                <a:latin typeface="华文新魏" panose="02010800040101010101" pitchFamily="2" charset="-122"/>
                <a:ea typeface="华文新魏" panose="02010800040101010101" pitchFamily="2" charset="-122"/>
              </a:rPr>
              <a:t>受统一的时钟脉冲控制，</a:t>
            </a:r>
            <a:r>
              <a:rPr lang="zh-CN" altLang="en-US" b="1" dirty="0">
                <a:solidFill>
                  <a:srgbClr val="FF0000"/>
                </a:solidFill>
                <a:latin typeface="华文新魏" panose="02010800040101010101" pitchFamily="2" charset="-122"/>
                <a:ea typeface="华文新魏" panose="02010800040101010101" pitchFamily="2" charset="-122"/>
              </a:rPr>
              <a:t>工作特点</a:t>
            </a:r>
            <a:r>
              <a:rPr lang="zh-CN" altLang="en-US" b="1" dirty="0">
                <a:solidFill>
                  <a:schemeClr val="tx1"/>
                </a:solidFill>
                <a:latin typeface="华文新魏" panose="02010800040101010101" pitchFamily="2" charset="-122"/>
                <a:ea typeface="华文新魏" panose="02010800040101010101" pitchFamily="2" charset="-122"/>
              </a:rPr>
              <a:t>为：</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）时钟脉冲同时到达各记忆器件，电路状态方能发生预期改变。</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2</a:t>
            </a:r>
            <a:r>
              <a:rPr lang="zh-CN" altLang="en-US" b="1" dirty="0">
                <a:solidFill>
                  <a:schemeClr val="tx1"/>
                </a:solidFill>
                <a:latin typeface="华文新魏" panose="02010800040101010101" pitchFamily="2" charset="-122"/>
                <a:ea typeface="华文新魏" panose="02010800040101010101" pitchFamily="2" charset="-122"/>
              </a:rPr>
              <a:t>）只有前一个脉冲引起的电路响应完全结束后，第二个脉冲方能到来。</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T=</a:t>
            </a:r>
            <a:r>
              <a:rPr lang="zh-CN" altLang="en-US" b="1" dirty="0">
                <a:solidFill>
                  <a:schemeClr val="tx1"/>
                </a:solidFill>
                <a:latin typeface="华文新魏" panose="02010800040101010101" pitchFamily="2" charset="-122"/>
                <a:ea typeface="华文新魏" panose="02010800040101010101" pitchFamily="2" charset="-122"/>
              </a:rPr>
              <a:t>最大路径延迟时间</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组合险象的消失时间。）</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3</a:t>
            </a:r>
            <a:r>
              <a:rPr lang="zh-CN" altLang="en-US" b="1" dirty="0">
                <a:solidFill>
                  <a:schemeClr val="tx1"/>
                </a:solidFill>
                <a:latin typeface="华文新魏" panose="02010800040101010101" pitchFamily="2" charset="-122"/>
                <a:ea typeface="华文新魏" panose="02010800040101010101" pitchFamily="2" charset="-122"/>
              </a:rPr>
              <a:t>）外部输入信号的变化应满足触发器正常工作所需的建立和保持时间。</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    这些特点简化了电路分析与设计工作。但电路的</a:t>
            </a:r>
            <a:r>
              <a:rPr lang="zh-CN" altLang="en-US" b="1" dirty="0">
                <a:solidFill>
                  <a:srgbClr val="FF0000"/>
                </a:solidFill>
                <a:latin typeface="华文新魏" panose="02010800040101010101" pitchFamily="2" charset="-122"/>
                <a:ea typeface="华文新魏" panose="02010800040101010101" pitchFamily="2" charset="-122"/>
              </a:rPr>
              <a:t>工作速度</a:t>
            </a:r>
            <a:r>
              <a:rPr lang="zh-CN" altLang="en-US" b="1" dirty="0">
                <a:solidFill>
                  <a:schemeClr val="tx1"/>
                </a:solidFill>
                <a:latin typeface="华文新魏" panose="02010800040101010101" pitchFamily="2" charset="-122"/>
                <a:ea typeface="华文新魏" panose="02010800040101010101" pitchFamily="2" charset="-122"/>
              </a:rPr>
              <a:t>的提高受到了限制，且对时钟脉冲到达各记忆器件的时间及外部信号的变化有较严格的要求。</a:t>
            </a:r>
            <a:br>
              <a:rPr lang="zh-CN" altLang="en-US" b="1" dirty="0">
                <a:solidFill>
                  <a:schemeClr val="tx1"/>
                </a:solidFill>
                <a:latin typeface="华文新魏" panose="02010800040101010101" pitchFamily="2" charset="-122"/>
                <a:ea typeface="华文新魏" panose="02010800040101010101" pitchFamily="2" charset="-122"/>
              </a:rPr>
            </a:br>
            <a:endParaRPr lang="zh-CN" altLang="en-US" b="1"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p:cNvSpPr>
          <p:nvPr>
            <p:ph type="title"/>
          </p:nvPr>
        </p:nvSpPr>
        <p:spPr>
          <a:xfrm>
            <a:off x="533400" y="530225"/>
            <a:ext cx="7162800" cy="571500"/>
          </a:xfrm>
          <a:prstGeom prst="rect">
            <a:avLst/>
          </a:prstGeom>
          <a:noFill/>
          <a:ln w="9525">
            <a:noFill/>
          </a:ln>
        </p:spPr>
        <p:txBody>
          <a:bodyPr/>
          <a:lstStyle/>
          <a:p>
            <a:pPr eaLnBrk="1" hangingPunct="1"/>
            <a:r>
              <a:rPr lang="zh-CN" altLang="en-US" sz="2800" b="1" dirty="0">
                <a:solidFill>
                  <a:srgbClr val="FF0000"/>
                </a:solidFill>
                <a:latin typeface="华文新魏" panose="02010800040101010101" pitchFamily="2" charset="-122"/>
                <a:ea typeface="华文新魏" panose="02010800040101010101" pitchFamily="2" charset="-122"/>
              </a:rPr>
              <a:t>３</a:t>
            </a:r>
            <a:r>
              <a:rPr lang="en-US" altLang="zh-CN" sz="2800" b="1" dirty="0">
                <a:solidFill>
                  <a:srgbClr val="FF0000"/>
                </a:solidFill>
                <a:latin typeface="华文新魏" panose="02010800040101010101" pitchFamily="2" charset="-122"/>
                <a:ea typeface="华文新魏" panose="02010800040101010101" pitchFamily="2" charset="-122"/>
              </a:rPr>
              <a:t>.</a:t>
            </a:r>
            <a:r>
              <a:rPr lang="zh-CN" altLang="en-US" sz="2800" b="1" dirty="0">
                <a:solidFill>
                  <a:srgbClr val="FF0000"/>
                </a:solidFill>
                <a:latin typeface="华文新魏" panose="02010800040101010101" pitchFamily="2" charset="-122"/>
                <a:ea typeface="华文新魏" panose="02010800040101010101" pitchFamily="2" charset="-122"/>
              </a:rPr>
              <a:t>３、 异步时序电路的分析与设计 </a:t>
            </a:r>
          </a:p>
        </p:txBody>
      </p:sp>
      <p:sp>
        <p:nvSpPr>
          <p:cNvPr id="104451" name="Rectangle 89"/>
          <p:cNvSpPr/>
          <p:nvPr/>
        </p:nvSpPr>
        <p:spPr>
          <a:xfrm>
            <a:off x="612775" y="935038"/>
            <a:ext cx="8062913" cy="4213225"/>
          </a:xfrm>
          <a:prstGeom prst="rect">
            <a:avLst/>
          </a:prstGeom>
          <a:noFill/>
          <a:ln w="9525">
            <a:noFill/>
          </a:ln>
        </p:spPr>
        <p:txBody>
          <a:bodyPr anchor="ctr"/>
          <a:lstStyle/>
          <a:p>
            <a:pPr eaLnBrk="1" hangingPunct="1">
              <a:lnSpc>
                <a:spcPct val="12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异步时序电路的特点</a:t>
            </a:r>
            <a:r>
              <a:rPr lang="zh-CN" altLang="en-US" b="1" dirty="0">
                <a:solidFill>
                  <a:schemeClr val="tx1"/>
                </a:solidFill>
                <a:latin typeface="华文新魏" panose="02010800040101010101" pitchFamily="2" charset="-122"/>
                <a:ea typeface="华文新魏" panose="02010800040101010101" pitchFamily="2" charset="-122"/>
              </a:rPr>
              <a:t>：没有统一的同步时钟脉冲，电路状态的改变是由</a:t>
            </a:r>
            <a:r>
              <a:rPr lang="zh-CN" altLang="en-US" b="1" dirty="0">
                <a:solidFill>
                  <a:srgbClr val="FF0000"/>
                </a:solidFill>
                <a:latin typeface="华文新魏" panose="02010800040101010101" pitchFamily="2" charset="-122"/>
                <a:ea typeface="华文新魏" panose="02010800040101010101" pitchFamily="2" charset="-122"/>
              </a:rPr>
              <a:t>外部输入信号的</a:t>
            </a:r>
            <a:r>
              <a:rPr lang="zh-CN" altLang="en-US" b="1" dirty="0">
                <a:solidFill>
                  <a:schemeClr val="tx1"/>
                </a:solidFill>
                <a:latin typeface="华文新魏" panose="02010800040101010101" pitchFamily="2" charset="-122"/>
                <a:ea typeface="华文新魏" panose="02010800040101010101" pitchFamily="2" charset="-122"/>
              </a:rPr>
              <a:t>变化</a:t>
            </a:r>
            <a:r>
              <a:rPr lang="zh-CN" altLang="en-US" b="1" dirty="0">
                <a:solidFill>
                  <a:srgbClr val="FF0000"/>
                </a:solidFill>
                <a:latin typeface="华文新魏" panose="02010800040101010101" pitchFamily="2" charset="-122"/>
                <a:ea typeface="华文新魏" panose="02010800040101010101" pitchFamily="2" charset="-122"/>
              </a:rPr>
              <a:t>直接</a:t>
            </a:r>
            <a:r>
              <a:rPr lang="zh-CN" altLang="en-US" b="1" dirty="0">
                <a:solidFill>
                  <a:schemeClr val="tx1"/>
                </a:solidFill>
                <a:latin typeface="华文新魏" panose="02010800040101010101" pitchFamily="2" charset="-122"/>
                <a:ea typeface="华文新魏" panose="02010800040101010101" pitchFamily="2" charset="-122"/>
              </a:rPr>
              <a:t>引起的。</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按输入信号的特征分为：脉冲型与电平型。</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脉冲型</a:t>
            </a:r>
            <a:r>
              <a:rPr lang="zh-CN" altLang="en-US" b="1" dirty="0">
                <a:solidFill>
                  <a:schemeClr val="tx1"/>
                </a:solidFill>
                <a:latin typeface="华文新魏" panose="02010800040101010101" pitchFamily="2" charset="-122"/>
                <a:ea typeface="华文新魏" panose="02010800040101010101" pitchFamily="2" charset="-122"/>
              </a:rPr>
              <a:t>：输入是脉冲信号，即输入信号的电平变化是“高</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低</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高”或“低</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高</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低”，且在输入脉冲的一个周期内使电路状态只改变一次。所以分析与设计方法与同步时序类似。</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差别：异步脉冲电路的特殊规定引起的。</a:t>
            </a:r>
            <a:br>
              <a:rPr lang="zh-CN" altLang="en-US" b="1" dirty="0">
                <a:solidFill>
                  <a:schemeClr val="tx1"/>
                </a:solidFill>
                <a:latin typeface="华文新魏" panose="02010800040101010101" pitchFamily="2" charset="-122"/>
                <a:ea typeface="华文新魏" panose="02010800040101010101" pitchFamily="2" charset="-122"/>
              </a:rPr>
            </a:b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电平型</a:t>
            </a:r>
            <a:r>
              <a:rPr lang="zh-CN" altLang="en-US" b="1" dirty="0">
                <a:solidFill>
                  <a:schemeClr val="tx1"/>
                </a:solidFill>
                <a:latin typeface="华文新魏" panose="02010800040101010101" pitchFamily="2" charset="-122"/>
                <a:ea typeface="华文新魏" panose="02010800040101010101" pitchFamily="2" charset="-122"/>
              </a:rPr>
              <a:t>：输入是电平信号，即输入信号的电平变化是“高</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低”或“低</a:t>
            </a:r>
            <a:r>
              <a:rPr lang="en-US" altLang="zh-CN" b="1" dirty="0">
                <a:solidFill>
                  <a:schemeClr val="tx1"/>
                </a:solidFill>
                <a:latin typeface="华文新魏" panose="02010800040101010101" pitchFamily="2" charset="-122"/>
                <a:ea typeface="华文新魏" panose="02010800040101010101" pitchFamily="2" charset="-122"/>
              </a:rPr>
              <a:t>-&gt;</a:t>
            </a:r>
            <a:r>
              <a:rPr lang="zh-CN" altLang="en-US" b="1" dirty="0">
                <a:solidFill>
                  <a:schemeClr val="tx1"/>
                </a:solidFill>
                <a:latin typeface="华文新魏" panose="02010800040101010101" pitchFamily="2" charset="-122"/>
                <a:ea typeface="华文新魏" panose="02010800040101010101" pitchFamily="2" charset="-122"/>
              </a:rPr>
              <a:t>高”，且在电平变化后的一段时间里，电路可能发生多次改变状态，最后才趋于稳定。因此，输入与输出间存在延迟与竞争现象，设计比较复杂。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charRg st="159" end="2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p:nvPr/>
        </p:nvSpPr>
        <p:spPr>
          <a:xfrm>
            <a:off x="31750" y="746125"/>
            <a:ext cx="7744460" cy="571500"/>
          </a:xfrm>
          <a:prstGeom prst="rect">
            <a:avLst/>
          </a:prstGeom>
          <a:noFill/>
          <a:ln w="9525">
            <a:noFill/>
          </a:ln>
        </p:spPr>
        <p:txBody>
          <a:bodyPr anchor="ctr"/>
          <a:lstStyle/>
          <a:p>
            <a:pPr algn="ctr" eaLnBrk="1" hangingPunct="1">
              <a:buFont typeface="Arial" panose="020B0604020202020204" pitchFamily="34" charset="0"/>
            </a:pPr>
            <a:r>
              <a:rPr lang="zh-CN" altLang="en-US" sz="3200" b="1" dirty="0">
                <a:solidFill>
                  <a:srgbClr val="FF0000"/>
                </a:solidFill>
                <a:latin typeface="华文新魏" panose="02010800040101010101" pitchFamily="2" charset="-122"/>
                <a:ea typeface="华文新魏" panose="02010800040101010101" pitchFamily="2" charset="-122"/>
              </a:rPr>
              <a:t>３</a:t>
            </a:r>
            <a:r>
              <a:rPr lang="en-US" altLang="zh-CN" sz="3200" b="1" dirty="0">
                <a:solidFill>
                  <a:srgbClr val="FF0000"/>
                </a:solidFill>
                <a:latin typeface="华文新魏" panose="02010800040101010101" pitchFamily="2" charset="-122"/>
                <a:ea typeface="华文新魏" panose="02010800040101010101" pitchFamily="2" charset="-122"/>
              </a:rPr>
              <a:t>.</a:t>
            </a:r>
            <a:r>
              <a:rPr lang="zh-CN" altLang="en-US" sz="3200" b="1" dirty="0">
                <a:solidFill>
                  <a:srgbClr val="FF0000"/>
                </a:solidFill>
                <a:latin typeface="华文新魏" panose="02010800040101010101" pitchFamily="2" charset="-122"/>
                <a:ea typeface="华文新魏" panose="02010800040101010101" pitchFamily="2" charset="-122"/>
              </a:rPr>
              <a:t>３、异步时序电路的分析与设计 </a:t>
            </a:r>
          </a:p>
        </p:txBody>
      </p:sp>
      <p:sp>
        <p:nvSpPr>
          <p:cNvPr id="105475" name="Rectangle 6"/>
          <p:cNvSpPr/>
          <p:nvPr/>
        </p:nvSpPr>
        <p:spPr>
          <a:xfrm>
            <a:off x="685800" y="1346200"/>
            <a:ext cx="5867400" cy="514350"/>
          </a:xfrm>
          <a:prstGeom prst="rect">
            <a:avLst/>
          </a:prstGeom>
          <a:noFill/>
          <a:ln w="9525">
            <a:noFill/>
          </a:ln>
        </p:spPr>
        <p:txBody>
          <a:bodyPr/>
          <a:lstStyle/>
          <a:p>
            <a:pPr marL="342900" indent="-342900" eaLnBrk="1" hangingPunct="1">
              <a:lnSpc>
                <a:spcPct val="130000"/>
              </a:lnSpc>
              <a:spcBef>
                <a:spcPct val="2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1.  </a:t>
            </a:r>
            <a:r>
              <a:rPr lang="zh-CN" altLang="en-US" sz="2400" b="1" dirty="0">
                <a:solidFill>
                  <a:schemeClr val="tx1"/>
                </a:solidFill>
                <a:latin typeface="华文新魏" panose="02010800040101010101" pitchFamily="2" charset="-122"/>
                <a:ea typeface="华文新魏" panose="02010800040101010101" pitchFamily="2" charset="-122"/>
              </a:rPr>
              <a:t>脉冲异步时序电路概述</a:t>
            </a:r>
            <a:r>
              <a:rPr lang="zh-CN" altLang="en-US" sz="2400" dirty="0">
                <a:solidFill>
                  <a:schemeClr val="tx1"/>
                </a:solidFill>
                <a:latin typeface="华文新魏" panose="02010800040101010101" pitchFamily="2" charset="-122"/>
                <a:ea typeface="华文新魏" panose="02010800040101010101" pitchFamily="2" charset="-122"/>
              </a:rPr>
              <a:t>             </a:t>
            </a:r>
          </a:p>
        </p:txBody>
      </p:sp>
      <p:sp>
        <p:nvSpPr>
          <p:cNvPr id="105476" name="Text Box 8"/>
          <p:cNvSpPr txBox="1"/>
          <p:nvPr/>
        </p:nvSpPr>
        <p:spPr>
          <a:xfrm>
            <a:off x="2308225" y="3775075"/>
            <a:ext cx="2662238" cy="347663"/>
          </a:xfrm>
          <a:prstGeom prst="rect">
            <a:avLst/>
          </a:prstGeom>
          <a:noFill/>
          <a:ln w="9525">
            <a:noFill/>
          </a:ln>
        </p:spPr>
        <p:txBody>
          <a:bodyPr/>
          <a:lstStyle/>
          <a:p>
            <a:pPr algn="just">
              <a:buFont typeface="Arial" panose="020B0604020202020204" pitchFamily="34" charset="0"/>
            </a:pPr>
            <a:r>
              <a:rPr lang="en-US" altLang="zh-CN" sz="2400" dirty="0">
                <a:solidFill>
                  <a:srgbClr val="FF0000"/>
                </a:solidFill>
                <a:latin typeface="华文新魏" panose="02010800040101010101" pitchFamily="2" charset="-122"/>
                <a:ea typeface="华文新魏" panose="02010800040101010101" pitchFamily="2" charset="-122"/>
              </a:rPr>
              <a:t>Mealy</a:t>
            </a:r>
            <a:r>
              <a:rPr lang="en-US" altLang="zh-CN" sz="2400" dirty="0">
                <a:solidFill>
                  <a:schemeClr val="tx1"/>
                </a:solidFill>
                <a:latin typeface="华文新魏" panose="02010800040101010101" pitchFamily="2" charset="-122"/>
                <a:ea typeface="华文新魏" panose="02010800040101010101" pitchFamily="2" charset="-122"/>
              </a:rPr>
              <a:t> </a:t>
            </a:r>
            <a:r>
              <a:rPr lang="zh-CN" altLang="en-US" sz="2400" dirty="0">
                <a:solidFill>
                  <a:schemeClr val="tx1"/>
                </a:solidFill>
                <a:latin typeface="华文新魏" panose="02010800040101010101" pitchFamily="2" charset="-122"/>
                <a:ea typeface="华文新魏" panose="02010800040101010101" pitchFamily="2" charset="-122"/>
              </a:rPr>
              <a:t>型电路结构</a:t>
            </a:r>
          </a:p>
        </p:txBody>
      </p:sp>
      <p:sp>
        <p:nvSpPr>
          <p:cNvPr id="105477" name="Rectangle 9"/>
          <p:cNvSpPr/>
          <p:nvPr/>
        </p:nvSpPr>
        <p:spPr>
          <a:xfrm>
            <a:off x="6826250" y="2089150"/>
            <a:ext cx="646113" cy="860425"/>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5478" name="Rectangle 10"/>
          <p:cNvSpPr/>
          <p:nvPr/>
        </p:nvSpPr>
        <p:spPr>
          <a:xfrm>
            <a:off x="4495800" y="2492375"/>
            <a:ext cx="914400" cy="860425"/>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5479" name="Text Box 11"/>
          <p:cNvSpPr txBox="1"/>
          <p:nvPr/>
        </p:nvSpPr>
        <p:spPr>
          <a:xfrm>
            <a:off x="152400" y="2373313"/>
            <a:ext cx="838200" cy="290512"/>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输入</a:t>
            </a:r>
          </a:p>
        </p:txBody>
      </p:sp>
      <p:sp>
        <p:nvSpPr>
          <p:cNvPr id="105480" name="Text Box 12"/>
          <p:cNvSpPr txBox="1"/>
          <p:nvPr/>
        </p:nvSpPr>
        <p:spPr>
          <a:xfrm>
            <a:off x="96520" y="2715895"/>
            <a:ext cx="1503680" cy="314960"/>
          </a:xfrm>
          <a:prstGeom prst="rect">
            <a:avLst/>
          </a:prstGeom>
          <a:noFill/>
          <a:ln w="9525">
            <a:noFill/>
          </a:ln>
        </p:spPr>
        <p:txBody>
          <a:bodyPr/>
          <a:lstStyle/>
          <a:p>
            <a:pPr>
              <a:buFont typeface="Arial" panose="020B0604020202020204" pitchFamily="34" charset="0"/>
            </a:pP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1</a:t>
            </a: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2</a:t>
            </a:r>
            <a:r>
              <a:rPr lang="en-US" altLang="zh-CN" sz="18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n</a:t>
            </a:r>
            <a:endParaRPr lang="en-US" altLang="zh-CN" sz="1800" b="1" dirty="0">
              <a:solidFill>
                <a:schemeClr val="tx1"/>
              </a:solidFill>
              <a:latin typeface="Arial Unicode MS" panose="020B0604020202020204" charset="-122"/>
              <a:ea typeface="Arial Unicode MS" panose="020B0604020202020204" charset="-122"/>
            </a:endParaRPr>
          </a:p>
        </p:txBody>
      </p:sp>
      <p:sp>
        <p:nvSpPr>
          <p:cNvPr id="105481" name="Text Box 13"/>
          <p:cNvSpPr txBox="1"/>
          <p:nvPr/>
        </p:nvSpPr>
        <p:spPr>
          <a:xfrm>
            <a:off x="2286000" y="3006725"/>
            <a:ext cx="2286000" cy="285750"/>
          </a:xfrm>
          <a:prstGeom prst="rect">
            <a:avLst/>
          </a:prstGeom>
          <a:noFill/>
          <a:ln w="9525">
            <a:noFill/>
          </a:ln>
        </p:spPr>
        <p:txBody>
          <a:bodyPr/>
          <a:lstStyle/>
          <a:p>
            <a:pPr algn="ctr">
              <a:buFont typeface="Arial" panose="020B0604020202020204" pitchFamily="34" charset="0"/>
            </a:pP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1</a:t>
            </a: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2</a:t>
            </a:r>
            <a:r>
              <a:rPr lang="en-US" altLang="zh-CN" sz="1600" b="1" dirty="0">
                <a:solidFill>
                  <a:srgbClr val="FF0000"/>
                </a:solidFill>
                <a:latin typeface="Arial Unicode MS" panose="020B0604020202020204" charset="-122"/>
                <a:ea typeface="Arial Unicode MS" panose="020B0604020202020204" charset="-122"/>
              </a:rPr>
              <a:t>,</a:t>
            </a:r>
            <a:r>
              <a:rPr lang="en-US" altLang="zh-CN" sz="1000" b="1" dirty="0">
                <a:solidFill>
                  <a:srgbClr val="FF0000"/>
                </a:solidFill>
                <a:latin typeface="Arial Unicode MS" panose="020B0604020202020204" charset="-122"/>
                <a:ea typeface="Arial Unicode MS" panose="020B0604020202020204" charset="-122"/>
              </a:rPr>
              <a:t>···</a:t>
            </a: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r</a:t>
            </a:r>
            <a:endParaRPr lang="en-US" altLang="zh-CN" sz="1600" b="1" dirty="0">
              <a:solidFill>
                <a:srgbClr val="FF0000"/>
              </a:solidFill>
              <a:latin typeface="Arial Unicode MS" panose="020B0604020202020204" charset="-122"/>
              <a:ea typeface="Arial Unicode MS" panose="020B0604020202020204" charset="-122"/>
            </a:endParaRPr>
          </a:p>
        </p:txBody>
      </p:sp>
      <p:sp>
        <p:nvSpPr>
          <p:cNvPr id="105482" name="Text Box 14"/>
          <p:cNvSpPr txBox="1"/>
          <p:nvPr/>
        </p:nvSpPr>
        <p:spPr>
          <a:xfrm>
            <a:off x="2514600" y="2320925"/>
            <a:ext cx="1371600" cy="34290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控制变量</a:t>
            </a:r>
          </a:p>
        </p:txBody>
      </p:sp>
      <p:sp>
        <p:nvSpPr>
          <p:cNvPr id="105483" name="Text Box 15"/>
          <p:cNvSpPr txBox="1"/>
          <p:nvPr/>
        </p:nvSpPr>
        <p:spPr>
          <a:xfrm>
            <a:off x="5080000" y="2314575"/>
            <a:ext cx="2085975" cy="285750"/>
          </a:xfrm>
          <a:prstGeom prst="rect">
            <a:avLst/>
          </a:prstGeom>
          <a:noFill/>
          <a:ln w="9525">
            <a:noFill/>
          </a:ln>
        </p:spPr>
        <p:txBody>
          <a:bodyPr/>
          <a:lstStyle/>
          <a:p>
            <a:pPr algn="ctr">
              <a:buFont typeface="Arial" panose="020B0604020202020204" pitchFamily="34" charset="0"/>
            </a:pP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r</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5484" name="Text Box 16"/>
          <p:cNvSpPr txBox="1"/>
          <p:nvPr/>
        </p:nvSpPr>
        <p:spPr>
          <a:xfrm>
            <a:off x="7543800" y="2124075"/>
            <a:ext cx="1781175" cy="395288"/>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a:t>
            </a: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a:t>
            </a: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m</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5485" name="Text Box 17"/>
          <p:cNvSpPr txBox="1"/>
          <p:nvPr/>
        </p:nvSpPr>
        <p:spPr>
          <a:xfrm>
            <a:off x="7693025" y="1919288"/>
            <a:ext cx="917575" cy="331787"/>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输出</a:t>
            </a:r>
          </a:p>
        </p:txBody>
      </p:sp>
      <p:sp>
        <p:nvSpPr>
          <p:cNvPr id="105486" name="Text Box 18"/>
          <p:cNvSpPr txBox="1"/>
          <p:nvPr/>
        </p:nvSpPr>
        <p:spPr>
          <a:xfrm>
            <a:off x="5481638" y="2135188"/>
            <a:ext cx="763587" cy="34290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现态</a:t>
            </a:r>
          </a:p>
        </p:txBody>
      </p:sp>
      <p:sp>
        <p:nvSpPr>
          <p:cNvPr id="105487" name="Text Box 19"/>
          <p:cNvSpPr txBox="1"/>
          <p:nvPr/>
        </p:nvSpPr>
        <p:spPr>
          <a:xfrm>
            <a:off x="2514600" y="2778125"/>
            <a:ext cx="1658938" cy="285750"/>
          </a:xfrm>
          <a:prstGeom prst="rect">
            <a:avLst/>
          </a:prstGeom>
          <a:noFill/>
          <a:ln w="9525">
            <a:noFill/>
          </a:ln>
        </p:spPr>
        <p:txBody>
          <a:bodyPr/>
          <a:lstStyle/>
          <a:p>
            <a:pPr algn="just">
              <a:buFont typeface="Arial" panose="020B0604020202020204" pitchFamily="34" charset="0"/>
            </a:pP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r</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5488" name="Text Box 20"/>
          <p:cNvSpPr txBox="1"/>
          <p:nvPr/>
        </p:nvSpPr>
        <p:spPr>
          <a:xfrm>
            <a:off x="6808788" y="2220913"/>
            <a:ext cx="862012" cy="542925"/>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输出</a:t>
            </a:r>
          </a:p>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逻辑</a:t>
            </a:r>
          </a:p>
        </p:txBody>
      </p:sp>
      <p:sp>
        <p:nvSpPr>
          <p:cNvPr id="105489" name="Line 21"/>
          <p:cNvSpPr/>
          <p:nvPr/>
        </p:nvSpPr>
        <p:spPr>
          <a:xfrm>
            <a:off x="0" y="2720975"/>
            <a:ext cx="1600200" cy="0"/>
          </a:xfrm>
          <a:prstGeom prst="line">
            <a:avLst/>
          </a:prstGeom>
          <a:ln w="76200" cap="flat" cmpd="sng">
            <a:solidFill>
              <a:schemeClr val="tx1"/>
            </a:solidFill>
            <a:prstDash val="solid"/>
            <a:headEnd type="none" w="med" len="med"/>
            <a:tailEnd type="triangle" w="med" len="med"/>
          </a:ln>
        </p:spPr>
      </p:sp>
      <p:sp>
        <p:nvSpPr>
          <p:cNvPr id="105490" name="Line 22"/>
          <p:cNvSpPr/>
          <p:nvPr/>
        </p:nvSpPr>
        <p:spPr>
          <a:xfrm flipV="1">
            <a:off x="990600" y="1920875"/>
            <a:ext cx="0" cy="800100"/>
          </a:xfrm>
          <a:prstGeom prst="line">
            <a:avLst/>
          </a:prstGeom>
          <a:ln w="76200" cap="flat" cmpd="sng">
            <a:solidFill>
              <a:schemeClr val="tx1"/>
            </a:solidFill>
            <a:prstDash val="solid"/>
            <a:headEnd type="none" w="med" len="med"/>
            <a:tailEnd type="none" w="med" len="med"/>
          </a:ln>
        </p:spPr>
      </p:sp>
      <p:sp>
        <p:nvSpPr>
          <p:cNvPr id="105491" name="Line 23"/>
          <p:cNvSpPr/>
          <p:nvPr/>
        </p:nvSpPr>
        <p:spPr>
          <a:xfrm>
            <a:off x="952500" y="1920875"/>
            <a:ext cx="5561013" cy="0"/>
          </a:xfrm>
          <a:prstGeom prst="line">
            <a:avLst/>
          </a:prstGeom>
          <a:ln w="76200" cap="flat" cmpd="sng">
            <a:solidFill>
              <a:schemeClr val="tx1"/>
            </a:solidFill>
            <a:prstDash val="solid"/>
            <a:headEnd type="none" w="med" len="med"/>
            <a:tailEnd type="none" w="med" len="med"/>
          </a:ln>
        </p:spPr>
      </p:sp>
      <p:sp>
        <p:nvSpPr>
          <p:cNvPr id="105492" name="Line 24"/>
          <p:cNvSpPr/>
          <p:nvPr/>
        </p:nvSpPr>
        <p:spPr>
          <a:xfrm>
            <a:off x="6477000" y="1949450"/>
            <a:ext cx="0" cy="285750"/>
          </a:xfrm>
          <a:prstGeom prst="line">
            <a:avLst/>
          </a:prstGeom>
          <a:ln w="76200" cap="flat" cmpd="sng">
            <a:solidFill>
              <a:schemeClr val="tx1"/>
            </a:solidFill>
            <a:prstDash val="solid"/>
            <a:headEnd type="none" w="med" len="med"/>
            <a:tailEnd type="none" w="med" len="med"/>
          </a:ln>
        </p:spPr>
      </p:sp>
      <p:sp>
        <p:nvSpPr>
          <p:cNvPr id="105493" name="Line 25"/>
          <p:cNvSpPr/>
          <p:nvPr/>
        </p:nvSpPr>
        <p:spPr>
          <a:xfrm>
            <a:off x="6477000" y="2206625"/>
            <a:ext cx="360363" cy="0"/>
          </a:xfrm>
          <a:prstGeom prst="line">
            <a:avLst/>
          </a:prstGeom>
          <a:ln w="76200" cap="flat" cmpd="sng">
            <a:solidFill>
              <a:schemeClr val="tx1"/>
            </a:solidFill>
            <a:prstDash val="solid"/>
            <a:headEnd type="none" w="med" len="med"/>
            <a:tailEnd type="triangle" w="med" len="med"/>
          </a:ln>
        </p:spPr>
      </p:sp>
      <p:sp>
        <p:nvSpPr>
          <p:cNvPr id="105494" name="Line 26"/>
          <p:cNvSpPr/>
          <p:nvPr/>
        </p:nvSpPr>
        <p:spPr>
          <a:xfrm>
            <a:off x="2286000" y="2720975"/>
            <a:ext cx="2209800" cy="0"/>
          </a:xfrm>
          <a:prstGeom prst="line">
            <a:avLst/>
          </a:prstGeom>
          <a:ln w="76200" cap="flat" cmpd="sng">
            <a:solidFill>
              <a:schemeClr val="tx1"/>
            </a:solidFill>
            <a:prstDash val="solid"/>
            <a:headEnd type="none" w="med" len="med"/>
            <a:tailEnd type="triangle" w="med" len="med"/>
          </a:ln>
        </p:spPr>
      </p:sp>
      <p:sp>
        <p:nvSpPr>
          <p:cNvPr id="105495" name="Line 27"/>
          <p:cNvSpPr/>
          <p:nvPr/>
        </p:nvSpPr>
        <p:spPr>
          <a:xfrm>
            <a:off x="5434013" y="2720975"/>
            <a:ext cx="1366837" cy="0"/>
          </a:xfrm>
          <a:prstGeom prst="line">
            <a:avLst/>
          </a:prstGeom>
          <a:ln w="76200" cap="flat" cmpd="sng">
            <a:solidFill>
              <a:schemeClr val="tx1"/>
            </a:solidFill>
            <a:prstDash val="solid"/>
            <a:headEnd type="none" w="med" len="med"/>
            <a:tailEnd type="triangle" w="med" len="med"/>
          </a:ln>
        </p:spPr>
      </p:sp>
      <p:sp>
        <p:nvSpPr>
          <p:cNvPr id="105496" name="Line 28"/>
          <p:cNvSpPr/>
          <p:nvPr/>
        </p:nvSpPr>
        <p:spPr>
          <a:xfrm>
            <a:off x="5943600" y="2362200"/>
            <a:ext cx="0" cy="0"/>
          </a:xfrm>
          <a:prstGeom prst="line">
            <a:avLst/>
          </a:prstGeom>
          <a:ln w="9525" cap="flat" cmpd="sng">
            <a:solidFill>
              <a:schemeClr val="tx1"/>
            </a:solidFill>
            <a:prstDash val="solid"/>
            <a:headEnd type="none" w="med" len="med"/>
            <a:tailEnd type="none" w="med" len="med"/>
          </a:ln>
        </p:spPr>
      </p:sp>
      <p:sp>
        <p:nvSpPr>
          <p:cNvPr id="105497" name="Line 29"/>
          <p:cNvSpPr/>
          <p:nvPr/>
        </p:nvSpPr>
        <p:spPr>
          <a:xfrm>
            <a:off x="5867400" y="2720975"/>
            <a:ext cx="0" cy="914400"/>
          </a:xfrm>
          <a:prstGeom prst="line">
            <a:avLst/>
          </a:prstGeom>
          <a:ln w="76200" cap="flat" cmpd="sng">
            <a:solidFill>
              <a:schemeClr val="tx1"/>
            </a:solidFill>
            <a:prstDash val="solid"/>
            <a:headEnd type="none" w="med" len="med"/>
            <a:tailEnd type="none" w="med" len="med"/>
          </a:ln>
        </p:spPr>
      </p:sp>
      <p:sp>
        <p:nvSpPr>
          <p:cNvPr id="105498" name="Line 30"/>
          <p:cNvSpPr/>
          <p:nvPr/>
        </p:nvSpPr>
        <p:spPr>
          <a:xfrm>
            <a:off x="876300" y="3635375"/>
            <a:ext cx="5029200" cy="0"/>
          </a:xfrm>
          <a:prstGeom prst="line">
            <a:avLst/>
          </a:prstGeom>
          <a:ln w="76200" cap="flat" cmpd="sng">
            <a:solidFill>
              <a:schemeClr val="tx1"/>
            </a:solidFill>
            <a:prstDash val="solid"/>
            <a:headEnd type="none" w="med" len="med"/>
            <a:tailEnd type="none" w="med" len="med"/>
          </a:ln>
        </p:spPr>
      </p:sp>
      <p:sp>
        <p:nvSpPr>
          <p:cNvPr id="105499" name="Line 31"/>
          <p:cNvSpPr/>
          <p:nvPr/>
        </p:nvSpPr>
        <p:spPr>
          <a:xfrm>
            <a:off x="914400" y="3178175"/>
            <a:ext cx="0" cy="457200"/>
          </a:xfrm>
          <a:prstGeom prst="line">
            <a:avLst/>
          </a:prstGeom>
          <a:ln w="76200" cap="flat" cmpd="sng">
            <a:solidFill>
              <a:schemeClr val="tx1"/>
            </a:solidFill>
            <a:prstDash val="solid"/>
            <a:headEnd type="none" w="med" len="med"/>
            <a:tailEnd type="none" w="med" len="med"/>
          </a:ln>
        </p:spPr>
      </p:sp>
      <p:sp>
        <p:nvSpPr>
          <p:cNvPr id="105500" name="Line 32"/>
          <p:cNvSpPr/>
          <p:nvPr/>
        </p:nvSpPr>
        <p:spPr>
          <a:xfrm>
            <a:off x="876300" y="3178175"/>
            <a:ext cx="719138" cy="0"/>
          </a:xfrm>
          <a:prstGeom prst="line">
            <a:avLst/>
          </a:prstGeom>
          <a:ln w="76200" cap="flat" cmpd="sng">
            <a:solidFill>
              <a:schemeClr val="tx1"/>
            </a:solidFill>
            <a:prstDash val="solid"/>
            <a:headEnd type="none" w="med" len="med"/>
            <a:tailEnd type="triangle" w="med" len="med"/>
          </a:ln>
        </p:spPr>
      </p:sp>
      <p:sp>
        <p:nvSpPr>
          <p:cNvPr id="105501" name="Text Box 33"/>
          <p:cNvSpPr txBox="1"/>
          <p:nvPr/>
        </p:nvSpPr>
        <p:spPr>
          <a:xfrm>
            <a:off x="4437063" y="2554288"/>
            <a:ext cx="1035050" cy="552450"/>
          </a:xfrm>
          <a:prstGeom prst="rect">
            <a:avLst/>
          </a:prstGeom>
          <a:noFill/>
          <a:ln w="9525">
            <a:noFill/>
          </a:ln>
        </p:spPr>
        <p:txBody>
          <a:bodyPr/>
          <a:lstStyle/>
          <a:p>
            <a:pPr algn="ct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状态</a:t>
            </a:r>
          </a:p>
          <a:p>
            <a:pPr algn="ct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存储器</a:t>
            </a:r>
          </a:p>
        </p:txBody>
      </p:sp>
      <p:sp>
        <p:nvSpPr>
          <p:cNvPr id="105502" name="Rectangle 34"/>
          <p:cNvSpPr/>
          <p:nvPr/>
        </p:nvSpPr>
        <p:spPr>
          <a:xfrm>
            <a:off x="1616075" y="2517775"/>
            <a:ext cx="774700" cy="858838"/>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5503" name="Text Box 35"/>
          <p:cNvSpPr txBox="1"/>
          <p:nvPr/>
        </p:nvSpPr>
        <p:spPr>
          <a:xfrm>
            <a:off x="1635125" y="2625725"/>
            <a:ext cx="803275" cy="55245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次态</a:t>
            </a:r>
          </a:p>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逻辑</a:t>
            </a:r>
          </a:p>
        </p:txBody>
      </p:sp>
      <p:sp>
        <p:nvSpPr>
          <p:cNvPr id="105504" name="Line 36"/>
          <p:cNvSpPr/>
          <p:nvPr/>
        </p:nvSpPr>
        <p:spPr>
          <a:xfrm>
            <a:off x="7467600" y="2549525"/>
            <a:ext cx="1143000" cy="0"/>
          </a:xfrm>
          <a:prstGeom prst="line">
            <a:avLst/>
          </a:prstGeom>
          <a:ln w="76200" cap="flat" cmpd="sng">
            <a:solidFill>
              <a:schemeClr val="tx1"/>
            </a:solidFill>
            <a:prstDash val="solid"/>
            <a:headEnd type="none" w="med" len="med"/>
            <a:tailEnd type="triangle" w="med" len="med"/>
          </a:ln>
        </p:spPr>
      </p:sp>
      <p:sp>
        <p:nvSpPr>
          <p:cNvPr id="105505" name="Line 53"/>
          <p:cNvSpPr/>
          <p:nvPr/>
        </p:nvSpPr>
        <p:spPr>
          <a:xfrm>
            <a:off x="6096000" y="4403725"/>
            <a:ext cx="0"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p:nvPr/>
        </p:nvSpPr>
        <p:spPr>
          <a:xfrm>
            <a:off x="31750" y="746125"/>
            <a:ext cx="7998460" cy="571500"/>
          </a:xfrm>
          <a:prstGeom prst="rect">
            <a:avLst/>
          </a:prstGeom>
          <a:noFill/>
          <a:ln w="9525">
            <a:noFill/>
          </a:ln>
        </p:spPr>
        <p:txBody>
          <a:bodyPr anchor="ctr"/>
          <a:lstStyle/>
          <a:p>
            <a:pPr algn="ctr" eaLnBrk="1" hangingPunct="1">
              <a:buFont typeface="Arial" panose="020B0604020202020204" pitchFamily="34" charset="0"/>
            </a:pPr>
            <a:r>
              <a:rPr lang="zh-CN" altLang="en-US" sz="3200" b="1" dirty="0">
                <a:solidFill>
                  <a:srgbClr val="FF0000"/>
                </a:solidFill>
                <a:latin typeface="华文新魏" panose="02010800040101010101" pitchFamily="2" charset="-122"/>
                <a:ea typeface="华文新魏" panose="02010800040101010101" pitchFamily="2" charset="-122"/>
              </a:rPr>
              <a:t>３</a:t>
            </a:r>
            <a:r>
              <a:rPr lang="en-US" altLang="zh-CN" sz="3200" b="1" dirty="0">
                <a:solidFill>
                  <a:srgbClr val="FF0000"/>
                </a:solidFill>
                <a:latin typeface="华文新魏" panose="02010800040101010101" pitchFamily="2" charset="-122"/>
                <a:ea typeface="华文新魏" panose="02010800040101010101" pitchFamily="2" charset="-122"/>
              </a:rPr>
              <a:t>.</a:t>
            </a:r>
            <a:r>
              <a:rPr lang="zh-CN" altLang="en-US" sz="3200" b="1" dirty="0">
                <a:solidFill>
                  <a:srgbClr val="FF0000"/>
                </a:solidFill>
                <a:latin typeface="华文新魏" panose="02010800040101010101" pitchFamily="2" charset="-122"/>
                <a:ea typeface="华文新魏" panose="02010800040101010101" pitchFamily="2" charset="-122"/>
              </a:rPr>
              <a:t>３、异步时序电路的分析与设计 </a:t>
            </a:r>
          </a:p>
        </p:txBody>
      </p:sp>
      <p:sp>
        <p:nvSpPr>
          <p:cNvPr id="106499" name="Rectangle 6"/>
          <p:cNvSpPr/>
          <p:nvPr/>
        </p:nvSpPr>
        <p:spPr>
          <a:xfrm>
            <a:off x="685800" y="1274763"/>
            <a:ext cx="5867400" cy="514350"/>
          </a:xfrm>
          <a:prstGeom prst="rect">
            <a:avLst/>
          </a:prstGeom>
          <a:noFill/>
          <a:ln w="9525">
            <a:noFill/>
          </a:ln>
        </p:spPr>
        <p:txBody>
          <a:bodyPr/>
          <a:lstStyle/>
          <a:p>
            <a:pPr marL="342900" indent="-342900" eaLnBrk="1" hangingPunct="1">
              <a:lnSpc>
                <a:spcPct val="130000"/>
              </a:lnSpc>
              <a:spcBef>
                <a:spcPct val="2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1.  </a:t>
            </a:r>
            <a:r>
              <a:rPr lang="zh-CN" altLang="en-US" sz="2400" b="1" dirty="0">
                <a:solidFill>
                  <a:schemeClr val="tx1"/>
                </a:solidFill>
                <a:latin typeface="华文新魏" panose="02010800040101010101" pitchFamily="2" charset="-122"/>
                <a:ea typeface="华文新魏" panose="02010800040101010101" pitchFamily="2" charset="-122"/>
              </a:rPr>
              <a:t>脉冲异步时序电路概述</a:t>
            </a:r>
            <a:r>
              <a:rPr lang="zh-CN" altLang="en-US" sz="2400" dirty="0">
                <a:solidFill>
                  <a:schemeClr val="tx1"/>
                </a:solidFill>
                <a:latin typeface="华文新魏" panose="02010800040101010101" pitchFamily="2" charset="-122"/>
                <a:ea typeface="华文新魏" panose="02010800040101010101" pitchFamily="2" charset="-122"/>
              </a:rPr>
              <a:t>             </a:t>
            </a:r>
          </a:p>
        </p:txBody>
      </p:sp>
      <p:sp>
        <p:nvSpPr>
          <p:cNvPr id="106500" name="Line 28"/>
          <p:cNvSpPr/>
          <p:nvPr/>
        </p:nvSpPr>
        <p:spPr>
          <a:xfrm>
            <a:off x="5943600" y="2146300"/>
            <a:ext cx="0" cy="0"/>
          </a:xfrm>
          <a:prstGeom prst="line">
            <a:avLst/>
          </a:prstGeom>
          <a:ln w="9525" cap="flat" cmpd="sng">
            <a:solidFill>
              <a:schemeClr val="tx1"/>
            </a:solidFill>
            <a:prstDash val="solid"/>
            <a:headEnd type="none" w="med" len="med"/>
            <a:tailEnd type="none" w="med" len="med"/>
          </a:ln>
        </p:spPr>
      </p:sp>
      <p:sp>
        <p:nvSpPr>
          <p:cNvPr id="106501" name="Rectangle 38"/>
          <p:cNvSpPr/>
          <p:nvPr/>
        </p:nvSpPr>
        <p:spPr>
          <a:xfrm>
            <a:off x="6978650" y="1933575"/>
            <a:ext cx="646113" cy="860425"/>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6502" name="Rectangle 39"/>
          <p:cNvSpPr/>
          <p:nvPr/>
        </p:nvSpPr>
        <p:spPr>
          <a:xfrm>
            <a:off x="4648200" y="2165350"/>
            <a:ext cx="914400" cy="858838"/>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6503" name="Text Box 40"/>
          <p:cNvSpPr txBox="1"/>
          <p:nvPr/>
        </p:nvSpPr>
        <p:spPr>
          <a:xfrm>
            <a:off x="304800" y="1979613"/>
            <a:ext cx="914400" cy="28575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输入</a:t>
            </a:r>
          </a:p>
        </p:txBody>
      </p:sp>
      <p:sp>
        <p:nvSpPr>
          <p:cNvPr id="106504" name="Text Box 41"/>
          <p:cNvSpPr txBox="1"/>
          <p:nvPr/>
        </p:nvSpPr>
        <p:spPr>
          <a:xfrm>
            <a:off x="240665" y="2451100"/>
            <a:ext cx="1511935" cy="301625"/>
          </a:xfrm>
          <a:prstGeom prst="rect">
            <a:avLst/>
          </a:prstGeom>
          <a:noFill/>
          <a:ln w="9525">
            <a:noFill/>
          </a:ln>
        </p:spPr>
        <p:txBody>
          <a:bodyPr/>
          <a:lstStyle/>
          <a:p>
            <a:pPr>
              <a:buFont typeface="Arial" panose="020B0604020202020204" pitchFamily="34" charset="0"/>
            </a:pP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1</a:t>
            </a: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2</a:t>
            </a:r>
            <a:r>
              <a:rPr lang="en-US" altLang="zh-CN" sz="18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800" b="1" dirty="0">
                <a:solidFill>
                  <a:schemeClr val="tx1"/>
                </a:solidFill>
                <a:latin typeface="Arial Unicode MS" panose="020B0604020202020204" charset="-122"/>
                <a:ea typeface="Arial Unicode MS" panose="020B0604020202020204" charset="-122"/>
              </a:rPr>
              <a:t>,x</a:t>
            </a:r>
            <a:r>
              <a:rPr lang="en-US" altLang="zh-CN" sz="1800" b="1" baseline="-25000" dirty="0">
                <a:solidFill>
                  <a:schemeClr val="tx1"/>
                </a:solidFill>
                <a:latin typeface="Arial Unicode MS" panose="020B0604020202020204" charset="-122"/>
                <a:ea typeface="Arial Unicode MS" panose="020B0604020202020204" charset="-122"/>
              </a:rPr>
              <a:t>n</a:t>
            </a:r>
            <a:endParaRPr lang="en-US" altLang="zh-CN" sz="1800" b="1" dirty="0">
              <a:solidFill>
                <a:schemeClr val="tx1"/>
              </a:solidFill>
              <a:latin typeface="Arial Unicode MS" panose="020B0604020202020204" charset="-122"/>
              <a:ea typeface="Arial Unicode MS" panose="020B0604020202020204" charset="-122"/>
            </a:endParaRPr>
          </a:p>
        </p:txBody>
      </p:sp>
      <p:sp>
        <p:nvSpPr>
          <p:cNvPr id="106505" name="Text Box 42"/>
          <p:cNvSpPr txBox="1"/>
          <p:nvPr/>
        </p:nvSpPr>
        <p:spPr>
          <a:xfrm>
            <a:off x="2438400" y="2679700"/>
            <a:ext cx="2286000" cy="285750"/>
          </a:xfrm>
          <a:prstGeom prst="rect">
            <a:avLst/>
          </a:prstGeom>
          <a:noFill/>
          <a:ln w="9525">
            <a:noFill/>
          </a:ln>
        </p:spPr>
        <p:txBody>
          <a:bodyPr/>
          <a:lstStyle/>
          <a:p>
            <a:pPr algn="ctr">
              <a:buFont typeface="Arial" panose="020B0604020202020204" pitchFamily="34" charset="0"/>
            </a:pP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1</a:t>
            </a: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2</a:t>
            </a:r>
            <a:r>
              <a:rPr lang="en-US" altLang="zh-CN" sz="1600" b="1" dirty="0">
                <a:solidFill>
                  <a:srgbClr val="FF0000"/>
                </a:solidFill>
                <a:latin typeface="Arial Unicode MS" panose="020B0604020202020204" charset="-122"/>
                <a:ea typeface="Arial Unicode MS" panose="020B0604020202020204" charset="-122"/>
              </a:rPr>
              <a:t>,</a:t>
            </a:r>
            <a:r>
              <a:rPr lang="en-US" altLang="zh-CN" sz="1000" b="1" dirty="0">
                <a:solidFill>
                  <a:srgbClr val="FF0000"/>
                </a:solidFill>
                <a:latin typeface="Arial Unicode MS" panose="020B0604020202020204" charset="-122"/>
                <a:ea typeface="Arial Unicode MS" panose="020B0604020202020204" charset="-122"/>
              </a:rPr>
              <a:t>···</a:t>
            </a:r>
            <a:r>
              <a:rPr lang="en-US" altLang="zh-CN" sz="1600" b="1" dirty="0">
                <a:solidFill>
                  <a:srgbClr val="FF0000"/>
                </a:solidFill>
                <a:latin typeface="Arial Unicode MS" panose="020B0604020202020204" charset="-122"/>
                <a:ea typeface="Arial Unicode MS" panose="020B0604020202020204" charset="-122"/>
              </a:rPr>
              <a:t>,CLK</a:t>
            </a:r>
            <a:r>
              <a:rPr lang="en-US" altLang="zh-CN" sz="1600" b="1" baseline="-25000" dirty="0">
                <a:solidFill>
                  <a:srgbClr val="FF0000"/>
                </a:solidFill>
                <a:latin typeface="Arial Unicode MS" panose="020B0604020202020204" charset="-122"/>
                <a:ea typeface="Arial Unicode MS" panose="020B0604020202020204" charset="-122"/>
              </a:rPr>
              <a:t>r</a:t>
            </a:r>
            <a:endParaRPr lang="en-US" altLang="zh-CN" sz="1600" b="1" dirty="0">
              <a:solidFill>
                <a:srgbClr val="FF0000"/>
              </a:solidFill>
              <a:latin typeface="Arial Unicode MS" panose="020B0604020202020204" charset="-122"/>
              <a:ea typeface="Arial Unicode MS" panose="020B0604020202020204" charset="-122"/>
            </a:endParaRPr>
          </a:p>
        </p:txBody>
      </p:sp>
      <p:sp>
        <p:nvSpPr>
          <p:cNvPr id="106506" name="Text Box 43"/>
          <p:cNvSpPr txBox="1"/>
          <p:nvPr/>
        </p:nvSpPr>
        <p:spPr>
          <a:xfrm>
            <a:off x="2895600" y="1979613"/>
            <a:ext cx="1371600" cy="34290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控制变量</a:t>
            </a:r>
          </a:p>
        </p:txBody>
      </p:sp>
      <p:sp>
        <p:nvSpPr>
          <p:cNvPr id="106507" name="Text Box 44"/>
          <p:cNvSpPr txBox="1"/>
          <p:nvPr/>
        </p:nvSpPr>
        <p:spPr>
          <a:xfrm>
            <a:off x="5503863" y="2036763"/>
            <a:ext cx="1430337" cy="285750"/>
          </a:xfrm>
          <a:prstGeom prst="rect">
            <a:avLst/>
          </a:prstGeom>
          <a:noFill/>
          <a:ln w="9525">
            <a:noFill/>
          </a:ln>
        </p:spPr>
        <p:txBody>
          <a:bodyPr/>
          <a:lstStyle/>
          <a:p>
            <a:pPr algn="ctr">
              <a:buFont typeface="Arial" panose="020B0604020202020204" pitchFamily="34" charset="0"/>
            </a:pP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r</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6508" name="Text Box 45"/>
          <p:cNvSpPr txBox="1"/>
          <p:nvPr/>
        </p:nvSpPr>
        <p:spPr>
          <a:xfrm>
            <a:off x="7620000" y="2399030"/>
            <a:ext cx="1524000" cy="39497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a:t>
            </a: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a:t>
            </a:r>
            <a:r>
              <a:rPr lang="en-US" altLang="zh-CN" b="1" dirty="0">
                <a:solidFill>
                  <a:schemeClr val="tx1"/>
                </a:solidFill>
                <a:latin typeface="Arial Unicode MS" panose="020B0604020202020204" charset="-122"/>
                <a:ea typeface="Arial Unicode MS" panose="020B0604020202020204" charset="-122"/>
              </a:rPr>
              <a:t>z</a:t>
            </a:r>
            <a:r>
              <a:rPr lang="en-US" altLang="zh-CN" sz="1600" b="1" baseline="-25000" dirty="0">
                <a:solidFill>
                  <a:schemeClr val="tx1"/>
                </a:solidFill>
                <a:latin typeface="Arial Unicode MS" panose="020B0604020202020204" charset="-122"/>
                <a:ea typeface="Arial Unicode MS" panose="020B0604020202020204" charset="-122"/>
              </a:rPr>
              <a:t>m</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6509" name="Text Box 46"/>
          <p:cNvSpPr txBox="1"/>
          <p:nvPr/>
        </p:nvSpPr>
        <p:spPr>
          <a:xfrm>
            <a:off x="7772400" y="1997075"/>
            <a:ext cx="841375" cy="331788"/>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输出</a:t>
            </a:r>
          </a:p>
        </p:txBody>
      </p:sp>
      <p:sp>
        <p:nvSpPr>
          <p:cNvPr id="106510" name="Text Box 47"/>
          <p:cNvSpPr txBox="1"/>
          <p:nvPr/>
        </p:nvSpPr>
        <p:spPr>
          <a:xfrm>
            <a:off x="5786438" y="1808163"/>
            <a:ext cx="763587" cy="34290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现态</a:t>
            </a:r>
          </a:p>
        </p:txBody>
      </p:sp>
      <p:sp>
        <p:nvSpPr>
          <p:cNvPr id="106511" name="Text Box 48"/>
          <p:cNvSpPr txBox="1"/>
          <p:nvPr/>
        </p:nvSpPr>
        <p:spPr>
          <a:xfrm>
            <a:off x="2667000" y="2451100"/>
            <a:ext cx="1658938" cy="285750"/>
          </a:xfrm>
          <a:prstGeom prst="rect">
            <a:avLst/>
          </a:prstGeom>
          <a:noFill/>
          <a:ln w="9525">
            <a:noFill/>
          </a:ln>
        </p:spPr>
        <p:txBody>
          <a:bodyPr/>
          <a:lstStyle/>
          <a:p>
            <a:pPr algn="just">
              <a:buFont typeface="Arial" panose="020B0604020202020204" pitchFamily="34" charset="0"/>
            </a:pP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1</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2</a:t>
            </a:r>
            <a:r>
              <a:rPr lang="en-US" altLang="zh-CN" sz="1600" b="1" dirty="0">
                <a:solidFill>
                  <a:schemeClr val="tx1"/>
                </a:solidFill>
                <a:latin typeface="Arial Unicode MS" panose="020B0604020202020204" charset="-122"/>
                <a:ea typeface="Arial Unicode MS" panose="020B0604020202020204" charset="-122"/>
              </a:rPr>
              <a:t>,</a:t>
            </a:r>
            <a:r>
              <a:rPr lang="en-US" altLang="zh-CN" sz="1000" b="1" dirty="0">
                <a:solidFill>
                  <a:schemeClr val="tx1"/>
                </a:solidFill>
                <a:latin typeface="Arial Unicode MS" panose="020B0604020202020204" charset="-122"/>
                <a:ea typeface="Arial Unicode MS" panose="020B0604020202020204" charset="-122"/>
              </a:rPr>
              <a:t>···</a:t>
            </a:r>
            <a:r>
              <a:rPr lang="en-US" altLang="zh-CN" sz="1600" b="1" dirty="0">
                <a:solidFill>
                  <a:schemeClr val="tx1"/>
                </a:solidFill>
                <a:latin typeface="Arial Unicode MS" panose="020B0604020202020204" charset="-122"/>
                <a:ea typeface="Arial Unicode MS" panose="020B0604020202020204" charset="-122"/>
              </a:rPr>
              <a:t>,Y</a:t>
            </a:r>
            <a:r>
              <a:rPr lang="en-US" altLang="zh-CN" sz="1600" b="1" baseline="-25000" dirty="0">
                <a:solidFill>
                  <a:schemeClr val="tx1"/>
                </a:solidFill>
                <a:latin typeface="Arial Unicode MS" panose="020B0604020202020204" charset="-122"/>
                <a:ea typeface="Arial Unicode MS" panose="020B0604020202020204" charset="-122"/>
              </a:rPr>
              <a:t>r</a:t>
            </a:r>
            <a:endParaRPr lang="en-US" altLang="zh-CN" sz="1600" b="1" dirty="0">
              <a:solidFill>
                <a:schemeClr val="tx1"/>
              </a:solidFill>
              <a:latin typeface="Arial Unicode MS" panose="020B0604020202020204" charset="-122"/>
              <a:ea typeface="Arial Unicode MS" panose="020B0604020202020204" charset="-122"/>
            </a:endParaRPr>
          </a:p>
        </p:txBody>
      </p:sp>
      <p:sp>
        <p:nvSpPr>
          <p:cNvPr id="106512" name="Text Box 49"/>
          <p:cNvSpPr txBox="1"/>
          <p:nvPr/>
        </p:nvSpPr>
        <p:spPr>
          <a:xfrm>
            <a:off x="6961188" y="2136775"/>
            <a:ext cx="862012" cy="542925"/>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输出</a:t>
            </a:r>
          </a:p>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逻辑</a:t>
            </a:r>
          </a:p>
        </p:txBody>
      </p:sp>
      <p:sp>
        <p:nvSpPr>
          <p:cNvPr id="106513" name="Line 50"/>
          <p:cNvSpPr/>
          <p:nvPr/>
        </p:nvSpPr>
        <p:spPr>
          <a:xfrm>
            <a:off x="152400" y="2393950"/>
            <a:ext cx="1600200" cy="0"/>
          </a:xfrm>
          <a:prstGeom prst="line">
            <a:avLst/>
          </a:prstGeom>
          <a:ln w="76200" cap="flat" cmpd="sng">
            <a:solidFill>
              <a:schemeClr val="tx1"/>
            </a:solidFill>
            <a:prstDash val="solid"/>
            <a:headEnd type="none" w="med" len="med"/>
            <a:tailEnd type="triangle" w="med" len="med"/>
          </a:ln>
        </p:spPr>
      </p:sp>
      <p:sp>
        <p:nvSpPr>
          <p:cNvPr id="106514" name="Line 51"/>
          <p:cNvSpPr/>
          <p:nvPr/>
        </p:nvSpPr>
        <p:spPr>
          <a:xfrm>
            <a:off x="2438400" y="2393950"/>
            <a:ext cx="2209800" cy="0"/>
          </a:xfrm>
          <a:prstGeom prst="line">
            <a:avLst/>
          </a:prstGeom>
          <a:ln w="76200" cap="flat" cmpd="sng">
            <a:solidFill>
              <a:schemeClr val="tx1"/>
            </a:solidFill>
            <a:prstDash val="solid"/>
            <a:headEnd type="none" w="med" len="med"/>
            <a:tailEnd type="triangle" w="med" len="med"/>
          </a:ln>
        </p:spPr>
      </p:sp>
      <p:sp>
        <p:nvSpPr>
          <p:cNvPr id="106515" name="Line 52"/>
          <p:cNvSpPr/>
          <p:nvPr/>
        </p:nvSpPr>
        <p:spPr>
          <a:xfrm>
            <a:off x="5586413" y="2393950"/>
            <a:ext cx="1366837" cy="0"/>
          </a:xfrm>
          <a:prstGeom prst="line">
            <a:avLst/>
          </a:prstGeom>
          <a:ln w="76200" cap="flat" cmpd="sng">
            <a:solidFill>
              <a:schemeClr val="tx1"/>
            </a:solidFill>
            <a:prstDash val="solid"/>
            <a:headEnd type="none" w="med" len="med"/>
            <a:tailEnd type="triangle" w="med" len="med"/>
          </a:ln>
        </p:spPr>
      </p:sp>
      <p:sp>
        <p:nvSpPr>
          <p:cNvPr id="106516" name="Line 53"/>
          <p:cNvSpPr/>
          <p:nvPr/>
        </p:nvSpPr>
        <p:spPr>
          <a:xfrm>
            <a:off x="6096000" y="4187825"/>
            <a:ext cx="0" cy="0"/>
          </a:xfrm>
          <a:prstGeom prst="line">
            <a:avLst/>
          </a:prstGeom>
          <a:ln w="9525" cap="flat" cmpd="sng">
            <a:solidFill>
              <a:schemeClr val="tx1"/>
            </a:solidFill>
            <a:prstDash val="solid"/>
            <a:headEnd type="none" w="med" len="med"/>
            <a:tailEnd type="none" w="med" len="med"/>
          </a:ln>
        </p:spPr>
      </p:sp>
      <p:sp>
        <p:nvSpPr>
          <p:cNvPr id="106517" name="Line 54"/>
          <p:cNvSpPr/>
          <p:nvPr/>
        </p:nvSpPr>
        <p:spPr>
          <a:xfrm>
            <a:off x="6019800" y="2393950"/>
            <a:ext cx="0" cy="914400"/>
          </a:xfrm>
          <a:prstGeom prst="line">
            <a:avLst/>
          </a:prstGeom>
          <a:ln w="76200" cap="flat" cmpd="sng">
            <a:solidFill>
              <a:schemeClr val="tx1"/>
            </a:solidFill>
            <a:prstDash val="solid"/>
            <a:headEnd type="none" w="med" len="med"/>
            <a:tailEnd type="none" w="med" len="med"/>
          </a:ln>
        </p:spPr>
      </p:sp>
      <p:sp>
        <p:nvSpPr>
          <p:cNvPr id="106518" name="Line 55"/>
          <p:cNvSpPr/>
          <p:nvPr/>
        </p:nvSpPr>
        <p:spPr>
          <a:xfrm>
            <a:off x="1028700" y="3308350"/>
            <a:ext cx="5029200" cy="0"/>
          </a:xfrm>
          <a:prstGeom prst="line">
            <a:avLst/>
          </a:prstGeom>
          <a:ln w="76200" cap="flat" cmpd="sng">
            <a:solidFill>
              <a:schemeClr val="tx1"/>
            </a:solidFill>
            <a:prstDash val="solid"/>
            <a:headEnd type="none" w="med" len="med"/>
            <a:tailEnd type="none" w="med" len="med"/>
          </a:ln>
        </p:spPr>
      </p:sp>
      <p:sp>
        <p:nvSpPr>
          <p:cNvPr id="106519" name="Line 56"/>
          <p:cNvSpPr/>
          <p:nvPr/>
        </p:nvSpPr>
        <p:spPr>
          <a:xfrm>
            <a:off x="1066800" y="2851150"/>
            <a:ext cx="0" cy="457200"/>
          </a:xfrm>
          <a:prstGeom prst="line">
            <a:avLst/>
          </a:prstGeom>
          <a:ln w="76200" cap="flat" cmpd="sng">
            <a:solidFill>
              <a:schemeClr val="tx1"/>
            </a:solidFill>
            <a:prstDash val="solid"/>
            <a:headEnd type="none" w="med" len="med"/>
            <a:tailEnd type="none" w="med" len="med"/>
          </a:ln>
        </p:spPr>
      </p:sp>
      <p:sp>
        <p:nvSpPr>
          <p:cNvPr id="106520" name="Line 57"/>
          <p:cNvSpPr/>
          <p:nvPr/>
        </p:nvSpPr>
        <p:spPr>
          <a:xfrm>
            <a:off x="1028700" y="2851150"/>
            <a:ext cx="719138" cy="0"/>
          </a:xfrm>
          <a:prstGeom prst="line">
            <a:avLst/>
          </a:prstGeom>
          <a:ln w="76200" cap="flat" cmpd="sng">
            <a:solidFill>
              <a:schemeClr val="tx1"/>
            </a:solidFill>
            <a:prstDash val="solid"/>
            <a:headEnd type="none" w="med" len="med"/>
            <a:tailEnd type="triangle" w="med" len="med"/>
          </a:ln>
        </p:spPr>
      </p:sp>
      <p:sp>
        <p:nvSpPr>
          <p:cNvPr id="106521" name="Text Box 58"/>
          <p:cNvSpPr txBox="1"/>
          <p:nvPr/>
        </p:nvSpPr>
        <p:spPr>
          <a:xfrm>
            <a:off x="4589463" y="2298700"/>
            <a:ext cx="1035050" cy="552450"/>
          </a:xfrm>
          <a:prstGeom prst="rect">
            <a:avLst/>
          </a:prstGeom>
          <a:noFill/>
          <a:ln w="9525">
            <a:noFill/>
          </a:ln>
        </p:spPr>
        <p:txBody>
          <a:bodyPr/>
          <a:lstStyle/>
          <a:p>
            <a:pPr algn="ct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状态</a:t>
            </a:r>
          </a:p>
          <a:p>
            <a:pPr algn="ct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存储器</a:t>
            </a:r>
          </a:p>
        </p:txBody>
      </p:sp>
      <p:sp>
        <p:nvSpPr>
          <p:cNvPr id="106522" name="Rectangle 59"/>
          <p:cNvSpPr/>
          <p:nvPr/>
        </p:nvSpPr>
        <p:spPr>
          <a:xfrm>
            <a:off x="1768475" y="2190750"/>
            <a:ext cx="774700" cy="858838"/>
          </a:xfrm>
          <a:prstGeom prst="rect">
            <a:avLst/>
          </a:prstGeom>
          <a:solidFill>
            <a:schemeClr val="accent1"/>
          </a:solidFill>
          <a:ln w="38100" cap="flat" cmpd="sng">
            <a:solidFill>
              <a:schemeClr val="tx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06523" name="Text Box 60"/>
          <p:cNvSpPr txBox="1"/>
          <p:nvPr/>
        </p:nvSpPr>
        <p:spPr>
          <a:xfrm>
            <a:off x="1787525" y="2298700"/>
            <a:ext cx="803275" cy="55245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次态</a:t>
            </a:r>
          </a:p>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逻辑</a:t>
            </a:r>
          </a:p>
        </p:txBody>
      </p:sp>
      <p:sp>
        <p:nvSpPr>
          <p:cNvPr id="106524" name="Text Box 61"/>
          <p:cNvSpPr txBox="1"/>
          <p:nvPr/>
        </p:nvSpPr>
        <p:spPr>
          <a:xfrm>
            <a:off x="2235200" y="3362325"/>
            <a:ext cx="2819400" cy="347663"/>
          </a:xfrm>
          <a:prstGeom prst="rect">
            <a:avLst/>
          </a:prstGeom>
          <a:noFill/>
          <a:ln w="9525">
            <a:noFill/>
          </a:ln>
        </p:spPr>
        <p:txBody>
          <a:bodyPr/>
          <a:lstStyle/>
          <a:p>
            <a:pPr algn="just">
              <a:buFont typeface="Arial" panose="020B0604020202020204" pitchFamily="34" charset="0"/>
            </a:pPr>
            <a:r>
              <a:rPr lang="en-US" altLang="zh-CN" sz="2400" dirty="0">
                <a:solidFill>
                  <a:srgbClr val="FF0000"/>
                </a:solidFill>
                <a:latin typeface="华文新魏" panose="02010800040101010101" pitchFamily="2" charset="-122"/>
                <a:ea typeface="华文新魏" panose="02010800040101010101" pitchFamily="2" charset="-122"/>
              </a:rPr>
              <a:t>Moore</a:t>
            </a:r>
            <a:r>
              <a:rPr lang="en-US" altLang="zh-CN" sz="2400" dirty="0">
                <a:solidFill>
                  <a:schemeClr val="tx1"/>
                </a:solidFill>
                <a:latin typeface="华文新魏" panose="02010800040101010101" pitchFamily="2" charset="-122"/>
                <a:ea typeface="华文新魏" panose="02010800040101010101" pitchFamily="2" charset="-122"/>
              </a:rPr>
              <a:t>  </a:t>
            </a:r>
            <a:r>
              <a:rPr lang="zh-CN" altLang="en-US" sz="2400" dirty="0">
                <a:solidFill>
                  <a:schemeClr val="tx1"/>
                </a:solidFill>
                <a:latin typeface="华文新魏" panose="02010800040101010101" pitchFamily="2" charset="-122"/>
                <a:ea typeface="华文新魏" panose="02010800040101010101" pitchFamily="2" charset="-122"/>
              </a:rPr>
              <a:t>型电路结构</a:t>
            </a:r>
          </a:p>
        </p:txBody>
      </p:sp>
      <p:sp>
        <p:nvSpPr>
          <p:cNvPr id="106525" name="Line 62"/>
          <p:cNvSpPr/>
          <p:nvPr/>
        </p:nvSpPr>
        <p:spPr>
          <a:xfrm>
            <a:off x="7620000" y="2393950"/>
            <a:ext cx="1143000" cy="0"/>
          </a:xfrm>
          <a:prstGeom prst="line">
            <a:avLst/>
          </a:prstGeom>
          <a:ln w="76200" cap="flat" cmpd="sng">
            <a:solidFill>
              <a:schemeClr val="tx1"/>
            </a:solidFill>
            <a:prstDash val="solid"/>
            <a:headEnd type="none" w="med" len="med"/>
            <a:tailEnd type="triangl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p:cNvSpPr>
          <p:nvPr>
            <p:ph type="title"/>
          </p:nvPr>
        </p:nvSpPr>
        <p:spPr>
          <a:xfrm>
            <a:off x="539750" y="771525"/>
            <a:ext cx="8097838" cy="1485900"/>
          </a:xfrm>
          <a:prstGeom prst="rect">
            <a:avLst/>
          </a:prstGeom>
          <a:noFill/>
          <a:ln w="9525">
            <a:noFill/>
          </a:ln>
        </p:spPr>
        <p:txBody>
          <a:bodyPr/>
          <a:lstStyle/>
          <a:p>
            <a:pPr eaLnBrk="1" hangingPunct="1">
              <a:lnSpc>
                <a:spcPct val="130000"/>
              </a:lnSpc>
            </a:pPr>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脉冲</a:t>
            </a:r>
            <a:r>
              <a:rPr lang="zh-CN" altLang="en-US" sz="2000" b="1" dirty="0">
                <a:solidFill>
                  <a:srgbClr val="FF0000"/>
                </a:solidFill>
                <a:latin typeface="华文新魏" panose="02010800040101010101" pitchFamily="2" charset="-122"/>
                <a:ea typeface="华文新魏" panose="02010800040101010101" pitchFamily="2" charset="-122"/>
              </a:rPr>
              <a:t>异步时序</a:t>
            </a:r>
            <a:r>
              <a:rPr lang="zh-CN" altLang="en-US" sz="2000" b="1" dirty="0">
                <a:latin typeface="华文新魏" panose="02010800040101010101" pitchFamily="2" charset="-122"/>
                <a:ea typeface="华文新魏" panose="02010800040101010101" pitchFamily="2" charset="-122"/>
              </a:rPr>
              <a:t>电路与</a:t>
            </a:r>
            <a:r>
              <a:rPr lang="zh-CN" altLang="en-US" sz="2000" b="1" dirty="0">
                <a:solidFill>
                  <a:srgbClr val="FF0000"/>
                </a:solidFill>
                <a:latin typeface="华文新魏" panose="02010800040101010101" pitchFamily="2" charset="-122"/>
                <a:ea typeface="华文新魏" panose="02010800040101010101" pitchFamily="2" charset="-122"/>
              </a:rPr>
              <a:t>同步时序</a:t>
            </a:r>
            <a:r>
              <a:rPr lang="zh-CN" altLang="en-US" sz="2000" b="1" dirty="0">
                <a:latin typeface="华文新魏" panose="02010800040101010101" pitchFamily="2" charset="-122"/>
                <a:ea typeface="华文新魏" panose="02010800040101010101" pitchFamily="2" charset="-122"/>
              </a:rPr>
              <a:t>电路</a:t>
            </a:r>
            <a:r>
              <a:rPr lang="zh-CN" altLang="en-US" sz="2000" b="1" dirty="0">
                <a:solidFill>
                  <a:srgbClr val="0000FF"/>
                </a:solidFill>
                <a:latin typeface="华文新魏" panose="02010800040101010101" pitchFamily="2" charset="-122"/>
                <a:ea typeface="华文新魏" panose="02010800040101010101" pitchFamily="2" charset="-122"/>
              </a:rPr>
              <a:t>相同点</a:t>
            </a:r>
            <a:r>
              <a:rPr lang="zh-CN" altLang="en-US" sz="2000" b="1" dirty="0">
                <a:latin typeface="华文新魏" panose="02010800040101010101" pitchFamily="2" charset="-122"/>
                <a:ea typeface="华文新魏" panose="02010800040101010101" pitchFamily="2" charset="-122"/>
              </a:rPr>
              <a:t>是：</a:t>
            </a:r>
            <a:br>
              <a:rPr lang="zh-CN" altLang="en-US" sz="2000" b="1" dirty="0">
                <a:latin typeface="华文新魏" panose="02010800040101010101" pitchFamily="2" charset="-122"/>
                <a:ea typeface="华文新魏" panose="02010800040101010101" pitchFamily="2" charset="-122"/>
              </a:rPr>
            </a:b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 存储元件都是</a:t>
            </a:r>
            <a:r>
              <a:rPr lang="zh-CN" altLang="en-US" sz="2000" b="1" u="sng" dirty="0">
                <a:latin typeface="华文新魏" panose="02010800040101010101" pitchFamily="2" charset="-122"/>
                <a:ea typeface="华文新魏" panose="02010800040101010101" pitchFamily="2" charset="-122"/>
              </a:rPr>
              <a:t>触发器/锁存器</a:t>
            </a:r>
            <a:r>
              <a:rPr lang="zh-CN" altLang="en-US" sz="2000" b="1" dirty="0">
                <a:latin typeface="华文新魏" panose="02010800040101010101" pitchFamily="2" charset="-122"/>
                <a:ea typeface="华文新魏" panose="02010800040101010101" pitchFamily="2" charset="-122"/>
              </a:rPr>
              <a:t>。</a:t>
            </a:r>
            <a:br>
              <a:rPr lang="zh-CN" altLang="en-US" sz="2000" b="1" dirty="0">
                <a:latin typeface="华文新魏" panose="02010800040101010101" pitchFamily="2" charset="-122"/>
                <a:ea typeface="华文新魏" panose="02010800040101010101" pitchFamily="2" charset="-122"/>
              </a:rPr>
            </a:b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sym typeface="+mn-ea"/>
              </a:rPr>
              <a:t> 状态的改变都依赖于</a:t>
            </a:r>
            <a:r>
              <a:rPr lang="zh-CN" altLang="en-US" sz="2000" b="1" u="sng" dirty="0">
                <a:latin typeface="华文新魏" panose="02010800040101010101" pitchFamily="2" charset="-122"/>
                <a:ea typeface="华文新魏" panose="02010800040101010101" pitchFamily="2" charset="-122"/>
                <a:sym typeface="+mn-ea"/>
              </a:rPr>
              <a:t>外部输入（脉冲）和电路当前状态</a:t>
            </a:r>
            <a:r>
              <a:rPr lang="zh-CN" altLang="en-US" sz="2000" b="1" dirty="0">
                <a:latin typeface="华文新魏" panose="02010800040101010101" pitchFamily="2" charset="-122"/>
                <a:ea typeface="华文新魏" panose="02010800040101010101" pitchFamily="2" charset="-122"/>
                <a:sym typeface="+mn-ea"/>
              </a:rPr>
              <a:t>。</a:t>
            </a:r>
            <a:br>
              <a:rPr lang="zh-CN" altLang="en-US" sz="2000" b="1" dirty="0">
                <a:latin typeface="华文新魏" panose="02010800040101010101" pitchFamily="2" charset="-122"/>
                <a:ea typeface="华文新魏" panose="02010800040101010101" pitchFamily="2" charset="-122"/>
                <a:sym typeface="+mn-ea"/>
              </a:rPr>
            </a:br>
            <a:endParaRPr lang="zh-CN" altLang="en-US" sz="2000" b="1" dirty="0">
              <a:latin typeface="华文新魏" panose="02010800040101010101" pitchFamily="2" charset="-122"/>
              <a:ea typeface="华文新魏" panose="02010800040101010101" pitchFamily="2" charset="-122"/>
            </a:endParaRPr>
          </a:p>
        </p:txBody>
      </p:sp>
      <p:sp>
        <p:nvSpPr>
          <p:cNvPr id="107523" name="矩形 5"/>
          <p:cNvSpPr/>
          <p:nvPr/>
        </p:nvSpPr>
        <p:spPr>
          <a:xfrm>
            <a:off x="506413" y="2301875"/>
            <a:ext cx="8458200" cy="2691765"/>
          </a:xfrm>
          <a:prstGeom prst="rect">
            <a:avLst/>
          </a:prstGeom>
          <a:noFill/>
          <a:ln w="9525">
            <a:noFill/>
          </a:ln>
        </p:spPr>
        <p:txBody>
          <a:bodyPr>
            <a:spAutoFit/>
          </a:bodyPr>
          <a:lstStyle/>
          <a:p>
            <a:pPr eaLnBrk="1" fontAlgn="t" hangingPunct="1">
              <a:lnSpc>
                <a:spcPct val="120000"/>
              </a:lnSpc>
              <a:spcBef>
                <a:spcPts val="6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2) </a:t>
            </a:r>
            <a:r>
              <a:rPr lang="zh-CN" altLang="en-US" b="1" dirty="0">
                <a:solidFill>
                  <a:schemeClr val="tx1"/>
                </a:solidFill>
                <a:latin typeface="华文新魏" panose="02010800040101010101" pitchFamily="2" charset="-122"/>
                <a:ea typeface="华文新魏" panose="02010800040101010101" pitchFamily="2" charset="-122"/>
              </a:rPr>
              <a:t>脉冲</a:t>
            </a:r>
            <a:r>
              <a:rPr lang="zh-CN" altLang="en-US" b="1" dirty="0">
                <a:solidFill>
                  <a:srgbClr val="FF0000"/>
                </a:solidFill>
                <a:latin typeface="华文新魏" panose="02010800040101010101" pitchFamily="2" charset="-122"/>
                <a:ea typeface="华文新魏" panose="02010800040101010101" pitchFamily="2" charset="-122"/>
              </a:rPr>
              <a:t>异步时序</a:t>
            </a:r>
            <a:r>
              <a:rPr lang="zh-CN" altLang="en-US" b="1" dirty="0">
                <a:solidFill>
                  <a:schemeClr val="tx1"/>
                </a:solidFill>
                <a:latin typeface="华文新魏" panose="02010800040101010101" pitchFamily="2" charset="-122"/>
                <a:ea typeface="华文新魏" panose="02010800040101010101" pitchFamily="2" charset="-122"/>
              </a:rPr>
              <a:t>电路与</a:t>
            </a:r>
            <a:r>
              <a:rPr lang="zh-CN" altLang="en-US" b="1" dirty="0">
                <a:solidFill>
                  <a:srgbClr val="FF0000"/>
                </a:solidFill>
                <a:latin typeface="华文新魏" panose="02010800040101010101" pitchFamily="2" charset="-122"/>
                <a:ea typeface="华文新魏" panose="02010800040101010101" pitchFamily="2" charset="-122"/>
              </a:rPr>
              <a:t>同步</a:t>
            </a:r>
            <a:r>
              <a:rPr lang="zh-CN" altLang="en-US" b="1" dirty="0">
                <a:solidFill>
                  <a:schemeClr val="tx1"/>
                </a:solidFill>
                <a:latin typeface="华文新魏" panose="02010800040101010101" pitchFamily="2" charset="-122"/>
                <a:ea typeface="华文新魏" panose="02010800040101010101" pitchFamily="2" charset="-122"/>
              </a:rPr>
              <a:t>时序电路的</a:t>
            </a:r>
            <a:r>
              <a:rPr lang="zh-CN" altLang="en-US" b="1" dirty="0">
                <a:solidFill>
                  <a:srgbClr val="0000FF"/>
                </a:solidFill>
                <a:latin typeface="华文新魏" panose="02010800040101010101" pitchFamily="2" charset="-122"/>
                <a:ea typeface="华文新魏" panose="02010800040101010101" pitchFamily="2" charset="-122"/>
              </a:rPr>
              <a:t>差异</a:t>
            </a:r>
            <a:r>
              <a:rPr lang="zh-CN" altLang="en-US" b="1" dirty="0">
                <a:solidFill>
                  <a:schemeClr val="tx1"/>
                </a:solidFill>
                <a:latin typeface="华文新魏" panose="02010800040101010101" pitchFamily="2" charset="-122"/>
                <a:ea typeface="华文新魏" panose="02010800040101010101" pitchFamily="2" charset="-122"/>
              </a:rPr>
              <a:t>是： </a:t>
            </a:r>
          </a:p>
          <a:p>
            <a:pPr algn="just" eaLnBrk="1" fontAlgn="t" hangingPunct="1">
              <a:lnSpc>
                <a:spcPct val="120000"/>
              </a:lnSpc>
              <a:spcBef>
                <a:spcPts val="6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⑴ 脉冲异步时序电路</a:t>
            </a:r>
            <a:r>
              <a:rPr lang="zh-CN" altLang="en-US" b="1" dirty="0">
                <a:solidFill>
                  <a:srgbClr val="FF0000"/>
                </a:solidFill>
                <a:latin typeface="华文新魏" panose="02010800040101010101" pitchFamily="2" charset="-122"/>
                <a:ea typeface="华文新魏" panose="02010800040101010101" pitchFamily="2" charset="-122"/>
              </a:rPr>
              <a:t>无外加的统一</a:t>
            </a:r>
            <a:r>
              <a:rPr lang="zh-CN" altLang="en-US" b="1" dirty="0">
                <a:solidFill>
                  <a:schemeClr val="tx1"/>
                </a:solidFill>
                <a:latin typeface="华文新魏" panose="02010800040101010101" pitchFamily="2" charset="-122"/>
                <a:ea typeface="华文新魏" panose="02010800040101010101" pitchFamily="2" charset="-122"/>
              </a:rPr>
              <a:t>的时钟脉冲。</a:t>
            </a:r>
          </a:p>
          <a:p>
            <a:pPr algn="just" eaLnBrk="1" fontAlgn="t" hangingPunct="1">
              <a:lnSpc>
                <a:spcPct val="120000"/>
              </a:lnSpc>
              <a:spcBef>
                <a:spcPts val="6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⑵ </a:t>
            </a:r>
            <a:r>
              <a:rPr lang="zh-CN" altLang="en-US" b="1" dirty="0">
                <a:solidFill>
                  <a:srgbClr val="FF0000"/>
                </a:solidFill>
                <a:latin typeface="华文新魏" panose="02010800040101010101" pitchFamily="2" charset="-122"/>
                <a:ea typeface="华文新魏" panose="02010800040101010101" pitchFamily="2" charset="-122"/>
              </a:rPr>
              <a:t>输入变量</a:t>
            </a:r>
            <a:r>
              <a:rPr lang="zh-CN" altLang="en-US" b="1" dirty="0">
                <a:solidFill>
                  <a:schemeClr val="tx1"/>
                </a:solidFill>
                <a:latin typeface="华文新魏" panose="02010800040101010101" pitchFamily="2" charset="-122"/>
                <a:ea typeface="华文新魏" panose="02010800040101010101" pitchFamily="2" charset="-122"/>
              </a:rPr>
              <a:t>为脉冲信号，由</a:t>
            </a:r>
            <a:r>
              <a:rPr lang="zh-CN" altLang="en-US" b="1" dirty="0">
                <a:solidFill>
                  <a:srgbClr val="FF0000"/>
                </a:solidFill>
                <a:latin typeface="华文新魏" panose="02010800040101010101" pitchFamily="2" charset="-122"/>
                <a:ea typeface="华文新魏" panose="02010800040101010101" pitchFamily="2" charset="-122"/>
              </a:rPr>
              <a:t>输入脉冲直接引起</a:t>
            </a:r>
            <a:r>
              <a:rPr lang="zh-CN" altLang="en-US" b="1" dirty="0">
                <a:solidFill>
                  <a:schemeClr val="tx1"/>
                </a:solidFill>
                <a:latin typeface="华文新魏" panose="02010800040101010101" pitchFamily="2" charset="-122"/>
                <a:ea typeface="华文新魏" panose="02010800040101010101" pitchFamily="2" charset="-122"/>
              </a:rPr>
              <a:t>电路的状态改变。</a:t>
            </a:r>
          </a:p>
          <a:p>
            <a:pPr algn="just" eaLnBrk="1" fontAlgn="t" hangingPunct="1">
              <a:lnSpc>
                <a:spcPct val="120000"/>
              </a:lnSpc>
              <a:spcBef>
                <a:spcPts val="6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⑶ 由次态逻辑电路产生各触发器</a:t>
            </a:r>
            <a:r>
              <a:rPr lang="zh-CN" altLang="en-US" b="1" dirty="0">
                <a:solidFill>
                  <a:srgbClr val="FF0000"/>
                </a:solidFill>
                <a:latin typeface="华文新魏" panose="02010800040101010101" pitchFamily="2" charset="-122"/>
                <a:ea typeface="华文新魏" panose="02010800040101010101" pitchFamily="2" charset="-122"/>
              </a:rPr>
              <a:t>控制输入（激励）信号</a:t>
            </a:r>
            <a:r>
              <a:rPr lang="en-US" altLang="zh-CN" b="1" dirty="0">
                <a:solidFill>
                  <a:srgbClr val="FF0000"/>
                </a:solidFill>
                <a:latin typeface="华文新魏" panose="02010800040101010101" pitchFamily="2" charset="-122"/>
                <a:ea typeface="华文新魏" panose="02010800040101010101" pitchFamily="2" charset="-122"/>
              </a:rPr>
              <a:t>(Y</a:t>
            </a:r>
            <a:r>
              <a:rPr lang="en-US" altLang="zh-CN" b="1" baseline="-25000" dirty="0">
                <a:solidFill>
                  <a:srgbClr val="FF0000"/>
                </a:solidFill>
                <a:latin typeface="华文新魏" panose="02010800040101010101" pitchFamily="2" charset="-122"/>
                <a:ea typeface="华文新魏" panose="02010800040101010101" pitchFamily="2" charset="-122"/>
              </a:rPr>
              <a:t>1</a:t>
            </a:r>
            <a:r>
              <a:rPr lang="en-US" altLang="zh-CN" b="1" dirty="0">
                <a:solidFill>
                  <a:srgbClr val="FF0000"/>
                </a:solidFill>
                <a:latin typeface="华文新魏" panose="02010800040101010101" pitchFamily="2" charset="-122"/>
                <a:ea typeface="华文新魏" panose="02010800040101010101" pitchFamily="2" charset="-122"/>
              </a:rPr>
              <a:t>, Y</a:t>
            </a:r>
            <a:r>
              <a:rPr lang="en-US" altLang="zh-CN" b="1" baseline="-25000" dirty="0">
                <a:solidFill>
                  <a:srgbClr val="FF0000"/>
                </a:solidFill>
                <a:latin typeface="华文新魏" panose="02010800040101010101" pitchFamily="2" charset="-122"/>
                <a:ea typeface="华文新魏" panose="02010800040101010101" pitchFamily="2" charset="-122"/>
              </a:rPr>
              <a:t>2 ,</a:t>
            </a: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baseline="-25000"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Y</a:t>
            </a:r>
            <a:r>
              <a:rPr lang="en-US" altLang="zh-CN" b="1" baseline="-25000" dirty="0">
                <a:solidFill>
                  <a:srgbClr val="FF0000"/>
                </a:solidFill>
                <a:latin typeface="华文新魏" panose="02010800040101010101" pitchFamily="2" charset="-122"/>
                <a:ea typeface="华文新魏" panose="02010800040101010101" pitchFamily="2" charset="-122"/>
              </a:rPr>
              <a:t>r</a:t>
            </a: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solidFill>
                  <a:schemeClr val="tx1"/>
                </a:solidFill>
                <a:latin typeface="华文新魏" panose="02010800040101010101" pitchFamily="2" charset="-122"/>
                <a:ea typeface="华文新魏" panose="02010800040101010101" pitchFamily="2" charset="-122"/>
              </a:rPr>
              <a:t>,</a:t>
            </a:r>
          </a:p>
          <a:p>
            <a:pPr algn="just" eaLnBrk="1" fontAlgn="t" hangingPunct="1">
              <a:lnSpc>
                <a:spcPct val="120000"/>
              </a:lnSpc>
              <a:spcBef>
                <a:spcPts val="6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而且还产生时间有先后的各触发器的</a:t>
            </a:r>
            <a:r>
              <a:rPr lang="zh-CN" altLang="en-US" b="1" dirty="0">
                <a:solidFill>
                  <a:srgbClr val="FF0000"/>
                </a:solidFill>
                <a:latin typeface="华文新魏" panose="02010800040101010101" pitchFamily="2" charset="-122"/>
                <a:ea typeface="华文新魏" panose="02010800040101010101" pitchFamily="2" charset="-122"/>
              </a:rPr>
              <a:t>时钟控制信号</a:t>
            </a:r>
          </a:p>
          <a:p>
            <a:pPr algn="just" eaLnBrk="1" fontAlgn="t" hangingPunct="1">
              <a:lnSpc>
                <a:spcPct val="120000"/>
              </a:lnSpc>
              <a:spcBef>
                <a:spcPts val="6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(CLK</a:t>
            </a:r>
            <a:r>
              <a:rPr lang="en-US" altLang="zh-CN" b="1" baseline="-25000" dirty="0">
                <a:solidFill>
                  <a:srgbClr val="FF0000"/>
                </a:solidFill>
                <a:latin typeface="华文新魏" panose="02010800040101010101" pitchFamily="2" charset="-122"/>
                <a:ea typeface="华文新魏" panose="02010800040101010101" pitchFamily="2" charset="-122"/>
              </a:rPr>
              <a:t>1</a:t>
            </a:r>
            <a:r>
              <a:rPr lang="en-US" altLang="zh-CN" b="1" dirty="0">
                <a:solidFill>
                  <a:srgbClr val="FF0000"/>
                </a:solidFill>
                <a:latin typeface="华文新魏" panose="02010800040101010101" pitchFamily="2" charset="-122"/>
                <a:ea typeface="华文新魏" panose="02010800040101010101" pitchFamily="2" charset="-122"/>
              </a:rPr>
              <a:t>, CLK</a:t>
            </a:r>
            <a:r>
              <a:rPr lang="en-US" altLang="zh-CN" b="1" baseline="-25000" dirty="0">
                <a:solidFill>
                  <a:srgbClr val="FF0000"/>
                </a:solidFill>
                <a:latin typeface="华文新魏" panose="02010800040101010101" pitchFamily="2" charset="-122"/>
                <a:ea typeface="华文新魏" panose="02010800040101010101" pitchFamily="2" charset="-122"/>
              </a:rPr>
              <a:t>2</a:t>
            </a:r>
            <a:r>
              <a:rPr lang="en-US" altLang="zh-CN" b="1" dirty="0">
                <a:solidFill>
                  <a:srgbClr val="FF0000"/>
                </a:solidFill>
                <a:latin typeface="华文新魏" panose="02010800040101010101" pitchFamily="2" charset="-122"/>
                <a:ea typeface="华文新魏" panose="02010800040101010101" pitchFamily="2" charset="-122"/>
              </a:rPr>
              <a:t>, …,CLK</a:t>
            </a:r>
            <a:r>
              <a:rPr lang="en-US" altLang="zh-CN" b="1" baseline="-25000" dirty="0">
                <a:solidFill>
                  <a:srgbClr val="FF0000"/>
                </a:solidFill>
                <a:latin typeface="华文新魏" panose="02010800040101010101" pitchFamily="2" charset="-122"/>
                <a:ea typeface="华文新魏" panose="02010800040101010101" pitchFamily="2" charset="-122"/>
              </a:rPr>
              <a:t>r</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5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5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 calcmode="lin" valueType="num">
                                      <p:cBhvr additive="base">
                                        <p:cTn id="25" dur="5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7523">
                                            <p:txEl>
                                              <p:pRg st="4" end="4"/>
                                            </p:txEl>
                                          </p:spTgt>
                                        </p:tgtEl>
                                        <p:attrNameLst>
                                          <p:attrName>style.visibility</p:attrName>
                                        </p:attrNameLst>
                                      </p:cBhvr>
                                      <p:to>
                                        <p:strVal val="visible"/>
                                      </p:to>
                                    </p:set>
                                    <p:anim calcmode="lin" valueType="num">
                                      <p:cBhvr additive="base">
                                        <p:cTn id="29" dur="5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752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7523">
                                            <p:txEl>
                                              <p:pRg st="5" end="5"/>
                                            </p:txEl>
                                          </p:spTgt>
                                        </p:tgtEl>
                                        <p:attrNameLst>
                                          <p:attrName>style.visibility</p:attrName>
                                        </p:attrNameLst>
                                      </p:cBhvr>
                                      <p:to>
                                        <p:strVal val="visible"/>
                                      </p:to>
                                    </p:set>
                                    <p:anim calcmode="lin" valueType="num">
                                      <p:cBhvr additive="base">
                                        <p:cTn id="33" dur="5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a:xfrm>
            <a:off x="828675" y="556895"/>
            <a:ext cx="4660265" cy="411480"/>
          </a:xfrm>
          <a:prstGeom prst="rect">
            <a:avLst/>
          </a:prstGeom>
          <a:noFill/>
          <a:ln w="9525">
            <a:noFill/>
          </a:ln>
        </p:spPr>
        <p:txBody>
          <a:bodyPr/>
          <a:lstStyle/>
          <a:p>
            <a:pPr eaLnBrk="1" hangingPunct="1"/>
            <a:r>
              <a:rPr lang="en-US" altLang="zh-CN" sz="2400" b="1" u="sng" dirty="0">
                <a:latin typeface="华文新魏" panose="02010800040101010101" pitchFamily="2" charset="-122"/>
                <a:ea typeface="华文新魏" panose="02010800040101010101" pitchFamily="2" charset="-122"/>
              </a:rPr>
              <a:t>3) </a:t>
            </a:r>
            <a:r>
              <a:rPr lang="zh-CN" altLang="en-US" sz="2400" b="1" u="sng" dirty="0">
                <a:latin typeface="华文新魏" panose="02010800040101010101" pitchFamily="2" charset="-122"/>
                <a:ea typeface="华文新魏" panose="02010800040101010101" pitchFamily="2" charset="-122"/>
              </a:rPr>
              <a:t>脉冲异步时序电路</a:t>
            </a:r>
            <a:r>
              <a:rPr lang="zh-CN" altLang="en-US" sz="2400" b="1" u="sng" dirty="0">
                <a:solidFill>
                  <a:srgbClr val="FF0000"/>
                </a:solidFill>
                <a:latin typeface="华文新魏" panose="02010800040101010101" pitchFamily="2" charset="-122"/>
                <a:ea typeface="华文新魏" panose="02010800040101010101" pitchFamily="2" charset="-122"/>
              </a:rPr>
              <a:t>输入的限制</a:t>
            </a:r>
            <a:r>
              <a:rPr lang="zh-CN" altLang="en-US" sz="2400" b="1" dirty="0">
                <a:solidFill>
                  <a:srgbClr val="FF0000"/>
                </a:solidFill>
                <a:latin typeface="华文新魏" panose="02010800040101010101" pitchFamily="2" charset="-122"/>
                <a:ea typeface="华文新魏" panose="02010800040101010101" pitchFamily="2" charset="-122"/>
              </a:rPr>
              <a:t>：</a:t>
            </a:r>
          </a:p>
        </p:txBody>
      </p:sp>
      <p:sp>
        <p:nvSpPr>
          <p:cNvPr id="108547" name="Rectangle 3"/>
          <p:cNvSpPr>
            <a:spLocks noGrp="1"/>
          </p:cNvSpPr>
          <p:nvPr>
            <p:ph type="body"/>
          </p:nvPr>
        </p:nvSpPr>
        <p:spPr>
          <a:xfrm>
            <a:off x="828675" y="1071245"/>
            <a:ext cx="7912735" cy="3990975"/>
          </a:xfrm>
          <a:prstGeom prst="rect">
            <a:avLst/>
          </a:prstGeom>
          <a:noFill/>
          <a:ln w="9525">
            <a:noFill/>
          </a:ln>
        </p:spPr>
        <p:txBody>
          <a:bodyPr/>
          <a:lstStyle/>
          <a:p>
            <a:pPr eaLnBrk="1" hangingPunct="1">
              <a:lnSpc>
                <a:spcPct val="110000"/>
              </a:lnSpc>
              <a:spcBef>
                <a:spcPct val="0"/>
              </a:spcBef>
              <a:buNone/>
            </a:pPr>
            <a:r>
              <a:rPr lang="en-US" altLang="zh-CN" sz="2000" b="1" dirty="0">
                <a:latin typeface="华文新魏" panose="02010800040101010101" pitchFamily="2" charset="-122"/>
                <a:ea typeface="华文新魏" panose="02010800040101010101" pitchFamily="2" charset="-122"/>
              </a:rPr>
              <a:t>⑴ </a:t>
            </a:r>
            <a:r>
              <a:rPr lang="zh-CN" altLang="en-US" sz="2000" b="1" dirty="0">
                <a:latin typeface="华文新魏" panose="02010800040101010101" pitchFamily="2" charset="-122"/>
                <a:ea typeface="华文新魏" panose="02010800040101010101" pitchFamily="2" charset="-122"/>
              </a:rPr>
              <a:t>不允许两根或两根以上输入线上</a:t>
            </a:r>
            <a:r>
              <a:rPr lang="zh-CN" altLang="en-US" sz="2000" b="1" dirty="0">
                <a:solidFill>
                  <a:srgbClr val="FF0000"/>
                </a:solidFill>
                <a:latin typeface="华文新魏" panose="02010800040101010101" pitchFamily="2" charset="-122"/>
                <a:ea typeface="华文新魏" panose="02010800040101010101" pitchFamily="2" charset="-122"/>
              </a:rPr>
              <a:t>同时有</a:t>
            </a:r>
            <a:r>
              <a:rPr lang="zh-CN" altLang="en-US" sz="2000" b="1" dirty="0">
                <a:latin typeface="华文新魏" panose="02010800040101010101" pitchFamily="2" charset="-122"/>
                <a:ea typeface="华文新魏" panose="02010800040101010101" pitchFamily="2" charset="-122"/>
              </a:rPr>
              <a:t>输入脉冲。</a:t>
            </a:r>
          </a:p>
          <a:p>
            <a:pPr algn="just" eaLnBrk="1" hangingPunct="1">
              <a:lnSpc>
                <a:spcPct val="110000"/>
              </a:lnSpc>
              <a:spcBef>
                <a:spcPts val="600"/>
              </a:spcBef>
              <a:buNone/>
            </a:pPr>
            <a:r>
              <a:rPr lang="zh-CN" altLang="en-US" sz="2000" b="1" dirty="0">
                <a:latin typeface="华文新魏" panose="02010800040101010101" pitchFamily="2" charset="-122"/>
                <a:ea typeface="华文新魏" panose="02010800040101010101" pitchFamily="2" charset="-122"/>
              </a:rPr>
              <a:t>⑵ 在上一个输入脉冲引起的电路状态变化</a:t>
            </a:r>
            <a:r>
              <a:rPr lang="zh-CN" altLang="en-US" sz="2000" b="1" dirty="0">
                <a:solidFill>
                  <a:srgbClr val="FF0000"/>
                </a:solidFill>
                <a:latin typeface="华文新魏" panose="02010800040101010101" pitchFamily="2" charset="-122"/>
                <a:ea typeface="华文新魏" panose="02010800040101010101" pitchFamily="2" charset="-122"/>
              </a:rPr>
              <a:t>未稳定以前</a:t>
            </a:r>
            <a:r>
              <a:rPr lang="zh-CN" altLang="en-US"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不允许</a:t>
            </a:r>
            <a:r>
              <a:rPr lang="zh-CN" altLang="en-US" sz="2000" b="1" dirty="0">
                <a:latin typeface="华文新魏" panose="02010800040101010101" pitchFamily="2" charset="-122"/>
                <a:ea typeface="华文新魏" panose="02010800040101010101" pitchFamily="2" charset="-122"/>
              </a:rPr>
              <a:t>加入新的输入脉冲。</a:t>
            </a:r>
            <a:endParaRPr lang="en-US" altLang="zh-CN" sz="2000" b="1" dirty="0">
              <a:latin typeface="华文新魏" panose="02010800040101010101" pitchFamily="2" charset="-122"/>
              <a:ea typeface="华文新魏" panose="02010800040101010101" pitchFamily="2" charset="-122"/>
            </a:endParaRPr>
          </a:p>
          <a:p>
            <a:pPr algn="just" eaLnBrk="1" hangingPunct="1">
              <a:lnSpc>
                <a:spcPct val="110000"/>
              </a:lnSpc>
              <a:spcBef>
                <a:spcPts val="600"/>
              </a:spcBef>
              <a:buNone/>
            </a:pP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为了使电路可靠工作，电路状态变化可预知，对脉冲异步时序电路的输入作如上规定。</a:t>
            </a:r>
          </a:p>
          <a:p>
            <a:pPr algn="just" eaLnBrk="1" hangingPunct="1">
              <a:lnSpc>
                <a:spcPct val="110000"/>
              </a:lnSpc>
              <a:spcBef>
                <a:spcPts val="600"/>
              </a:spcBef>
              <a:buNone/>
            </a:pPr>
            <a:endParaRPr lang="zh-CN" altLang="en-US" sz="2000" b="1" dirty="0">
              <a:solidFill>
                <a:srgbClr val="FF0000"/>
              </a:solidFill>
              <a:latin typeface="华文新魏" panose="02010800040101010101" pitchFamily="2" charset="-122"/>
              <a:ea typeface="华文新魏" panose="02010800040101010101" pitchFamily="2" charset="-122"/>
            </a:endParaRPr>
          </a:p>
          <a:p>
            <a:pPr algn="just" eaLnBrk="1" hangingPunct="1">
              <a:lnSpc>
                <a:spcPct val="110000"/>
              </a:lnSpc>
              <a:spcBef>
                <a:spcPct val="0"/>
              </a:spcBef>
              <a:buNone/>
            </a:pPr>
            <a:endParaRPr lang="zh-CN" altLang="en-US" sz="800" b="1" dirty="0">
              <a:latin typeface="华文新魏" panose="02010800040101010101" pitchFamily="2" charset="-122"/>
              <a:ea typeface="华文新魏" panose="02010800040101010101" pitchFamily="2" charset="-122"/>
            </a:endParaRPr>
          </a:p>
          <a:p>
            <a:pPr algn="just" eaLnBrk="1" latinLnBrk="0" hangingPunct="1">
              <a:lnSpc>
                <a:spcPct val="110000"/>
              </a:lnSpc>
              <a:spcBef>
                <a:spcPts val="600"/>
              </a:spcBef>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 可将同步时序电路的分析与设计及工具稍作修改直接应用于脉冲异步电路。</a:t>
            </a:r>
            <a:r>
              <a:rPr lang="zh-CN" altLang="en-US" sz="2000" b="1" dirty="0">
                <a:solidFill>
                  <a:srgbClr val="FF0000"/>
                </a:solidFill>
                <a:latin typeface="华文新魏" panose="02010800040101010101" pitchFamily="2" charset="-122"/>
                <a:ea typeface="华文新魏" panose="02010800040101010101" pitchFamily="2" charset="-122"/>
              </a:rPr>
              <a:t>每个外部输入脉冲加入时</a:t>
            </a:r>
            <a:r>
              <a:rPr lang="zh-CN" altLang="en-US" sz="2000" b="1" dirty="0">
                <a:latin typeface="华文新魏" panose="02010800040101010101" pitchFamily="2" charset="-122"/>
                <a:ea typeface="华文新魏" panose="02010800040101010101" pitchFamily="2" charset="-122"/>
              </a:rPr>
              <a:t>，电路中所有的触发器均发生现态到次态的转换。如果其中触发器的时钟端无时钟脉冲，则认为该触发器的次态等于现态。</a:t>
            </a:r>
            <a:endParaRPr lang="en-US" altLang="zh-CN" sz="2000" b="1" dirty="0">
              <a:latin typeface="华文新魏" panose="02010800040101010101" pitchFamily="2" charset="-122"/>
              <a:ea typeface="华文新魏" panose="02010800040101010101" pitchFamily="2" charset="-122"/>
            </a:endParaRPr>
          </a:p>
        </p:txBody>
      </p:sp>
      <p:sp>
        <p:nvSpPr>
          <p:cNvPr id="2" name="Rectangle 2"/>
          <p:cNvSpPr>
            <a:spLocks noGrp="1"/>
          </p:cNvSpPr>
          <p:nvPr/>
        </p:nvSpPr>
        <p:spPr>
          <a:xfrm>
            <a:off x="786130" y="3081655"/>
            <a:ext cx="4660265" cy="411480"/>
          </a:xfrm>
          <a:prstGeom prst="rect">
            <a:avLst/>
          </a:prstGeom>
          <a:noFill/>
          <a:ln w="9525">
            <a:no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400" b="1" u="sng" dirty="0">
                <a:latin typeface="华文新魏" panose="02010800040101010101" pitchFamily="2" charset="-122"/>
                <a:ea typeface="华文新魏" panose="02010800040101010101" pitchFamily="2" charset="-122"/>
              </a:rPr>
              <a:t>4) </a:t>
            </a:r>
            <a:r>
              <a:rPr lang="zh-CN" altLang="en-US" sz="2400" b="1" u="sng" dirty="0">
                <a:latin typeface="华文新魏" panose="02010800040101010101" pitchFamily="2" charset="-122"/>
                <a:ea typeface="华文新魏" panose="02010800040101010101" pitchFamily="2" charset="-122"/>
              </a:rPr>
              <a:t>脉冲异步时序电路分析方法</a:t>
            </a:r>
            <a:r>
              <a:rPr lang="zh-CN" altLang="en-US" sz="2400" b="1" dirty="0">
                <a:solidFill>
                  <a:srgbClr val="FF0000"/>
                </a:solidFill>
                <a:latin typeface="华文新魏" panose="02010800040101010101" pitchFamily="2" charset="-122"/>
                <a:ea typeface="华文新魏" panose="0201080004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12" dur="500"/>
                                        <p:tgtEl>
                                          <p:spTgt spid="10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title"/>
          </p:nvPr>
        </p:nvSpPr>
        <p:spPr>
          <a:xfrm>
            <a:off x="457200" y="587375"/>
            <a:ext cx="6858000"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脉冲异步时序电路的分析</a:t>
            </a:r>
          </a:p>
        </p:txBody>
      </p:sp>
      <p:sp>
        <p:nvSpPr>
          <p:cNvPr id="109571" name="Rectangle 4"/>
          <p:cNvSpPr>
            <a:spLocks noGrp="1"/>
          </p:cNvSpPr>
          <p:nvPr>
            <p:ph type="body"/>
          </p:nvPr>
        </p:nvSpPr>
        <p:spPr>
          <a:xfrm>
            <a:off x="746125" y="1030605"/>
            <a:ext cx="8035290" cy="3702050"/>
          </a:xfrm>
          <a:prstGeom prst="rect">
            <a:avLst/>
          </a:prstGeom>
          <a:noFill/>
          <a:ln w="9525">
            <a:noFill/>
          </a:ln>
        </p:spPr>
        <p:txBody>
          <a:bodyPr/>
          <a:lstStyle/>
          <a:p>
            <a:pPr eaLnBrk="1" hangingPunct="1">
              <a:lnSpc>
                <a:spcPct val="120000"/>
              </a:lnSpc>
              <a:buNone/>
            </a:pPr>
            <a:r>
              <a:rPr lang="en-US" altLang="zh-CN"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脉冲异步时序电路的分析步骤基本上</a:t>
            </a:r>
            <a:r>
              <a:rPr lang="zh-CN" altLang="en-US" sz="2000" b="1" dirty="0">
                <a:solidFill>
                  <a:srgbClr val="FF0000"/>
                </a:solidFill>
                <a:latin typeface="华文新魏" panose="02010800040101010101" pitchFamily="2" charset="-122"/>
                <a:ea typeface="华文新魏" panose="02010800040101010101" pitchFamily="2" charset="-122"/>
              </a:rPr>
              <a:t>与同步电路一样</a:t>
            </a:r>
            <a:r>
              <a:rPr lang="zh-CN" altLang="en-US" sz="2000" b="1" dirty="0">
                <a:latin typeface="华文新魏" panose="02010800040101010101" pitchFamily="2" charset="-122"/>
                <a:ea typeface="华文新魏" panose="02010800040101010101" pitchFamily="2" charset="-122"/>
              </a:rPr>
              <a:t>，仅作以下修改：</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⑴  输入变量</a:t>
            </a:r>
            <a:r>
              <a:rPr lang="zh-CN" altLang="en-US" sz="2000" b="1" dirty="0">
                <a:solidFill>
                  <a:srgbClr val="FF0000"/>
                </a:solidFill>
                <a:latin typeface="华文新魏" panose="02010800040101010101" pitchFamily="2" charset="-122"/>
                <a:ea typeface="华文新魏" panose="02010800040101010101" pitchFamily="2" charset="-122"/>
              </a:rPr>
              <a:t>取值为</a:t>
            </a:r>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表示</a:t>
            </a:r>
            <a:r>
              <a:rPr lang="zh-CN" altLang="en-US" sz="2000" b="1" dirty="0">
                <a:solidFill>
                  <a:srgbClr val="FF0000"/>
                </a:solidFill>
                <a:latin typeface="华文新魏" panose="02010800040101010101" pitchFamily="2" charset="-122"/>
                <a:ea typeface="华文新魏" panose="02010800040101010101" pitchFamily="2" charset="-122"/>
              </a:rPr>
              <a:t>有脉冲信号</a:t>
            </a:r>
            <a:r>
              <a:rPr lang="zh-CN" altLang="en-US" sz="2000" b="1" dirty="0">
                <a:latin typeface="华文新魏" panose="02010800040101010101" pitchFamily="2" charset="-122"/>
                <a:ea typeface="华文新魏" panose="02010800040101010101" pitchFamily="2" charset="-122"/>
              </a:rPr>
              <a:t>，取值为 </a:t>
            </a:r>
            <a:r>
              <a:rPr lang="en-US" altLang="zh-CN" sz="2000" b="1" dirty="0">
                <a:latin typeface="华文新魏" panose="02010800040101010101" pitchFamily="2" charset="-122"/>
                <a:ea typeface="华文新魏" panose="02010800040101010101" pitchFamily="2" charset="-122"/>
              </a:rPr>
              <a:t>0 </a:t>
            </a:r>
            <a:r>
              <a:rPr lang="zh-CN" altLang="en-US" sz="2000" b="1" dirty="0">
                <a:latin typeface="华文新魏" panose="02010800040101010101" pitchFamily="2" charset="-122"/>
                <a:ea typeface="华文新魏" panose="02010800040101010101" pitchFamily="2" charset="-122"/>
              </a:rPr>
              <a:t>表示</a:t>
            </a:r>
            <a:r>
              <a:rPr lang="zh-CN" altLang="en-US" sz="2000" b="1" dirty="0">
                <a:solidFill>
                  <a:srgbClr val="FF0000"/>
                </a:solidFill>
                <a:latin typeface="华文新魏" panose="02010800040101010101" pitchFamily="2" charset="-122"/>
                <a:ea typeface="华文新魏" panose="02010800040101010101" pitchFamily="2" charset="-122"/>
              </a:rPr>
              <a:t>无</a:t>
            </a:r>
            <a:r>
              <a:rPr lang="zh-CN" altLang="en-US" sz="2000" b="1" dirty="0">
                <a:latin typeface="华文新魏" panose="02010800040101010101" pitchFamily="2" charset="-122"/>
                <a:ea typeface="华文新魏" panose="02010800040101010101" pitchFamily="2" charset="-122"/>
              </a:rPr>
              <a:t>脉冲信号。</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触发器的</a:t>
            </a:r>
            <a:r>
              <a:rPr lang="zh-CN" altLang="en-US" sz="2000" b="1" dirty="0">
                <a:solidFill>
                  <a:srgbClr val="FF0000"/>
                </a:solidFill>
                <a:latin typeface="华文新魏" panose="02010800040101010101" pitchFamily="2" charset="-122"/>
                <a:ea typeface="华文新魏" panose="02010800040101010101" pitchFamily="2" charset="-122"/>
              </a:rPr>
              <a:t>时钟输入端</a:t>
            </a:r>
            <a:r>
              <a:rPr lang="zh-CN" altLang="en-US" sz="2000" b="1" dirty="0">
                <a:latin typeface="华文新魏" panose="02010800040101010101" pitchFamily="2" charset="-122"/>
                <a:ea typeface="华文新魏" panose="02010800040101010101" pitchFamily="2" charset="-122"/>
              </a:rPr>
              <a:t>也按上述规定。</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⑵ 控制函数包括触发器的控制输入</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2 , …,</a:t>
            </a:r>
            <a:r>
              <a:rPr lang="en-US" altLang="zh-CN" sz="2000" b="1" dirty="0">
                <a:solidFill>
                  <a:srgbClr val="FF0000"/>
                </a:solidFill>
                <a:latin typeface="华文新魏" panose="02010800040101010101" pitchFamily="2" charset="-122"/>
                <a:ea typeface="华文新魏" panose="02010800040101010101" pitchFamily="2" charset="-122"/>
              </a:rPr>
              <a:t>Y</a:t>
            </a:r>
            <a:r>
              <a:rPr lang="en-US" altLang="zh-CN" sz="2000" b="1" baseline="-25000" dirty="0">
                <a:solidFill>
                  <a:srgbClr val="FF0000"/>
                </a:solidFill>
                <a:latin typeface="华文新魏" panose="02010800040101010101" pitchFamily="2" charset="-122"/>
                <a:ea typeface="华文新魏" panose="02010800040101010101" pitchFamily="2" charset="-122"/>
              </a:rPr>
              <a:t>n</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及触发器的时钟输入</a:t>
            </a:r>
            <a:r>
              <a:rPr lang="en-US" altLang="zh-CN" sz="2000" b="1" dirty="0">
                <a:solidFill>
                  <a:srgbClr val="FF0000"/>
                </a:solidFill>
                <a:latin typeface="华文新魏" panose="02010800040101010101" pitchFamily="2" charset="-122"/>
                <a:ea typeface="华文新魏" panose="02010800040101010101" pitchFamily="2" charset="-122"/>
              </a:rPr>
              <a:t>(CLK</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 CLK</a:t>
            </a:r>
            <a:r>
              <a:rPr lang="en-US" altLang="zh-CN" sz="2000" b="1" baseline="-25000" dirty="0">
                <a:solidFill>
                  <a:srgbClr val="FF0000"/>
                </a:solidFill>
                <a:latin typeface="华文新魏" panose="02010800040101010101" pitchFamily="2" charset="-122"/>
                <a:ea typeface="华文新魏" panose="02010800040101010101" pitchFamily="2" charset="-122"/>
              </a:rPr>
              <a:t>1</a:t>
            </a:r>
            <a:r>
              <a:rPr lang="en-US" altLang="zh-CN" sz="2000" b="1" dirty="0">
                <a:solidFill>
                  <a:srgbClr val="FF0000"/>
                </a:solidFill>
                <a:latin typeface="华文新魏" panose="02010800040101010101" pitchFamily="2" charset="-122"/>
                <a:ea typeface="华文新魏" panose="02010800040101010101" pitchFamily="2" charset="-122"/>
              </a:rPr>
              <a:t>, …,CLK</a:t>
            </a:r>
            <a:r>
              <a:rPr lang="en-US" altLang="zh-CN" sz="2000" b="1" baseline="-25000" dirty="0">
                <a:solidFill>
                  <a:srgbClr val="FF0000"/>
                </a:solidFill>
                <a:latin typeface="华文新魏" panose="02010800040101010101" pitchFamily="2" charset="-122"/>
                <a:ea typeface="华文新魏" panose="02010800040101010101" pitchFamily="2" charset="-122"/>
              </a:rPr>
              <a:t>r</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⑶ 两个或两个以上的输入变量</a:t>
            </a:r>
            <a:r>
              <a:rPr lang="zh-CN" altLang="en-US" sz="2000" b="1" dirty="0">
                <a:solidFill>
                  <a:srgbClr val="FF0000"/>
                </a:solidFill>
                <a:latin typeface="华文新魏" panose="02010800040101010101" pitchFamily="2" charset="-122"/>
                <a:ea typeface="华文新魏" panose="02010800040101010101" pitchFamily="2" charset="-122"/>
              </a:rPr>
              <a:t>不能同时为</a:t>
            </a:r>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；输入变量</a:t>
            </a:r>
            <a:r>
              <a:rPr lang="zh-CN" altLang="en-US" sz="2000" b="1" dirty="0">
                <a:solidFill>
                  <a:srgbClr val="FF0000"/>
                </a:solidFill>
                <a:latin typeface="华文新魏" panose="02010800040101010101" pitchFamily="2" charset="-122"/>
                <a:ea typeface="华文新魏" panose="02010800040101010101" pitchFamily="2" charset="-122"/>
              </a:rPr>
              <a:t>全为</a:t>
            </a:r>
            <a:r>
              <a:rPr lang="en-US" altLang="zh-CN" sz="2000" b="1" dirty="0">
                <a:solidFill>
                  <a:srgbClr val="FF0000"/>
                </a:solidFill>
                <a:latin typeface="华文新魏" panose="02010800040101010101" pitchFamily="2" charset="-122"/>
                <a:ea typeface="华文新魏" panose="02010800040101010101" pitchFamily="2" charset="-122"/>
              </a:rPr>
              <a:t>0</a:t>
            </a:r>
            <a:r>
              <a:rPr lang="zh-CN" altLang="en-US" sz="2000" b="1" dirty="0">
                <a:latin typeface="华文新魏" panose="02010800040101010101" pitchFamily="2" charset="-122"/>
                <a:ea typeface="华文新魏" panose="02010800040101010101" pitchFamily="2" charset="-122"/>
              </a:rPr>
              <a:t>时，电路状态不变。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charRg st="40" end="8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571">
                                            <p:txEl>
                                              <p:charRg st="81" end="10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9571">
                                            <p:txEl>
                                              <p:charRg st="102" end="16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571">
                                            <p:txEl>
                                              <p:charRg st="169"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edb97554-0581-4bb9-b371-6cf1636dd20b"/>
  <p:tag name="COMMONDATA" val="eyJoZGlkIjoiNDhiNjIzYzU1ZGEzZTY4YzZjM2Q5NDg5MTNkOWY5Nm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60,&quot;width&quot;:309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a3ff824-55d5-4000-83b5-a320f02186e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6d7b5b0-d9d1-412f-bbaa-aed6eabeac36}"/>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237d942-1369-4f88-b45a-de50b4b8d4ef}"/>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a0b63533-71ef-4a5e-a162-a7857162da8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3fb21d57-00b8-4f00-b371-374559c770cc}"/>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2631</Words>
  <Application>Microsoft Office PowerPoint</Application>
  <PresentationFormat>全屏显示(16:9)</PresentationFormat>
  <Paragraphs>848</Paragraphs>
  <Slides>25</Slides>
  <Notes>4</Notes>
  <HiddenSlides>0</HiddenSlides>
  <MMClips>0</MMClips>
  <ScaleCrop>false</ScaleCrop>
  <HeadingPairs>
    <vt:vector size="6" baseType="variant">
      <vt:variant>
        <vt:lpstr>已用的字体</vt:lpstr>
      </vt:variant>
      <vt:variant>
        <vt:i4>9</vt:i4>
      </vt:variant>
      <vt:variant>
        <vt:lpstr>主题</vt:lpstr>
      </vt:variant>
      <vt:variant>
        <vt:i4>9</vt:i4>
      </vt:variant>
      <vt:variant>
        <vt:lpstr>幻灯片标题</vt:lpstr>
      </vt:variant>
      <vt:variant>
        <vt:i4>25</vt:i4>
      </vt:variant>
    </vt:vector>
  </HeadingPairs>
  <TitlesOfParts>
    <vt:vector size="43" baseType="lpstr">
      <vt:lpstr>Arial Unicode MS</vt:lpstr>
      <vt:lpstr>方正综艺简体</vt:lpstr>
      <vt:lpstr>黑体</vt:lpstr>
      <vt:lpstr>华文新魏</vt:lpstr>
      <vt:lpstr>Arial</vt:lpstr>
      <vt:lpstr>Calibri</vt:lpstr>
      <vt:lpstr>Calibri Light</vt:lpstr>
      <vt:lpstr>Times New Roman</vt:lpstr>
      <vt:lpstr>Wingdings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数 字 逻 辑 电 路</vt:lpstr>
      <vt:lpstr>３.３、异步时序电路的分析与设计 </vt:lpstr>
      <vt:lpstr>３.３、 异步时序电路的分析与设计 </vt:lpstr>
      <vt:lpstr>３.３、 异步时序电路的分析与设计 </vt:lpstr>
      <vt:lpstr>PowerPoint 演示文稿</vt:lpstr>
      <vt:lpstr>PowerPoint 演示文稿</vt:lpstr>
      <vt:lpstr>1) 脉冲异步时序电路与同步时序电路相同点是：    （1） 存储元件都是触发器/锁存器。    （2） 状态的改变都依赖于外部输入（脉冲）和电路当前状态。 </vt:lpstr>
      <vt:lpstr>3) 脉冲异步时序电路输入的限制：</vt:lpstr>
      <vt:lpstr>2　 脉冲异步时序电路的分析</vt:lpstr>
      <vt:lpstr>PowerPoint 演示文稿</vt:lpstr>
      <vt:lpstr>分析步骤如下：</vt:lpstr>
      <vt:lpstr>状态真值表和次态真值表</vt:lpstr>
      <vt:lpstr>⑶  画出状态表和状态图</vt:lpstr>
      <vt:lpstr>例2  试分析如图所示的脉冲异步时序电路。</vt:lpstr>
      <vt:lpstr>⑵ 列出状态真值表及次态真值表</vt:lpstr>
      <vt:lpstr>⑵ 列出状态真值表及次态真值表</vt:lpstr>
      <vt:lpstr>⑶ 画出状态表和状态图</vt:lpstr>
      <vt:lpstr>3　脉冲异步时序电路的设计</vt:lpstr>
      <vt:lpstr>例   用D触发器设计一个“x1–x1–x2”序列检测器（米勒型）。</vt:lpstr>
      <vt:lpstr>⑵  状态化简</vt:lpstr>
      <vt:lpstr>⑵  状态化简</vt:lpstr>
      <vt:lpstr>⑷ 确定控制函数及输出函数</vt:lpstr>
      <vt:lpstr>⑸ 关于电路挂起的讨论</vt:lpstr>
      <vt:lpstr>⑸ 关于电路挂起的讨论</vt:lpstr>
      <vt:lpstr>⑹ 画出电路图</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同步时序电路的分析</dc:title>
  <dc:creator>mcx</dc:creator>
  <cp:lastModifiedBy>wang jinyu</cp:lastModifiedBy>
  <cp:revision>318</cp:revision>
  <dcterms:created xsi:type="dcterms:W3CDTF">2002-09-09T07:46:00Z</dcterms:created>
  <dcterms:modified xsi:type="dcterms:W3CDTF">2024-04-28T06:28:39Z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0FE7DCE548624812BCA41C6DCBD82320_13</vt:lpwstr>
  </property>
  <property fmtid="{D5CDD505-2E9C-101B-9397-08002B2CF9AE}" pid="4" name="commondata">
    <vt:lpwstr>eyJoZGlkIjoiNDhiNjIzYzU1ZGEzZTY4YzZjM2Q5NDg5MTNkOWY5NmYifQ==</vt:lpwstr>
  </property>
</Properties>
</file>