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58" r:id="rId2"/>
    <p:sldId id="259" r:id="rId3"/>
    <p:sldId id="308" r:id="rId4"/>
    <p:sldId id="329" r:id="rId5"/>
    <p:sldId id="328" r:id="rId6"/>
    <p:sldId id="323" r:id="rId7"/>
    <p:sldId id="315" r:id="rId8"/>
    <p:sldId id="316" r:id="rId9"/>
    <p:sldId id="324" r:id="rId10"/>
    <p:sldId id="317" r:id="rId11"/>
    <p:sldId id="327" r:id="rId12"/>
    <p:sldId id="325" r:id="rId13"/>
    <p:sldId id="330" r:id="rId14"/>
    <p:sldId id="326" r:id="rId15"/>
  </p:sldIdLst>
  <p:sldSz cx="9144000" cy="6858000" type="screen4x3"/>
  <p:notesSz cx="9942513" cy="67611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AFC6"/>
    <a:srgbClr val="5482A3"/>
    <a:srgbClr val="F5F5F5"/>
    <a:srgbClr val="8BABC3"/>
    <a:srgbClr val="A6A6A6"/>
    <a:srgbClr val="789BB5"/>
    <a:srgbClr val="D54A47"/>
    <a:srgbClr val="5B868F"/>
    <a:srgbClr val="75A380"/>
    <a:srgbClr val="E3A4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94660"/>
  </p:normalViewPr>
  <p:slideViewPr>
    <p:cSldViewPr snapToGrid="0">
      <p:cViewPr varScale="1">
        <p:scale>
          <a:sx n="79" d="100"/>
          <a:sy n="79" d="100"/>
        </p:scale>
        <p:origin x="355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80AA6-A04A-47F3-97F7-EFC1BAA645F9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F9CAD-5B3E-4948-B48C-79864FEC51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1485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1790" y="1"/>
            <a:ext cx="4308422" cy="3392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84553-D4CB-4436-A308-FC56A8E3EF4D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49638" y="844550"/>
            <a:ext cx="3043237" cy="2282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252" y="3253809"/>
            <a:ext cx="7954010" cy="266220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1790" y="6421932"/>
            <a:ext cx="4308422" cy="3392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A6B7D-4A1A-4A4D-93B7-D784EA5E4B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04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3" y="140481"/>
            <a:ext cx="3194092" cy="855561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3">
              <a:alphaModFix amt="1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 userDrawn="1"/>
        </p:nvSpPr>
        <p:spPr>
          <a:xfrm>
            <a:off x="179613" y="1798271"/>
            <a:ext cx="8792938" cy="152459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9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2228850" y="2492944"/>
            <a:ext cx="6915151" cy="4365057"/>
          </a:xfrm>
          <a:prstGeom prst="rect">
            <a:avLst/>
          </a:prstGeom>
          <a:blipFill dpi="0" rotWithShape="1">
            <a:blip r:embed="rId2">
              <a:alphaModFix amt="1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458263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70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13955" y="2093081"/>
            <a:ext cx="79160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500" b="1" dirty="0">
                <a:solidFill>
                  <a:schemeClr val="bg1"/>
                </a:solidFill>
              </a:rPr>
              <a:t>数</a:t>
            </a:r>
            <a:r>
              <a:rPr lang="zh-CN" altLang="en-US" sz="5500" b="1">
                <a:solidFill>
                  <a:schemeClr val="bg1"/>
                </a:solidFill>
              </a:rPr>
              <a:t>电第三次</a:t>
            </a:r>
            <a:r>
              <a:rPr lang="zh-CN" altLang="en-US" sz="5500" b="1" dirty="0">
                <a:solidFill>
                  <a:schemeClr val="bg1"/>
                </a:solidFill>
              </a:rPr>
              <a:t>作业</a:t>
            </a:r>
          </a:p>
        </p:txBody>
      </p:sp>
    </p:spTree>
    <p:extLst>
      <p:ext uri="{BB962C8B-B14F-4D97-AF65-F5344CB8AC3E}">
        <p14:creationId xmlns:p14="http://schemas.microsoft.com/office/powerpoint/2010/main" val="372773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19A7B-CE6C-4F47-91CF-921055A8565B}"/>
              </a:ext>
            </a:extLst>
          </p:cNvPr>
          <p:cNvSpPr/>
          <p:nvPr/>
        </p:nvSpPr>
        <p:spPr>
          <a:xfrm>
            <a:off x="650804" y="361573"/>
            <a:ext cx="7080524" cy="46138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cs typeface="Times New Roman" panose="02020603050405020304" pitchFamily="18" charset="0"/>
              </a:rPr>
              <a:t>2.14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DB99BA-315F-4D2D-84D6-0B9005D9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553" y="1077056"/>
            <a:ext cx="7287463" cy="414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14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19A7B-CE6C-4F47-91CF-921055A8565B}"/>
              </a:ext>
            </a:extLst>
          </p:cNvPr>
          <p:cNvSpPr/>
          <p:nvPr/>
        </p:nvSpPr>
        <p:spPr>
          <a:xfrm>
            <a:off x="650804" y="361573"/>
            <a:ext cx="7080524" cy="3367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+mn-ea"/>
                <a:ea typeface="等线" panose="02010600030101010101" pitchFamily="2" charset="-122"/>
                <a:cs typeface="Times New Roman" panose="02020603050405020304" pitchFamily="18" charset="0"/>
              </a:rPr>
              <a:t>2.15</a:t>
            </a:r>
            <a:r>
              <a:rPr lang="en-US" altLang="zh-CN" kern="100" dirty="0">
                <a:solidFill>
                  <a:srgbClr val="FF0000"/>
                </a:solidFill>
                <a:latin typeface="+mn-ea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7959E5D-987F-44B6-89DF-3AFF59CD1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8" y="1363538"/>
            <a:ext cx="5175953" cy="21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690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184034A-B9AC-8F75-8B10-C6BC5B7CF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075" y="628956"/>
            <a:ext cx="5219352" cy="52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81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/>
              <p:nvPr/>
            </p:nvSpPr>
            <p:spPr>
              <a:xfrm>
                <a:off x="650804" y="361573"/>
                <a:ext cx="7080524" cy="3505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ea typeface="等线" panose="02010600030101010101" pitchFamily="2" charset="-122"/>
                    <a:cs typeface="Times New Roman" panose="02020603050405020304" pitchFamily="18" charset="0"/>
                  </a:rPr>
                  <a:t>2.19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用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表示余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码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用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表示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8421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码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则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 kern="100">
                          <a:latin typeface="Cambria Math" panose="02040503050406030204" pitchFamily="18" charset="0"/>
                          <a:ea typeface="微软雅黑" panose="020B0503020204020204" pitchFamily="34" charset="-122"/>
                          <a:cs typeface="微软雅黑" panose="020B0503020204020204" pitchFamily="34" charset="-122"/>
                        </a:rPr>
                        <m:t>−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0011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zh-CN" altLang="en-US" i="1" kern="10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微软雅黑" panose="020B0503020204020204" pitchFamily="34" charset="-122"/>
                            </a:rPr>
                            <m:t>−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0011</m:t>
                          </m:r>
                        </m:e>
                      </m:d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补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+1101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04" y="361573"/>
                <a:ext cx="7080524" cy="3505896"/>
              </a:xfrm>
              <a:prstGeom prst="rect">
                <a:avLst/>
              </a:prstGeom>
              <a:blipFill>
                <a:blip r:embed="rId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4349027-8D2E-4052-A112-6BDB14442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355" y="2782921"/>
            <a:ext cx="2538987" cy="24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2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/>
              <p:nvPr/>
            </p:nvSpPr>
            <p:spPr>
              <a:xfrm>
                <a:off x="483210" y="344162"/>
                <a:ext cx="8634345" cy="4267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ea typeface="等线" panose="02010600030101010101" pitchFamily="2" charset="-122"/>
                    <a:cs typeface="Times New Roman" panose="02020603050405020304" pitchFamily="18" charset="0"/>
                  </a:rPr>
                  <a:t>2.19</a:t>
                </a: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CN" altLang="zh-CN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kern="1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d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用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表示余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码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用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表示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8421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码</m:t>
                      </m:r>
                    </m:oMath>
                  </m:oMathPara>
                </a14:m>
                <a:endParaRPr lang="en-US" altLang="zh-CN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余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码的前五个数（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0000-0100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）可由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2421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码的前五个数加上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（即加上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0011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）得到，余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码的后五个数（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1011-1111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）可由当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2421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码的后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个数减去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（即加上</a:t>
                </a:r>
                <a:r>
                  <a:rPr lang="en-US" altLang="zh-CN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1101</a:t>
                </a:r>
                <a:r>
                  <a:rPr lang="zh-CN" altLang="en-US" kern="100" dirty="0">
                    <a:latin typeface="Cambria Math" panose="020405030504060302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）得到。</a:t>
                </a:r>
                <a:endParaRPr lang="en-US" altLang="zh-CN" kern="100" dirty="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则由题可知，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74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LS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283</m:t>
                      </m:r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的输入端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取值是变化的，</m:t>
                      </m:r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其中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的取值与输入端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一致，也即与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中的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一致；</m:t>
                      </m:r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输入端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的取值为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的反，也即为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的反；</m:t>
                      </m:r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输入端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取值一直为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则电路图如下：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10" y="344162"/>
                <a:ext cx="8634345" cy="4267643"/>
              </a:xfrm>
              <a:prstGeom prst="rect">
                <a:avLst/>
              </a:prstGeom>
              <a:blipFill>
                <a:blip r:embed="rId2"/>
                <a:stretch>
                  <a:fillRect l="-565" r="-3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9B78F2D9-DB56-4E6A-AC85-3909725E4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6" y="3057699"/>
            <a:ext cx="2950720" cy="2847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0D602F-1301-418B-A646-7656DE255ED3}"/>
                  </a:ext>
                </a:extLst>
              </p:cNvPr>
              <p:cNvSpPr/>
              <p:nvPr/>
            </p:nvSpPr>
            <p:spPr>
              <a:xfrm>
                <a:off x="4425886" y="3222276"/>
                <a:ext cx="3548630" cy="1778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zh-CN" altLang="en-US" b="1" kern="100">
                    <a:solidFill>
                      <a:srgbClr val="FF0000"/>
                    </a:solidFill>
                    <a:ea typeface="等线" panose="02010600030101010101" pitchFamily="2" charset="-122"/>
                    <a:cs typeface="Times New Roman" panose="02020603050405020304" pitchFamily="18" charset="0"/>
                  </a:rPr>
                  <a:t>注：</a:t>
                </a:r>
                <a:endParaRPr lang="en-US" altLang="zh-CN" b="1" kern="100">
                  <a:solidFill>
                    <a:srgbClr val="FF0000"/>
                  </a:solidFill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en-US" kern="100">
                    <a:ea typeface="等线" panose="02010600030101010101" pitchFamily="2" charset="-122"/>
                    <a:cs typeface="Times New Roman" panose="02020603050405020304" pitchFamily="18" charset="0"/>
                  </a:rPr>
                  <a:t>通过上述分析</a:t>
                </a:r>
                <a14:m>
                  <m:oMath xmlns:m="http://schemas.openxmlformats.org/officeDocument/2006/math"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可知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endParaRPr lang="en-US" altLang="zh-CN" i="1" kern="100">
                  <a:latin typeface="Cambria Math" panose="02040503050406030204" pitchFamily="18" charset="0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kern="100" smtClean="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kern="100">
                          <a:latin typeface="等线" panose="02010600030101010101" pitchFamily="2" charset="-122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kern="10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zh-CN" altLang="en-US" i="1" kern="10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理清思路</m:t>
                    </m:r>
                    <m:r>
                      <a:rPr lang="zh-CN" altLang="en-US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，</m:t>
                    </m:r>
                  </m:oMath>
                </a14:m>
                <a:r>
                  <a:rPr lang="zh-CN" altLang="en-US" kern="10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电路图不用太过复杂</a:t>
                </a:r>
                <a:endParaRPr lang="en-US" altLang="zh-CN" kern="10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BA0D602F-1301-418B-A646-7656DE255E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886" y="3222276"/>
                <a:ext cx="3548630" cy="1778757"/>
              </a:xfrm>
              <a:prstGeom prst="rect">
                <a:avLst/>
              </a:prstGeom>
              <a:blipFill>
                <a:blip r:embed="rId4"/>
                <a:stretch>
                  <a:fillRect l="-1375" t="-2062" b="-3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90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"/>
              <p:cNvSpPr txBox="1">
                <a:spLocks noChangeArrowheads="1"/>
              </p:cNvSpPr>
              <p:nvPr/>
            </p:nvSpPr>
            <p:spPr>
              <a:xfrm>
                <a:off x="430095" y="470481"/>
                <a:ext cx="8077200" cy="5154631"/>
              </a:xfr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en-US" altLang="zh-CN" sz="1800" dirty="0"/>
                  <a:t>2.1</a:t>
                </a:r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800" dirty="0"/>
                  <a:t>由图得：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ba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1800" i="1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altLang="zh-CN" sz="1800" i="1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r>
                  <a:rPr lang="zh-CN" altLang="en-US" sz="1800" dirty="0"/>
                  <a:t>波形图：</a:t>
                </a:r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r>
                  <a:rPr lang="en-US" altLang="zh-CN" sz="1800" dirty="0"/>
                  <a:t>2.2</a:t>
                </a:r>
              </a:p>
              <a:p>
                <a:pPr marL="0" indent="0" algn="just">
                  <a:lnSpc>
                    <a:spcPct val="125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ba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arPr>
                        <m:e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zh-CN" sz="1800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1800" i="1" kern="100"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m:t>8</m:t>
                              </m:r>
                            </m:sub>
                          </m:sSub>
                        </m:e>
                      </m:bar>
                    </m:oMath>
                    <m:oMath xmlns:m="http://schemas.openxmlformats.org/officeDocument/2006/math"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结论：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是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𝐵𝐶𝐷</m:t>
                      </m:r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码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是</m:t>
                      </m:r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CN" altLang="zh-CN" sz="1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800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对</m:t>
                      </m:r>
                      <m:r>
                        <a:rPr lang="en-US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9</m:t>
                      </m:r>
                      <m:r>
                        <a:rPr lang="zh-CN" altLang="zh-CN" sz="1800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的变补</m:t>
                      </m:r>
                    </m:oMath>
                  </m:oMathPara>
                </a14:m>
                <a:endParaRPr lang="zh-CN" altLang="zh-CN" sz="1800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  <a:p>
                <a:pPr>
                  <a:spcBef>
                    <a:spcPct val="50000"/>
                  </a:spcBef>
                  <a:buFontTx/>
                  <a:buNone/>
                </a:pPr>
                <a:endParaRPr lang="en-US" altLang="zh-CN" sz="1800" dirty="0"/>
              </a:p>
            </p:txBody>
          </p:sp>
        </mc:Choice>
        <mc:Fallback xmlns="">
          <p:sp>
            <p:nvSpPr>
              <p:cNvPr id="2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5" y="470481"/>
                <a:ext cx="8077200" cy="515463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E3C938B-53B5-4B5C-B5EB-454CF373A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797" y="1327128"/>
            <a:ext cx="2115495" cy="185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23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19A7B-CE6C-4F47-91CF-921055A8565B}"/>
              </a:ext>
            </a:extLst>
          </p:cNvPr>
          <p:cNvSpPr/>
          <p:nvPr/>
        </p:nvSpPr>
        <p:spPr>
          <a:xfrm>
            <a:off x="410888" y="551596"/>
            <a:ext cx="8782207" cy="2622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Aft>
                <a:spcPts val="0"/>
              </a:spcAft>
            </a:pPr>
            <a:r>
              <a:rPr lang="en-US" altLang="zh-CN" dirty="0">
                <a:ea typeface="Cambria Math" panose="02040503050406030204" pitchFamily="18" charset="0"/>
              </a:rPr>
              <a:t>2.3</a:t>
            </a:r>
            <a:br>
              <a:rPr lang="zh-CN" altLang="zh-CN" dirty="0">
                <a:latin typeface="Cambria Math" panose="02040503050406030204" pitchFamily="18" charset="0"/>
              </a:rPr>
            </a:b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Z = D</a:t>
            </a:r>
            <a:endParaRPr lang="zh-CN" altLang="zh-CN" kern="100" dirty="0">
              <a:latin typeface="Cambria Math" panose="02040503050406030204" pitchFamily="18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Y = C </a:t>
            </a:r>
            <a:r>
              <a:rPr lang="zh-CN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Calibri" panose="020F0502020204030204" pitchFamily="34" charset="0"/>
              </a:rPr>
              <a:t>⊕</a:t>
            </a: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D</a:t>
            </a:r>
            <a:endParaRPr lang="zh-CN" altLang="zh-CN" kern="100" dirty="0">
              <a:latin typeface="Cambria Math" panose="02040503050406030204" pitchFamily="18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X = B </a:t>
            </a:r>
            <a:r>
              <a:rPr lang="zh-CN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Calibri" panose="020F0502020204030204" pitchFamily="34" charset="0"/>
              </a:rPr>
              <a:t>⊕</a:t>
            </a: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 C + Y )== B </a:t>
            </a:r>
            <a:r>
              <a:rPr lang="zh-CN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Calibri" panose="020F0502020204030204" pitchFamily="34" charset="0"/>
              </a:rPr>
              <a:t>⊕</a:t>
            </a: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 C + D )</a:t>
            </a:r>
            <a:endParaRPr lang="zh-CN" altLang="zh-CN" kern="100" dirty="0">
              <a:latin typeface="Cambria Math" panose="02040503050406030204" pitchFamily="18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W = A </a:t>
            </a:r>
            <a:r>
              <a:rPr lang="zh-CN" altLang="zh-CN" kern="100" dirty="0">
                <a:latin typeface="Cambria Math" panose="02040503050406030204" pitchFamily="18" charset="0"/>
                <a:ea typeface="等线" panose="02010600030101010101" pitchFamily="2" charset="-122"/>
                <a:cs typeface="Calibri" panose="020F0502020204030204" pitchFamily="34" charset="0"/>
              </a:rPr>
              <a:t>⊕</a:t>
            </a:r>
            <a:r>
              <a:rPr lang="en-US" altLang="zh-CN" kern="1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( B + C + D )    </a:t>
            </a:r>
            <a:endParaRPr lang="zh-CN" altLang="zh-CN" kern="100" dirty="0">
              <a:latin typeface="Cambria Math" panose="02040503050406030204" pitchFamily="18" charset="0"/>
              <a:ea typeface="等线" panose="02010600030101010101" pitchFamily="2" charset="-122"/>
              <a:cs typeface="Calibri" panose="020F0502020204030204" pitchFamily="34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zh-CN" altLang="zh-CN" kern="100" dirty="0">
                <a:latin typeface="+mn-ea"/>
                <a:cs typeface="Calibri" panose="020F0502020204030204" pitchFamily="34" charset="0"/>
              </a:rPr>
              <a:t>结论：</a:t>
            </a:r>
            <a:r>
              <a:rPr lang="en-US" altLang="zh-CN" kern="100" dirty="0">
                <a:latin typeface="+mn-ea"/>
                <a:cs typeface="Calibri" panose="020F0502020204030204" pitchFamily="34" charset="0"/>
              </a:rPr>
              <a:t>16</a:t>
            </a:r>
            <a:r>
              <a:rPr lang="zh-CN" altLang="en-US" kern="100" dirty="0">
                <a:latin typeface="+mn-ea"/>
                <a:cs typeface="Calibri" panose="020F0502020204030204" pitchFamily="34" charset="0"/>
              </a:rPr>
              <a:t>（四位二进制）</a:t>
            </a:r>
            <a:r>
              <a:rPr lang="zh-CN" altLang="zh-CN" kern="100" dirty="0">
                <a:latin typeface="+mn-ea"/>
                <a:cs typeface="Calibri" panose="020F0502020204030204" pitchFamily="34" charset="0"/>
              </a:rPr>
              <a:t>变补器。</a:t>
            </a:r>
          </a:p>
          <a:p>
            <a:pPr>
              <a:lnSpc>
                <a:spcPct val="125000"/>
              </a:lnSpc>
              <a:spcBef>
                <a:spcPct val="50000"/>
              </a:spcBef>
              <a:buFontTx/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DE9DE54-1F09-17C0-BBC9-9BE3BB2D9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100" y="121937"/>
            <a:ext cx="4160881" cy="314733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0128EC-9E91-020A-1040-66D40356E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099" y="3269270"/>
            <a:ext cx="4160881" cy="323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399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19A7B-CE6C-4F47-91CF-921055A8565B}"/>
              </a:ext>
            </a:extLst>
          </p:cNvPr>
          <p:cNvSpPr/>
          <p:nvPr/>
        </p:nvSpPr>
        <p:spPr>
          <a:xfrm>
            <a:off x="218102" y="184648"/>
            <a:ext cx="8782207" cy="406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  <a:buFontTx/>
              <a:buNone/>
            </a:pPr>
            <a:r>
              <a:rPr lang="en-US" altLang="zh-CN" dirty="0"/>
              <a:t>2.4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AD3E8DF-BD57-D81D-35DD-26CF76AC7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669"/>
            <a:ext cx="9144000" cy="559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1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522B32-3E0E-3F84-0EFA-1F6395F3B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70" y="822458"/>
            <a:ext cx="6549014" cy="442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13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/>
              <p:nvPr/>
            </p:nvSpPr>
            <p:spPr>
              <a:xfrm>
                <a:off x="652387" y="665869"/>
                <a:ext cx="2566796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  <a:p>
                <a:pPr algn="just">
                  <a:spcAft>
                    <a:spcPts val="0"/>
                  </a:spcAft>
                </a:pPr>
                <a:r>
                  <a:rPr lang="en-US" altLang="zh-CN" dirty="0"/>
                  <a:t>2.9</a:t>
                </a:r>
              </a:p>
              <a:p>
                <a:pPr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令典型格雷码为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ABCD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二进制码为</a:t>
                </a: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WXYZ</a:t>
                </a:r>
                <a:r>
                  <a:rPr lang="zh-CN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，则</a:t>
                </a:r>
                <a:endParaRPr lang="en-US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𝑌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𝑍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m:t>𝐷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387" y="665869"/>
                <a:ext cx="2566796" cy="5078313"/>
              </a:xfrm>
              <a:prstGeom prst="rect">
                <a:avLst/>
              </a:prstGeom>
              <a:blipFill>
                <a:blip r:embed="rId2"/>
                <a:stretch>
                  <a:fillRect l="-1900" r="-2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8EF8AF0-180D-461A-A3F5-B4B14C65C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026" y="3725568"/>
            <a:ext cx="2566796" cy="173743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03E4A7-804D-A58A-1A1C-04832DF67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51" y="374515"/>
            <a:ext cx="4093290" cy="24804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6DF0BAA-F165-C672-7412-ADBFA0F80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541" y="410707"/>
            <a:ext cx="4381234" cy="244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97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/>
              <p:nvPr/>
            </p:nvSpPr>
            <p:spPr>
              <a:xfrm>
                <a:off x="581184" y="656486"/>
                <a:ext cx="7486165" cy="45240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2.11</a:t>
                </a:r>
                <a:br>
                  <a:rPr lang="zh-CN" altLang="zh-CN" dirty="0"/>
                </a:b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F=</a:t>
                </a:r>
                <a:r>
                  <a:rPr lang="en-US" altLang="zh-CN" kern="100" dirty="0"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ba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+AC</a:t>
                </a:r>
              </a:p>
              <a:p>
                <a:pPr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BC=11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AC=00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时，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AB=10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消除：添加多余项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bar>
                    <m:r>
                      <a:rPr lang="zh-CN" altLang="en-US" i="1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BC</m:t>
                    </m:r>
                    <m:r>
                      <a:rPr lang="zh-CN" altLang="en-US" i="1" kern="1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、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zh-CN" altLang="zh-CN" kern="1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endParaRPr lang="zh-CN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2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）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F=(A+C+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)(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)(B+D)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D=0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A,C=0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或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均可），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zh-CN" altLang="zh-CN" i="1" kern="100">
                        <a:latin typeface="Cambria Math" panose="02040503050406030204" pitchFamily="18" charset="0"/>
                        <a:cs typeface="MS Gothic" panose="020B0609070205080204" pitchFamily="49" charset="-128"/>
                      </a:rPr>
                      <m:t>⋅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AB=01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D=0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或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均可），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zh-CN" altLang="zh-CN" i="1" kern="100">
                        <a:latin typeface="Cambria Math" panose="02040503050406030204" pitchFamily="18" charset="0"/>
                        <a:cs typeface="MS Gothic" panose="020B0609070205080204" pitchFamily="49" charset="-128"/>
                      </a:rPr>
                      <m:t>⋅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ba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AC=00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时（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B=0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或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1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都可以），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kern="1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zh-CN" altLang="zh-CN" i="1" kern="100">
                        <a:latin typeface="Cambria Math" panose="02040503050406030204" pitchFamily="18" charset="0"/>
                        <a:cs typeface="MS Gothic" panose="020B0609070205080204" pitchFamily="49" charset="-128"/>
                      </a:rPr>
                      <m:t>⋅</m:t>
                    </m:r>
                    <m:bar>
                      <m:barPr>
                        <m:pos m:val="top"/>
                        <m:ctrlPr>
                          <a:rPr lang="zh-CN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ar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bar>
                  </m:oMath>
                </a14:m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，存在静态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0</a:t>
                </a:r>
                <a:r>
                  <a:rPr lang="zh-CN" altLang="zh-CN" kern="100" dirty="0">
                    <a:latin typeface="+mn-ea"/>
                    <a:cs typeface="Times New Roman" panose="02020603050405020304" pitchFamily="18" charset="0"/>
                  </a:rPr>
                  <a:t>险象</a:t>
                </a:r>
                <a:endParaRPr lang="en-US" altLang="zh-CN" kern="100" dirty="0">
                  <a:latin typeface="+mn-ea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25000"/>
                  </a:lnSpc>
                  <a:spcAft>
                    <a:spcPts val="0"/>
                  </a:spcAft>
                </a:pPr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消除：添加多余项（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acc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0" i="1" kern="10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zh-CN" altLang="en-US" kern="100" dirty="0">
                    <a:latin typeface="+mn-ea"/>
                    <a:cs typeface="Times New Roman" panose="02020603050405020304" pitchFamily="18" charset="0"/>
                  </a:rPr>
                  <a:t>）、</a:t>
                </a:r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(A+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b="0" i="1" kern="1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lang="en-US" altLang="zh-CN" kern="100" dirty="0">
                    <a:latin typeface="+mn-ea"/>
                    <a:cs typeface="Times New Roman" panose="02020603050405020304" pitchFamily="18" charset="0"/>
                  </a:rPr>
                  <a:t>+C)</a:t>
                </a:r>
                <a:endParaRPr lang="zh-CN" altLang="zh-CN" kern="100" dirty="0">
                  <a:latin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E8919A7B-CE6C-4F47-91CF-921055A85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84" y="656486"/>
                <a:ext cx="7486165" cy="4524059"/>
              </a:xfrm>
              <a:prstGeom prst="rect">
                <a:avLst/>
              </a:prstGeom>
              <a:blipFill>
                <a:blip r:embed="rId2"/>
                <a:stretch>
                  <a:fillRect l="-651" b="-14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9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8919A7B-CE6C-4F47-91CF-921055A8565B}"/>
              </a:ext>
            </a:extLst>
          </p:cNvPr>
          <p:cNvSpPr/>
          <p:nvPr/>
        </p:nvSpPr>
        <p:spPr>
          <a:xfrm>
            <a:off x="745350" y="705333"/>
            <a:ext cx="7080524" cy="14284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CN" dirty="0"/>
              <a:t>2.12</a:t>
            </a:r>
          </a:p>
          <a:p>
            <a:pPr algn="just">
              <a:spcAft>
                <a:spcPts val="0"/>
              </a:spcAft>
            </a:pPr>
            <a:br>
              <a:rPr lang="zh-CN" altLang="zh-CN" dirty="0"/>
            </a:br>
            <a:endParaRPr lang="en-US" altLang="zh-CN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endParaRPr lang="en-US" altLang="zh-CN" kern="100" dirty="0"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9B35BF-8BEE-F21C-AD47-2832A446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04" y="790824"/>
            <a:ext cx="5590672" cy="482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2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143692" y="4976443"/>
            <a:ext cx="8856617" cy="1763991"/>
            <a:chOff x="143692" y="4976443"/>
            <a:chExt cx="8856617" cy="1763991"/>
          </a:xfrm>
        </p:grpSpPr>
        <p:sp>
          <p:nvSpPr>
            <p:cNvPr id="17" name="矩形 16"/>
            <p:cNvSpPr/>
            <p:nvPr/>
          </p:nvSpPr>
          <p:spPr>
            <a:xfrm>
              <a:off x="143692" y="5947563"/>
              <a:ext cx="8856617" cy="792871"/>
            </a:xfrm>
            <a:prstGeom prst="rect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>
              <a:off x="7382939" y="4976443"/>
              <a:ext cx="1475283" cy="636426"/>
            </a:xfrm>
            <a:prstGeom prst="triangle">
              <a:avLst/>
            </a:prstGeom>
            <a:solidFill>
              <a:srgbClr val="D54A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矩形 20"/>
          <p:cNvSpPr/>
          <p:nvPr/>
        </p:nvSpPr>
        <p:spPr>
          <a:xfrm>
            <a:off x="7590178" y="5600689"/>
            <a:ext cx="1060803" cy="817295"/>
          </a:xfrm>
          <a:prstGeom prst="rect">
            <a:avLst/>
          </a:prstGeom>
          <a:solidFill>
            <a:srgbClr val="D54A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KSO_Shape"/>
          <p:cNvSpPr>
            <a:spLocks/>
          </p:cNvSpPr>
          <p:nvPr/>
        </p:nvSpPr>
        <p:spPr bwMode="auto">
          <a:xfrm>
            <a:off x="7784360" y="4868560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8F2FBB-A158-7D62-0FD4-2D3ACE12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91" y="117566"/>
            <a:ext cx="4327659" cy="25989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F25343-383A-42DE-C1E0-DDB376A44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166" y="124049"/>
            <a:ext cx="4421795" cy="25989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F143F94-A9E3-9F81-36FB-76BD20EF23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4" y="2620057"/>
            <a:ext cx="4421796" cy="316015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E297B5E-2D66-9782-9171-F39A8CDFCF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370" y="2653849"/>
            <a:ext cx="4574852" cy="3092573"/>
          </a:xfrm>
          <a:prstGeom prst="rect">
            <a:avLst/>
          </a:prstGeom>
        </p:spPr>
      </p:pic>
      <p:sp>
        <p:nvSpPr>
          <p:cNvPr id="16" name="KSO_Shape">
            <a:extLst>
              <a:ext uri="{FF2B5EF4-FFF2-40B4-BE49-F238E27FC236}">
                <a16:creationId xmlns:a16="http://schemas.microsoft.com/office/drawing/2014/main" id="{2B67999F-AF13-AE82-86B2-631C2E1B0E74}"/>
              </a:ext>
            </a:extLst>
          </p:cNvPr>
          <p:cNvSpPr>
            <a:spLocks/>
          </p:cNvSpPr>
          <p:nvPr/>
        </p:nvSpPr>
        <p:spPr bwMode="auto">
          <a:xfrm>
            <a:off x="7851866" y="5243456"/>
            <a:ext cx="710950" cy="661322"/>
          </a:xfrm>
          <a:custGeom>
            <a:avLst/>
            <a:gdLst>
              <a:gd name="T0" fmla="*/ 726341 w 2395538"/>
              <a:gd name="T1" fmla="*/ 2170112 h 2170112"/>
              <a:gd name="T2" fmla="*/ 1441768 w 2395538"/>
              <a:gd name="T3" fmla="*/ 728510 h 2170112"/>
              <a:gd name="T4" fmla="*/ 1885633 w 2395538"/>
              <a:gd name="T5" fmla="*/ 1143658 h 2170112"/>
              <a:gd name="T6" fmla="*/ 1870393 w 2395538"/>
              <a:gd name="T7" fmla="*/ 1187775 h 2170112"/>
              <a:gd name="T8" fmla="*/ 1824038 w 2395538"/>
              <a:gd name="T9" fmla="*/ 1209358 h 2170112"/>
              <a:gd name="T10" fmla="*/ 1774825 w 2395538"/>
              <a:gd name="T11" fmla="*/ 1196345 h 2170112"/>
              <a:gd name="T12" fmla="*/ 87630 w 2395538"/>
              <a:gd name="T13" fmla="*/ 1207136 h 2170112"/>
              <a:gd name="T14" fmla="*/ 36195 w 2395538"/>
              <a:gd name="T15" fmla="*/ 1203010 h 2170112"/>
              <a:gd name="T16" fmla="*/ 2540 w 2395538"/>
              <a:gd name="T17" fmla="*/ 1166510 h 2170112"/>
              <a:gd name="T18" fmla="*/ 7937 w 2395538"/>
              <a:gd name="T19" fmla="*/ 1121123 h 2170112"/>
              <a:gd name="T20" fmla="*/ 1968140 w 2395538"/>
              <a:gd name="T21" fmla="*/ 219388 h 2170112"/>
              <a:gd name="T22" fmla="*/ 2114413 w 2395538"/>
              <a:gd name="T23" fmla="*/ 243789 h 2170112"/>
              <a:gd name="T24" fmla="*/ 2240697 w 2395538"/>
              <a:gd name="T25" fmla="*/ 284667 h 2170112"/>
              <a:gd name="T26" fmla="*/ 2388557 w 2395538"/>
              <a:gd name="T27" fmla="*/ 355016 h 2170112"/>
              <a:gd name="T28" fmla="*/ 2336521 w 2395538"/>
              <a:gd name="T29" fmla="*/ 373079 h 2170112"/>
              <a:gd name="T30" fmla="*/ 2250533 w 2395538"/>
              <a:gd name="T31" fmla="*/ 415225 h 2170112"/>
              <a:gd name="T32" fmla="*/ 2138845 w 2395538"/>
              <a:gd name="T33" fmla="*/ 508390 h 2170112"/>
              <a:gd name="T34" fmla="*/ 2044926 w 2395538"/>
              <a:gd name="T35" fmla="*/ 621519 h 2170112"/>
              <a:gd name="T36" fmla="*/ 1960525 w 2395538"/>
              <a:gd name="T37" fmla="*/ 747006 h 2170112"/>
              <a:gd name="T38" fmla="*/ 1902777 w 2395538"/>
              <a:gd name="T39" fmla="*/ 803412 h 2170112"/>
              <a:gd name="T40" fmla="*/ 1832020 w 2395538"/>
              <a:gd name="T41" fmla="*/ 843974 h 2170112"/>
              <a:gd name="T42" fmla="*/ 1753013 w 2395538"/>
              <a:gd name="T43" fmla="*/ 868374 h 2170112"/>
              <a:gd name="T44" fmla="*/ 1568664 w 2395538"/>
              <a:gd name="T45" fmla="*/ 707079 h 2170112"/>
              <a:gd name="T46" fmla="*/ 1657507 w 2395538"/>
              <a:gd name="T47" fmla="*/ 590147 h 2170112"/>
              <a:gd name="T48" fmla="*/ 1736514 w 2395538"/>
              <a:gd name="T49" fmla="*/ 513143 h 2170112"/>
              <a:gd name="T50" fmla="*/ 1825674 w 2395538"/>
              <a:gd name="T51" fmla="*/ 448498 h 2170112"/>
              <a:gd name="T52" fmla="*/ 1925622 w 2395538"/>
              <a:gd name="T53" fmla="*/ 399381 h 2170112"/>
              <a:gd name="T54" fmla="*/ 2033820 w 2395538"/>
              <a:gd name="T55" fmla="*/ 369910 h 2170112"/>
              <a:gd name="T56" fmla="*/ 2147095 w 2395538"/>
              <a:gd name="T57" fmla="*/ 361671 h 2170112"/>
              <a:gd name="T58" fmla="*/ 2032234 w 2395538"/>
              <a:gd name="T59" fmla="*/ 356601 h 2170112"/>
              <a:gd name="T60" fmla="*/ 1917373 w 2395538"/>
              <a:gd name="T61" fmla="*/ 373713 h 2170112"/>
              <a:gd name="T62" fmla="*/ 1806953 w 2395538"/>
              <a:gd name="T63" fmla="*/ 412690 h 2170112"/>
              <a:gd name="T64" fmla="*/ 1703832 w 2395538"/>
              <a:gd name="T65" fmla="*/ 469730 h 2170112"/>
              <a:gd name="T66" fmla="*/ 1610230 w 2395538"/>
              <a:gd name="T67" fmla="*/ 542297 h 2170112"/>
              <a:gd name="T68" fmla="*/ 1526146 w 2395538"/>
              <a:gd name="T69" fmla="*/ 625638 h 2170112"/>
              <a:gd name="T70" fmla="*/ 1409381 w 2395538"/>
              <a:gd name="T71" fmla="*/ 589196 h 2170112"/>
              <a:gd name="T72" fmla="*/ 1430322 w 2395538"/>
              <a:gd name="T73" fmla="*/ 523601 h 2170112"/>
              <a:gd name="T74" fmla="*/ 1476648 w 2395538"/>
              <a:gd name="T75" fmla="*/ 444696 h 2170112"/>
              <a:gd name="T76" fmla="*/ 1541376 w 2395538"/>
              <a:gd name="T77" fmla="*/ 367375 h 2170112"/>
              <a:gd name="T78" fmla="*/ 1611816 w 2395538"/>
              <a:gd name="T79" fmla="*/ 308117 h 2170112"/>
              <a:gd name="T80" fmla="*/ 1686381 w 2395538"/>
              <a:gd name="T81" fmla="*/ 265337 h 2170112"/>
              <a:gd name="T82" fmla="*/ 1763166 w 2395538"/>
              <a:gd name="T83" fmla="*/ 237134 h 2170112"/>
              <a:gd name="T84" fmla="*/ 1910075 w 2395538"/>
              <a:gd name="T85" fmla="*/ 217487 h 2170112"/>
              <a:gd name="T86" fmla="*/ 1198124 w 2395538"/>
              <a:gd name="T87" fmla="*/ 20298 h 2170112"/>
              <a:gd name="T88" fmla="*/ 1336237 w 2395538"/>
              <a:gd name="T89" fmla="*/ 78653 h 2170112"/>
              <a:gd name="T90" fmla="*/ 1406886 w 2395538"/>
              <a:gd name="T91" fmla="*/ 127177 h 2170112"/>
              <a:gd name="T92" fmla="*/ 1468305 w 2395538"/>
              <a:gd name="T93" fmla="*/ 191241 h 2170112"/>
              <a:gd name="T94" fmla="*/ 1512540 w 2395538"/>
              <a:gd name="T95" fmla="*/ 273066 h 2170112"/>
              <a:gd name="T96" fmla="*/ 1474351 w 2395538"/>
              <a:gd name="T97" fmla="*/ 374554 h 2170112"/>
              <a:gd name="T98" fmla="*/ 1420252 w 2395538"/>
              <a:gd name="T99" fmla="*/ 385654 h 2170112"/>
              <a:gd name="T100" fmla="*/ 1384927 w 2395538"/>
              <a:gd name="T101" fmla="*/ 273700 h 2170112"/>
              <a:gd name="T102" fmla="*/ 1348012 w 2395538"/>
              <a:gd name="T103" fmla="*/ 208050 h 2170112"/>
              <a:gd name="T104" fmla="*/ 1299640 w 2395538"/>
              <a:gd name="T105" fmla="*/ 150963 h 2170112"/>
              <a:gd name="T106" fmla="*/ 1242040 w 2395538"/>
              <a:gd name="T107" fmla="*/ 104659 h 2170112"/>
              <a:gd name="T108" fmla="*/ 1280546 w 2395538"/>
              <a:gd name="T109" fmla="*/ 143986 h 2170112"/>
              <a:gd name="T110" fmla="*/ 1323508 w 2395538"/>
              <a:gd name="T111" fmla="*/ 202024 h 2170112"/>
              <a:gd name="T112" fmla="*/ 1356923 w 2395538"/>
              <a:gd name="T113" fmla="*/ 274969 h 2170112"/>
              <a:gd name="T114" fmla="*/ 1381108 w 2395538"/>
              <a:gd name="T115" fmla="*/ 413880 h 2170112"/>
              <a:gd name="T116" fmla="*/ 1369652 w 2395538"/>
              <a:gd name="T117" fmla="*/ 554378 h 2170112"/>
              <a:gd name="T118" fmla="*/ 1166937 w 2395538"/>
              <a:gd name="T119" fmla="*/ 363136 h 2170112"/>
              <a:gd name="T120" fmla="*/ 1178711 w 2395538"/>
              <a:gd name="T121" fmla="*/ 227079 h 2170112"/>
              <a:gd name="T122" fmla="*/ 1172028 w 2395538"/>
              <a:gd name="T123" fmla="*/ 132568 h 2170112"/>
              <a:gd name="T124" fmla="*/ 1144342 w 2395538"/>
              <a:gd name="T125" fmla="*/ 45670 h 2170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395538" h="2170112">
                <a:moveTo>
                  <a:pt x="940433" y="595312"/>
                </a:moveTo>
                <a:lnTo>
                  <a:pt x="1643062" y="1217102"/>
                </a:lnTo>
                <a:lnTo>
                  <a:pt x="1643062" y="2170112"/>
                </a:lnTo>
                <a:lnTo>
                  <a:pt x="1433735" y="2170112"/>
                </a:lnTo>
                <a:lnTo>
                  <a:pt x="1159290" y="2170112"/>
                </a:lnTo>
                <a:lnTo>
                  <a:pt x="1159290" y="1557214"/>
                </a:lnTo>
                <a:lnTo>
                  <a:pt x="726341" y="1557214"/>
                </a:lnTo>
                <a:lnTo>
                  <a:pt x="726341" y="2170112"/>
                </a:lnTo>
                <a:lnTo>
                  <a:pt x="612307" y="2170112"/>
                </a:lnTo>
                <a:lnTo>
                  <a:pt x="242887" y="2170112"/>
                </a:lnTo>
                <a:lnTo>
                  <a:pt x="242887" y="1655658"/>
                </a:lnTo>
                <a:lnTo>
                  <a:pt x="242887" y="1217102"/>
                </a:lnTo>
                <a:lnTo>
                  <a:pt x="940433" y="595312"/>
                </a:lnTo>
                <a:close/>
                <a:moveTo>
                  <a:pt x="942657" y="284162"/>
                </a:moveTo>
                <a:lnTo>
                  <a:pt x="1252855" y="559975"/>
                </a:lnTo>
                <a:lnTo>
                  <a:pt x="1441768" y="728510"/>
                </a:lnTo>
                <a:lnTo>
                  <a:pt x="1865630" y="1106523"/>
                </a:lnTo>
                <a:lnTo>
                  <a:pt x="1870393" y="1110966"/>
                </a:lnTo>
                <a:lnTo>
                  <a:pt x="1874520" y="1115727"/>
                </a:lnTo>
                <a:lnTo>
                  <a:pt x="1878013" y="1121123"/>
                </a:lnTo>
                <a:lnTo>
                  <a:pt x="1880553" y="1126519"/>
                </a:lnTo>
                <a:lnTo>
                  <a:pt x="1882775" y="1132232"/>
                </a:lnTo>
                <a:lnTo>
                  <a:pt x="1884680" y="1137627"/>
                </a:lnTo>
                <a:lnTo>
                  <a:pt x="1885633" y="1143658"/>
                </a:lnTo>
                <a:lnTo>
                  <a:pt x="1885950" y="1149053"/>
                </a:lnTo>
                <a:lnTo>
                  <a:pt x="1885633" y="1155084"/>
                </a:lnTo>
                <a:lnTo>
                  <a:pt x="1884680" y="1160797"/>
                </a:lnTo>
                <a:lnTo>
                  <a:pt x="1882775" y="1166510"/>
                </a:lnTo>
                <a:lnTo>
                  <a:pt x="1880553" y="1171906"/>
                </a:lnTo>
                <a:lnTo>
                  <a:pt x="1878013" y="1177619"/>
                </a:lnTo>
                <a:lnTo>
                  <a:pt x="1874520" y="1182697"/>
                </a:lnTo>
                <a:lnTo>
                  <a:pt x="1870393" y="1187775"/>
                </a:lnTo>
                <a:lnTo>
                  <a:pt x="1865630" y="1192219"/>
                </a:lnTo>
                <a:lnTo>
                  <a:pt x="1860550" y="1196345"/>
                </a:lnTo>
                <a:lnTo>
                  <a:pt x="1855153" y="1200153"/>
                </a:lnTo>
                <a:lnTo>
                  <a:pt x="1849438" y="1203010"/>
                </a:lnTo>
                <a:lnTo>
                  <a:pt x="1843405" y="1205549"/>
                </a:lnTo>
                <a:lnTo>
                  <a:pt x="1836738" y="1207453"/>
                </a:lnTo>
                <a:lnTo>
                  <a:pt x="1830705" y="1208723"/>
                </a:lnTo>
                <a:lnTo>
                  <a:pt x="1824038" y="1209358"/>
                </a:lnTo>
                <a:lnTo>
                  <a:pt x="1817688" y="1209675"/>
                </a:lnTo>
                <a:lnTo>
                  <a:pt x="1811020" y="1209358"/>
                </a:lnTo>
                <a:lnTo>
                  <a:pt x="1804670" y="1208723"/>
                </a:lnTo>
                <a:lnTo>
                  <a:pt x="1798320" y="1207453"/>
                </a:lnTo>
                <a:lnTo>
                  <a:pt x="1792288" y="1205549"/>
                </a:lnTo>
                <a:lnTo>
                  <a:pt x="1785938" y="1203010"/>
                </a:lnTo>
                <a:lnTo>
                  <a:pt x="1780223" y="1200153"/>
                </a:lnTo>
                <a:lnTo>
                  <a:pt x="1774825" y="1196345"/>
                </a:lnTo>
                <a:lnTo>
                  <a:pt x="1769745" y="1192219"/>
                </a:lnTo>
                <a:lnTo>
                  <a:pt x="942657" y="455553"/>
                </a:lnTo>
                <a:lnTo>
                  <a:pt x="116205" y="1192219"/>
                </a:lnTo>
                <a:lnTo>
                  <a:pt x="111125" y="1196345"/>
                </a:lnTo>
                <a:lnTo>
                  <a:pt x="105410" y="1200153"/>
                </a:lnTo>
                <a:lnTo>
                  <a:pt x="99695" y="1203010"/>
                </a:lnTo>
                <a:lnTo>
                  <a:pt x="93662" y="1205549"/>
                </a:lnTo>
                <a:lnTo>
                  <a:pt x="87630" y="1207136"/>
                </a:lnTo>
                <a:lnTo>
                  <a:pt x="80962" y="1208723"/>
                </a:lnTo>
                <a:lnTo>
                  <a:pt x="74930" y="1209358"/>
                </a:lnTo>
                <a:lnTo>
                  <a:pt x="68262" y="1209675"/>
                </a:lnTo>
                <a:lnTo>
                  <a:pt x="61277" y="1209358"/>
                </a:lnTo>
                <a:lnTo>
                  <a:pt x="55245" y="1208723"/>
                </a:lnTo>
                <a:lnTo>
                  <a:pt x="48577" y="1207136"/>
                </a:lnTo>
                <a:lnTo>
                  <a:pt x="42545" y="1205549"/>
                </a:lnTo>
                <a:lnTo>
                  <a:pt x="36195" y="1203010"/>
                </a:lnTo>
                <a:lnTo>
                  <a:pt x="30797" y="1200153"/>
                </a:lnTo>
                <a:lnTo>
                  <a:pt x="25082" y="1196345"/>
                </a:lnTo>
                <a:lnTo>
                  <a:pt x="20002" y="1192219"/>
                </a:lnTo>
                <a:lnTo>
                  <a:pt x="15240" y="1187775"/>
                </a:lnTo>
                <a:lnTo>
                  <a:pt x="11112" y="1182697"/>
                </a:lnTo>
                <a:lnTo>
                  <a:pt x="7937" y="1177619"/>
                </a:lnTo>
                <a:lnTo>
                  <a:pt x="5080" y="1171906"/>
                </a:lnTo>
                <a:lnTo>
                  <a:pt x="2540" y="1166510"/>
                </a:lnTo>
                <a:lnTo>
                  <a:pt x="1270" y="1160797"/>
                </a:lnTo>
                <a:lnTo>
                  <a:pt x="317" y="1155084"/>
                </a:lnTo>
                <a:lnTo>
                  <a:pt x="0" y="1149053"/>
                </a:lnTo>
                <a:lnTo>
                  <a:pt x="317" y="1143658"/>
                </a:lnTo>
                <a:lnTo>
                  <a:pt x="1270" y="1137627"/>
                </a:lnTo>
                <a:lnTo>
                  <a:pt x="2540" y="1131914"/>
                </a:lnTo>
                <a:lnTo>
                  <a:pt x="5080" y="1126201"/>
                </a:lnTo>
                <a:lnTo>
                  <a:pt x="7937" y="1121123"/>
                </a:lnTo>
                <a:lnTo>
                  <a:pt x="11112" y="1115727"/>
                </a:lnTo>
                <a:lnTo>
                  <a:pt x="15240" y="1110966"/>
                </a:lnTo>
                <a:lnTo>
                  <a:pt x="20002" y="1106523"/>
                </a:lnTo>
                <a:lnTo>
                  <a:pt x="942657" y="284162"/>
                </a:lnTo>
                <a:close/>
                <a:moveTo>
                  <a:pt x="1910075" y="217487"/>
                </a:moveTo>
                <a:lnTo>
                  <a:pt x="1929430" y="217487"/>
                </a:lnTo>
                <a:lnTo>
                  <a:pt x="1948785" y="218121"/>
                </a:lnTo>
                <a:lnTo>
                  <a:pt x="1968140" y="219388"/>
                </a:lnTo>
                <a:lnTo>
                  <a:pt x="1986860" y="220973"/>
                </a:lnTo>
                <a:lnTo>
                  <a:pt x="2005898" y="222874"/>
                </a:lnTo>
                <a:lnTo>
                  <a:pt x="2024301" y="225726"/>
                </a:lnTo>
                <a:lnTo>
                  <a:pt x="2043022" y="228578"/>
                </a:lnTo>
                <a:lnTo>
                  <a:pt x="2061425" y="231747"/>
                </a:lnTo>
                <a:lnTo>
                  <a:pt x="2079193" y="235550"/>
                </a:lnTo>
                <a:lnTo>
                  <a:pt x="2097279" y="239669"/>
                </a:lnTo>
                <a:lnTo>
                  <a:pt x="2114413" y="243789"/>
                </a:lnTo>
                <a:lnTo>
                  <a:pt x="2131865" y="248542"/>
                </a:lnTo>
                <a:lnTo>
                  <a:pt x="2148364" y="252979"/>
                </a:lnTo>
                <a:lnTo>
                  <a:pt x="2164546" y="258049"/>
                </a:lnTo>
                <a:lnTo>
                  <a:pt x="2181046" y="263119"/>
                </a:lnTo>
                <a:lnTo>
                  <a:pt x="2196593" y="268189"/>
                </a:lnTo>
                <a:lnTo>
                  <a:pt x="2211506" y="273893"/>
                </a:lnTo>
                <a:lnTo>
                  <a:pt x="2226419" y="278963"/>
                </a:lnTo>
                <a:lnTo>
                  <a:pt x="2240697" y="284667"/>
                </a:lnTo>
                <a:lnTo>
                  <a:pt x="2267668" y="295758"/>
                </a:lnTo>
                <a:lnTo>
                  <a:pt x="2292734" y="306216"/>
                </a:lnTo>
                <a:lnTo>
                  <a:pt x="2315579" y="316673"/>
                </a:lnTo>
                <a:lnTo>
                  <a:pt x="2335886" y="326496"/>
                </a:lnTo>
                <a:lnTo>
                  <a:pt x="2353338" y="335686"/>
                </a:lnTo>
                <a:lnTo>
                  <a:pt x="2368251" y="343608"/>
                </a:lnTo>
                <a:lnTo>
                  <a:pt x="2379991" y="349946"/>
                </a:lnTo>
                <a:lnTo>
                  <a:pt x="2388557" y="355016"/>
                </a:lnTo>
                <a:lnTo>
                  <a:pt x="2395538" y="359136"/>
                </a:lnTo>
                <a:lnTo>
                  <a:pt x="2386971" y="360403"/>
                </a:lnTo>
                <a:lnTo>
                  <a:pt x="2378721" y="361988"/>
                </a:lnTo>
                <a:lnTo>
                  <a:pt x="2370154" y="363572"/>
                </a:lnTo>
                <a:lnTo>
                  <a:pt x="2361587" y="365791"/>
                </a:lnTo>
                <a:lnTo>
                  <a:pt x="2353020" y="368009"/>
                </a:lnTo>
                <a:lnTo>
                  <a:pt x="2345088" y="370544"/>
                </a:lnTo>
                <a:lnTo>
                  <a:pt x="2336521" y="373079"/>
                </a:lnTo>
                <a:lnTo>
                  <a:pt x="2328271" y="375614"/>
                </a:lnTo>
                <a:lnTo>
                  <a:pt x="2320656" y="379100"/>
                </a:lnTo>
                <a:lnTo>
                  <a:pt x="2312406" y="382269"/>
                </a:lnTo>
                <a:lnTo>
                  <a:pt x="2304157" y="385755"/>
                </a:lnTo>
                <a:lnTo>
                  <a:pt x="2296541" y="389557"/>
                </a:lnTo>
                <a:lnTo>
                  <a:pt x="2280677" y="397162"/>
                </a:lnTo>
                <a:lnTo>
                  <a:pt x="2265446" y="405718"/>
                </a:lnTo>
                <a:lnTo>
                  <a:pt x="2250533" y="415225"/>
                </a:lnTo>
                <a:lnTo>
                  <a:pt x="2235303" y="425049"/>
                </a:lnTo>
                <a:lnTo>
                  <a:pt x="2220708" y="435189"/>
                </a:lnTo>
                <a:lnTo>
                  <a:pt x="2206429" y="446280"/>
                </a:lnTo>
                <a:lnTo>
                  <a:pt x="2192468" y="457688"/>
                </a:lnTo>
                <a:lnTo>
                  <a:pt x="2178825" y="469730"/>
                </a:lnTo>
                <a:lnTo>
                  <a:pt x="2164863" y="482088"/>
                </a:lnTo>
                <a:lnTo>
                  <a:pt x="2151854" y="495081"/>
                </a:lnTo>
                <a:lnTo>
                  <a:pt x="2138845" y="508390"/>
                </a:lnTo>
                <a:lnTo>
                  <a:pt x="2126153" y="521699"/>
                </a:lnTo>
                <a:lnTo>
                  <a:pt x="2113779" y="535325"/>
                </a:lnTo>
                <a:lnTo>
                  <a:pt x="2101721" y="549268"/>
                </a:lnTo>
                <a:lnTo>
                  <a:pt x="2089664" y="563528"/>
                </a:lnTo>
                <a:lnTo>
                  <a:pt x="2078242" y="578105"/>
                </a:lnTo>
                <a:lnTo>
                  <a:pt x="2066819" y="592682"/>
                </a:lnTo>
                <a:lnTo>
                  <a:pt x="2055714" y="607259"/>
                </a:lnTo>
                <a:lnTo>
                  <a:pt x="2044926" y="621519"/>
                </a:lnTo>
                <a:lnTo>
                  <a:pt x="2034455" y="636413"/>
                </a:lnTo>
                <a:lnTo>
                  <a:pt x="2024301" y="650989"/>
                </a:lnTo>
                <a:lnTo>
                  <a:pt x="2014782" y="665566"/>
                </a:lnTo>
                <a:lnTo>
                  <a:pt x="1995745" y="694403"/>
                </a:lnTo>
                <a:lnTo>
                  <a:pt x="1977976" y="722289"/>
                </a:lnTo>
                <a:lnTo>
                  <a:pt x="1972582" y="730845"/>
                </a:lnTo>
                <a:lnTo>
                  <a:pt x="1966553" y="739084"/>
                </a:lnTo>
                <a:lnTo>
                  <a:pt x="1960525" y="747006"/>
                </a:lnTo>
                <a:lnTo>
                  <a:pt x="1954179" y="755245"/>
                </a:lnTo>
                <a:lnTo>
                  <a:pt x="1947833" y="762534"/>
                </a:lnTo>
                <a:lnTo>
                  <a:pt x="1940852" y="770139"/>
                </a:lnTo>
                <a:lnTo>
                  <a:pt x="1933872" y="777111"/>
                </a:lnTo>
                <a:lnTo>
                  <a:pt x="1926257" y="784082"/>
                </a:lnTo>
                <a:lnTo>
                  <a:pt x="1918642" y="790737"/>
                </a:lnTo>
                <a:lnTo>
                  <a:pt x="1911027" y="797075"/>
                </a:lnTo>
                <a:lnTo>
                  <a:pt x="1902777" y="803412"/>
                </a:lnTo>
                <a:lnTo>
                  <a:pt x="1894527" y="809116"/>
                </a:lnTo>
                <a:lnTo>
                  <a:pt x="1886277" y="815137"/>
                </a:lnTo>
                <a:lnTo>
                  <a:pt x="1877710" y="820524"/>
                </a:lnTo>
                <a:lnTo>
                  <a:pt x="1868826" y="825911"/>
                </a:lnTo>
                <a:lnTo>
                  <a:pt x="1859625" y="830665"/>
                </a:lnTo>
                <a:lnTo>
                  <a:pt x="1850740" y="835735"/>
                </a:lnTo>
                <a:lnTo>
                  <a:pt x="1841539" y="839854"/>
                </a:lnTo>
                <a:lnTo>
                  <a:pt x="1832020" y="843974"/>
                </a:lnTo>
                <a:lnTo>
                  <a:pt x="1822501" y="848410"/>
                </a:lnTo>
                <a:lnTo>
                  <a:pt x="1812665" y="851896"/>
                </a:lnTo>
                <a:lnTo>
                  <a:pt x="1803146" y="855065"/>
                </a:lnTo>
                <a:lnTo>
                  <a:pt x="1793310" y="858551"/>
                </a:lnTo>
                <a:lnTo>
                  <a:pt x="1783473" y="861403"/>
                </a:lnTo>
                <a:lnTo>
                  <a:pt x="1773320" y="863938"/>
                </a:lnTo>
                <a:lnTo>
                  <a:pt x="1763166" y="866156"/>
                </a:lnTo>
                <a:lnTo>
                  <a:pt x="1753013" y="868374"/>
                </a:lnTo>
                <a:lnTo>
                  <a:pt x="1742542" y="870276"/>
                </a:lnTo>
                <a:lnTo>
                  <a:pt x="1732706" y="871860"/>
                </a:lnTo>
                <a:lnTo>
                  <a:pt x="1722235" y="873128"/>
                </a:lnTo>
                <a:lnTo>
                  <a:pt x="1711764" y="874078"/>
                </a:lnTo>
                <a:lnTo>
                  <a:pt x="1701611" y="874712"/>
                </a:lnTo>
                <a:lnTo>
                  <a:pt x="1548674" y="738450"/>
                </a:lnTo>
                <a:lnTo>
                  <a:pt x="1558510" y="722923"/>
                </a:lnTo>
                <a:lnTo>
                  <a:pt x="1568664" y="707079"/>
                </a:lnTo>
                <a:lnTo>
                  <a:pt x="1578500" y="691234"/>
                </a:lnTo>
                <a:lnTo>
                  <a:pt x="1589288" y="676024"/>
                </a:lnTo>
                <a:lnTo>
                  <a:pt x="1605470" y="653841"/>
                </a:lnTo>
                <a:lnTo>
                  <a:pt x="1622287" y="631976"/>
                </a:lnTo>
                <a:lnTo>
                  <a:pt x="1630854" y="621202"/>
                </a:lnTo>
                <a:lnTo>
                  <a:pt x="1639738" y="610745"/>
                </a:lnTo>
                <a:lnTo>
                  <a:pt x="1648305" y="600604"/>
                </a:lnTo>
                <a:lnTo>
                  <a:pt x="1657507" y="590147"/>
                </a:lnTo>
                <a:lnTo>
                  <a:pt x="1667026" y="580007"/>
                </a:lnTo>
                <a:lnTo>
                  <a:pt x="1676545" y="569866"/>
                </a:lnTo>
                <a:lnTo>
                  <a:pt x="1686063" y="560043"/>
                </a:lnTo>
                <a:lnTo>
                  <a:pt x="1695582" y="550219"/>
                </a:lnTo>
                <a:lnTo>
                  <a:pt x="1705418" y="540396"/>
                </a:lnTo>
                <a:lnTo>
                  <a:pt x="1715572" y="531523"/>
                </a:lnTo>
                <a:lnTo>
                  <a:pt x="1726043" y="522016"/>
                </a:lnTo>
                <a:lnTo>
                  <a:pt x="1736514" y="513143"/>
                </a:lnTo>
                <a:lnTo>
                  <a:pt x="1746984" y="503954"/>
                </a:lnTo>
                <a:lnTo>
                  <a:pt x="1757772" y="495714"/>
                </a:lnTo>
                <a:lnTo>
                  <a:pt x="1768878" y="487158"/>
                </a:lnTo>
                <a:lnTo>
                  <a:pt x="1779983" y="478919"/>
                </a:lnTo>
                <a:lnTo>
                  <a:pt x="1791089" y="470680"/>
                </a:lnTo>
                <a:lnTo>
                  <a:pt x="1802194" y="463075"/>
                </a:lnTo>
                <a:lnTo>
                  <a:pt x="1813934" y="455470"/>
                </a:lnTo>
                <a:lnTo>
                  <a:pt x="1825674" y="448498"/>
                </a:lnTo>
                <a:lnTo>
                  <a:pt x="1838048" y="441210"/>
                </a:lnTo>
                <a:lnTo>
                  <a:pt x="1850106" y="434238"/>
                </a:lnTo>
                <a:lnTo>
                  <a:pt x="1862163" y="427901"/>
                </a:lnTo>
                <a:lnTo>
                  <a:pt x="1874537" y="421563"/>
                </a:lnTo>
                <a:lnTo>
                  <a:pt x="1887229" y="415859"/>
                </a:lnTo>
                <a:lnTo>
                  <a:pt x="1899921" y="409838"/>
                </a:lnTo>
                <a:lnTo>
                  <a:pt x="1912613" y="404451"/>
                </a:lnTo>
                <a:lnTo>
                  <a:pt x="1925622" y="399381"/>
                </a:lnTo>
                <a:lnTo>
                  <a:pt x="1938631" y="394627"/>
                </a:lnTo>
                <a:lnTo>
                  <a:pt x="1951958" y="390191"/>
                </a:lnTo>
                <a:lnTo>
                  <a:pt x="1965284" y="385755"/>
                </a:lnTo>
                <a:lnTo>
                  <a:pt x="1978928" y="382269"/>
                </a:lnTo>
                <a:lnTo>
                  <a:pt x="1992572" y="378783"/>
                </a:lnTo>
                <a:lnTo>
                  <a:pt x="2006215" y="375297"/>
                </a:lnTo>
                <a:lnTo>
                  <a:pt x="2019859" y="372445"/>
                </a:lnTo>
                <a:lnTo>
                  <a:pt x="2033820" y="369910"/>
                </a:lnTo>
                <a:lnTo>
                  <a:pt x="2047781" y="368009"/>
                </a:lnTo>
                <a:lnTo>
                  <a:pt x="2062059" y="366107"/>
                </a:lnTo>
                <a:lnTo>
                  <a:pt x="2076021" y="364206"/>
                </a:lnTo>
                <a:lnTo>
                  <a:pt x="2089981" y="362938"/>
                </a:lnTo>
                <a:lnTo>
                  <a:pt x="2104260" y="362305"/>
                </a:lnTo>
                <a:lnTo>
                  <a:pt x="2118538" y="361671"/>
                </a:lnTo>
                <a:lnTo>
                  <a:pt x="2132817" y="361354"/>
                </a:lnTo>
                <a:lnTo>
                  <a:pt x="2147095" y="361671"/>
                </a:lnTo>
                <a:lnTo>
                  <a:pt x="2133134" y="359770"/>
                </a:lnTo>
                <a:lnTo>
                  <a:pt x="2118538" y="358502"/>
                </a:lnTo>
                <a:lnTo>
                  <a:pt x="2104260" y="357235"/>
                </a:lnTo>
                <a:lnTo>
                  <a:pt x="2089981" y="356601"/>
                </a:lnTo>
                <a:lnTo>
                  <a:pt x="2075703" y="355967"/>
                </a:lnTo>
                <a:lnTo>
                  <a:pt x="2061425" y="355967"/>
                </a:lnTo>
                <a:lnTo>
                  <a:pt x="2046829" y="355967"/>
                </a:lnTo>
                <a:lnTo>
                  <a:pt x="2032234" y="356601"/>
                </a:lnTo>
                <a:lnTo>
                  <a:pt x="2017955" y="357552"/>
                </a:lnTo>
                <a:lnTo>
                  <a:pt x="2003677" y="358819"/>
                </a:lnTo>
                <a:lnTo>
                  <a:pt x="1989081" y="360403"/>
                </a:lnTo>
                <a:lnTo>
                  <a:pt x="1974803" y="362305"/>
                </a:lnTo>
                <a:lnTo>
                  <a:pt x="1960525" y="364523"/>
                </a:lnTo>
                <a:lnTo>
                  <a:pt x="1946246" y="367375"/>
                </a:lnTo>
                <a:lnTo>
                  <a:pt x="1931968" y="370227"/>
                </a:lnTo>
                <a:lnTo>
                  <a:pt x="1917373" y="373713"/>
                </a:lnTo>
                <a:lnTo>
                  <a:pt x="1903411" y="377515"/>
                </a:lnTo>
                <a:lnTo>
                  <a:pt x="1889450" y="381318"/>
                </a:lnTo>
                <a:lnTo>
                  <a:pt x="1875489" y="385755"/>
                </a:lnTo>
                <a:lnTo>
                  <a:pt x="1861528" y="390508"/>
                </a:lnTo>
                <a:lnTo>
                  <a:pt x="1847567" y="395578"/>
                </a:lnTo>
                <a:lnTo>
                  <a:pt x="1833924" y="400965"/>
                </a:lnTo>
                <a:lnTo>
                  <a:pt x="1820280" y="406669"/>
                </a:lnTo>
                <a:lnTo>
                  <a:pt x="1806953" y="412690"/>
                </a:lnTo>
                <a:lnTo>
                  <a:pt x="1793627" y="418711"/>
                </a:lnTo>
                <a:lnTo>
                  <a:pt x="1780618" y="425366"/>
                </a:lnTo>
                <a:lnTo>
                  <a:pt x="1766974" y="432020"/>
                </a:lnTo>
                <a:lnTo>
                  <a:pt x="1754282" y="438992"/>
                </a:lnTo>
                <a:lnTo>
                  <a:pt x="1741273" y="446280"/>
                </a:lnTo>
                <a:lnTo>
                  <a:pt x="1728898" y="453885"/>
                </a:lnTo>
                <a:lnTo>
                  <a:pt x="1716207" y="461808"/>
                </a:lnTo>
                <a:lnTo>
                  <a:pt x="1703832" y="469730"/>
                </a:lnTo>
                <a:lnTo>
                  <a:pt x="1691775" y="478286"/>
                </a:lnTo>
                <a:lnTo>
                  <a:pt x="1679717" y="486842"/>
                </a:lnTo>
                <a:lnTo>
                  <a:pt x="1667660" y="495398"/>
                </a:lnTo>
                <a:lnTo>
                  <a:pt x="1655920" y="504270"/>
                </a:lnTo>
                <a:lnTo>
                  <a:pt x="1644180" y="513460"/>
                </a:lnTo>
                <a:lnTo>
                  <a:pt x="1632758" y="522967"/>
                </a:lnTo>
                <a:lnTo>
                  <a:pt x="1621335" y="532473"/>
                </a:lnTo>
                <a:lnTo>
                  <a:pt x="1610230" y="542297"/>
                </a:lnTo>
                <a:lnTo>
                  <a:pt x="1599124" y="551804"/>
                </a:lnTo>
                <a:lnTo>
                  <a:pt x="1588336" y="561944"/>
                </a:lnTo>
                <a:lnTo>
                  <a:pt x="1577548" y="572084"/>
                </a:lnTo>
                <a:lnTo>
                  <a:pt x="1566760" y="582542"/>
                </a:lnTo>
                <a:lnTo>
                  <a:pt x="1556606" y="592999"/>
                </a:lnTo>
                <a:lnTo>
                  <a:pt x="1546136" y="603773"/>
                </a:lnTo>
                <a:lnTo>
                  <a:pt x="1535982" y="614547"/>
                </a:lnTo>
                <a:lnTo>
                  <a:pt x="1526146" y="625638"/>
                </a:lnTo>
                <a:lnTo>
                  <a:pt x="1514406" y="638631"/>
                </a:lnTo>
                <a:lnTo>
                  <a:pt x="1503301" y="651623"/>
                </a:lnTo>
                <a:lnTo>
                  <a:pt x="1492195" y="664932"/>
                </a:lnTo>
                <a:lnTo>
                  <a:pt x="1481407" y="678559"/>
                </a:lnTo>
                <a:lnTo>
                  <a:pt x="1406525" y="612012"/>
                </a:lnTo>
                <a:lnTo>
                  <a:pt x="1407160" y="604407"/>
                </a:lnTo>
                <a:lnTo>
                  <a:pt x="1408112" y="596802"/>
                </a:lnTo>
                <a:lnTo>
                  <a:pt x="1409381" y="589196"/>
                </a:lnTo>
                <a:lnTo>
                  <a:pt x="1410967" y="581274"/>
                </a:lnTo>
                <a:lnTo>
                  <a:pt x="1412554" y="573352"/>
                </a:lnTo>
                <a:lnTo>
                  <a:pt x="1415092" y="565430"/>
                </a:lnTo>
                <a:lnTo>
                  <a:pt x="1417313" y="557191"/>
                </a:lnTo>
                <a:lnTo>
                  <a:pt x="1420169" y="548952"/>
                </a:lnTo>
                <a:lnTo>
                  <a:pt x="1423025" y="540396"/>
                </a:lnTo>
                <a:lnTo>
                  <a:pt x="1426198" y="532157"/>
                </a:lnTo>
                <a:lnTo>
                  <a:pt x="1430322" y="523601"/>
                </a:lnTo>
                <a:lnTo>
                  <a:pt x="1434130" y="514728"/>
                </a:lnTo>
                <a:lnTo>
                  <a:pt x="1438572" y="505855"/>
                </a:lnTo>
                <a:lnTo>
                  <a:pt x="1443332" y="497299"/>
                </a:lnTo>
                <a:lnTo>
                  <a:pt x="1448408" y="488109"/>
                </a:lnTo>
                <a:lnTo>
                  <a:pt x="1453802" y="478919"/>
                </a:lnTo>
                <a:lnTo>
                  <a:pt x="1461100" y="467195"/>
                </a:lnTo>
                <a:lnTo>
                  <a:pt x="1469033" y="455787"/>
                </a:lnTo>
                <a:lnTo>
                  <a:pt x="1476648" y="444696"/>
                </a:lnTo>
                <a:lnTo>
                  <a:pt x="1484263" y="433921"/>
                </a:lnTo>
                <a:lnTo>
                  <a:pt x="1492195" y="423464"/>
                </a:lnTo>
                <a:lnTo>
                  <a:pt x="1500128" y="413641"/>
                </a:lnTo>
                <a:lnTo>
                  <a:pt x="1508060" y="403817"/>
                </a:lnTo>
                <a:lnTo>
                  <a:pt x="1516310" y="393994"/>
                </a:lnTo>
                <a:lnTo>
                  <a:pt x="1524877" y="384804"/>
                </a:lnTo>
                <a:lnTo>
                  <a:pt x="1533127" y="375614"/>
                </a:lnTo>
                <a:lnTo>
                  <a:pt x="1541376" y="367375"/>
                </a:lnTo>
                <a:lnTo>
                  <a:pt x="1549943" y="358819"/>
                </a:lnTo>
                <a:lnTo>
                  <a:pt x="1558828" y="350580"/>
                </a:lnTo>
                <a:lnTo>
                  <a:pt x="1567077" y="342975"/>
                </a:lnTo>
                <a:lnTo>
                  <a:pt x="1575962" y="335369"/>
                </a:lnTo>
                <a:lnTo>
                  <a:pt x="1584846" y="328081"/>
                </a:lnTo>
                <a:lnTo>
                  <a:pt x="1594047" y="321109"/>
                </a:lnTo>
                <a:lnTo>
                  <a:pt x="1602932" y="314455"/>
                </a:lnTo>
                <a:lnTo>
                  <a:pt x="1611816" y="308117"/>
                </a:lnTo>
                <a:lnTo>
                  <a:pt x="1621018" y="301779"/>
                </a:lnTo>
                <a:lnTo>
                  <a:pt x="1630219" y="296075"/>
                </a:lnTo>
                <a:lnTo>
                  <a:pt x="1639421" y="290054"/>
                </a:lnTo>
                <a:lnTo>
                  <a:pt x="1648622" y="284667"/>
                </a:lnTo>
                <a:lnTo>
                  <a:pt x="1657824" y="279280"/>
                </a:lnTo>
                <a:lnTo>
                  <a:pt x="1667343" y="274527"/>
                </a:lnTo>
                <a:lnTo>
                  <a:pt x="1676862" y="269457"/>
                </a:lnTo>
                <a:lnTo>
                  <a:pt x="1686381" y="265337"/>
                </a:lnTo>
                <a:lnTo>
                  <a:pt x="1695582" y="261218"/>
                </a:lnTo>
                <a:lnTo>
                  <a:pt x="1705101" y="256781"/>
                </a:lnTo>
                <a:lnTo>
                  <a:pt x="1714937" y="252979"/>
                </a:lnTo>
                <a:lnTo>
                  <a:pt x="1724456" y="249493"/>
                </a:lnTo>
                <a:lnTo>
                  <a:pt x="1734292" y="246007"/>
                </a:lnTo>
                <a:lnTo>
                  <a:pt x="1743494" y="242838"/>
                </a:lnTo>
                <a:lnTo>
                  <a:pt x="1753330" y="239986"/>
                </a:lnTo>
                <a:lnTo>
                  <a:pt x="1763166" y="237134"/>
                </a:lnTo>
                <a:lnTo>
                  <a:pt x="1773003" y="234599"/>
                </a:lnTo>
                <a:lnTo>
                  <a:pt x="1792675" y="230163"/>
                </a:lnTo>
                <a:lnTo>
                  <a:pt x="1812030" y="226360"/>
                </a:lnTo>
                <a:lnTo>
                  <a:pt x="1831702" y="222874"/>
                </a:lnTo>
                <a:lnTo>
                  <a:pt x="1851375" y="220656"/>
                </a:lnTo>
                <a:lnTo>
                  <a:pt x="1870730" y="219072"/>
                </a:lnTo>
                <a:lnTo>
                  <a:pt x="1890402" y="217804"/>
                </a:lnTo>
                <a:lnTo>
                  <a:pt x="1910075" y="217487"/>
                </a:lnTo>
                <a:close/>
                <a:moveTo>
                  <a:pt x="1112837" y="0"/>
                </a:moveTo>
                <a:lnTo>
                  <a:pt x="1116656" y="634"/>
                </a:lnTo>
                <a:lnTo>
                  <a:pt x="1128112" y="2854"/>
                </a:lnTo>
                <a:lnTo>
                  <a:pt x="1146570" y="6660"/>
                </a:lnTo>
                <a:lnTo>
                  <a:pt x="1157708" y="9197"/>
                </a:lnTo>
                <a:lnTo>
                  <a:pt x="1170119" y="12369"/>
                </a:lnTo>
                <a:lnTo>
                  <a:pt x="1183485" y="16175"/>
                </a:lnTo>
                <a:lnTo>
                  <a:pt x="1198124" y="20298"/>
                </a:lnTo>
                <a:lnTo>
                  <a:pt x="1213399" y="25372"/>
                </a:lnTo>
                <a:lnTo>
                  <a:pt x="1229629" y="30763"/>
                </a:lnTo>
                <a:lnTo>
                  <a:pt x="1246495" y="37106"/>
                </a:lnTo>
                <a:lnTo>
                  <a:pt x="1263998" y="43767"/>
                </a:lnTo>
                <a:lnTo>
                  <a:pt x="1281501" y="51378"/>
                </a:lnTo>
                <a:lnTo>
                  <a:pt x="1299640" y="59307"/>
                </a:lnTo>
                <a:lnTo>
                  <a:pt x="1317780" y="68504"/>
                </a:lnTo>
                <a:lnTo>
                  <a:pt x="1336237" y="78653"/>
                </a:lnTo>
                <a:lnTo>
                  <a:pt x="1345148" y="84045"/>
                </a:lnTo>
                <a:lnTo>
                  <a:pt x="1354058" y="89436"/>
                </a:lnTo>
                <a:lnTo>
                  <a:pt x="1363287" y="95462"/>
                </a:lnTo>
                <a:lnTo>
                  <a:pt x="1372198" y="101171"/>
                </a:lnTo>
                <a:lnTo>
                  <a:pt x="1381108" y="107514"/>
                </a:lnTo>
                <a:lnTo>
                  <a:pt x="1389701" y="113540"/>
                </a:lnTo>
                <a:lnTo>
                  <a:pt x="1398293" y="120517"/>
                </a:lnTo>
                <a:lnTo>
                  <a:pt x="1406886" y="127177"/>
                </a:lnTo>
                <a:lnTo>
                  <a:pt x="1415160" y="134471"/>
                </a:lnTo>
                <a:lnTo>
                  <a:pt x="1423116" y="141449"/>
                </a:lnTo>
                <a:lnTo>
                  <a:pt x="1431390" y="149377"/>
                </a:lnTo>
                <a:lnTo>
                  <a:pt x="1439346" y="157306"/>
                </a:lnTo>
                <a:lnTo>
                  <a:pt x="1446665" y="165552"/>
                </a:lnTo>
                <a:lnTo>
                  <a:pt x="1454303" y="173798"/>
                </a:lnTo>
                <a:lnTo>
                  <a:pt x="1461304" y="182361"/>
                </a:lnTo>
                <a:lnTo>
                  <a:pt x="1468305" y="191241"/>
                </a:lnTo>
                <a:lnTo>
                  <a:pt x="1474988" y="200756"/>
                </a:lnTo>
                <a:lnTo>
                  <a:pt x="1481034" y="209953"/>
                </a:lnTo>
                <a:lnTo>
                  <a:pt x="1487399" y="219785"/>
                </a:lnTo>
                <a:lnTo>
                  <a:pt x="1492809" y="229616"/>
                </a:lnTo>
                <a:lnTo>
                  <a:pt x="1498537" y="240082"/>
                </a:lnTo>
                <a:lnTo>
                  <a:pt x="1503311" y="250865"/>
                </a:lnTo>
                <a:lnTo>
                  <a:pt x="1508084" y="261648"/>
                </a:lnTo>
                <a:lnTo>
                  <a:pt x="1512540" y="273066"/>
                </a:lnTo>
                <a:lnTo>
                  <a:pt x="1516358" y="284483"/>
                </a:lnTo>
                <a:lnTo>
                  <a:pt x="1519859" y="296218"/>
                </a:lnTo>
                <a:lnTo>
                  <a:pt x="1523041" y="308269"/>
                </a:lnTo>
                <a:lnTo>
                  <a:pt x="1525587" y="320955"/>
                </a:lnTo>
                <a:lnTo>
                  <a:pt x="1512540" y="333641"/>
                </a:lnTo>
                <a:lnTo>
                  <a:pt x="1499492" y="346645"/>
                </a:lnTo>
                <a:lnTo>
                  <a:pt x="1486763" y="360599"/>
                </a:lnTo>
                <a:lnTo>
                  <a:pt x="1474351" y="374554"/>
                </a:lnTo>
                <a:lnTo>
                  <a:pt x="1462259" y="389777"/>
                </a:lnTo>
                <a:lnTo>
                  <a:pt x="1450484" y="405000"/>
                </a:lnTo>
                <a:lnTo>
                  <a:pt x="1439027" y="420540"/>
                </a:lnTo>
                <a:lnTo>
                  <a:pt x="1427889" y="437032"/>
                </a:lnTo>
                <a:lnTo>
                  <a:pt x="1426616" y="424346"/>
                </a:lnTo>
                <a:lnTo>
                  <a:pt x="1424389" y="411343"/>
                </a:lnTo>
                <a:lnTo>
                  <a:pt x="1422479" y="398340"/>
                </a:lnTo>
                <a:lnTo>
                  <a:pt x="1420252" y="385654"/>
                </a:lnTo>
                <a:lnTo>
                  <a:pt x="1417706" y="373285"/>
                </a:lnTo>
                <a:lnTo>
                  <a:pt x="1414842" y="360599"/>
                </a:lnTo>
                <a:lnTo>
                  <a:pt x="1411341" y="348230"/>
                </a:lnTo>
                <a:lnTo>
                  <a:pt x="1408159" y="335544"/>
                </a:lnTo>
                <a:lnTo>
                  <a:pt x="1402112" y="317467"/>
                </a:lnTo>
                <a:lnTo>
                  <a:pt x="1396065" y="299706"/>
                </a:lnTo>
                <a:lnTo>
                  <a:pt x="1388746" y="281946"/>
                </a:lnTo>
                <a:lnTo>
                  <a:pt x="1384927" y="273700"/>
                </a:lnTo>
                <a:lnTo>
                  <a:pt x="1381108" y="265137"/>
                </a:lnTo>
                <a:lnTo>
                  <a:pt x="1376653" y="256574"/>
                </a:lnTo>
                <a:lnTo>
                  <a:pt x="1372516" y="248328"/>
                </a:lnTo>
                <a:lnTo>
                  <a:pt x="1368061" y="240082"/>
                </a:lnTo>
                <a:lnTo>
                  <a:pt x="1363287" y="231836"/>
                </a:lnTo>
                <a:lnTo>
                  <a:pt x="1358514" y="223591"/>
                </a:lnTo>
                <a:lnTo>
                  <a:pt x="1353104" y="215979"/>
                </a:lnTo>
                <a:lnTo>
                  <a:pt x="1348012" y="208050"/>
                </a:lnTo>
                <a:lnTo>
                  <a:pt x="1342284" y="200121"/>
                </a:lnTo>
                <a:lnTo>
                  <a:pt x="1336874" y="192827"/>
                </a:lnTo>
                <a:lnTo>
                  <a:pt x="1330827" y="185215"/>
                </a:lnTo>
                <a:lnTo>
                  <a:pt x="1325099" y="178238"/>
                </a:lnTo>
                <a:lnTo>
                  <a:pt x="1319053" y="171261"/>
                </a:lnTo>
                <a:lnTo>
                  <a:pt x="1312688" y="164284"/>
                </a:lnTo>
                <a:lnTo>
                  <a:pt x="1306323" y="157623"/>
                </a:lnTo>
                <a:lnTo>
                  <a:pt x="1299640" y="150963"/>
                </a:lnTo>
                <a:lnTo>
                  <a:pt x="1292957" y="144620"/>
                </a:lnTo>
                <a:lnTo>
                  <a:pt x="1286274" y="138277"/>
                </a:lnTo>
                <a:lnTo>
                  <a:pt x="1278955" y="132251"/>
                </a:lnTo>
                <a:lnTo>
                  <a:pt x="1271636" y="126225"/>
                </a:lnTo>
                <a:lnTo>
                  <a:pt x="1264635" y="120834"/>
                </a:lnTo>
                <a:lnTo>
                  <a:pt x="1257315" y="115125"/>
                </a:lnTo>
                <a:lnTo>
                  <a:pt x="1249996" y="110051"/>
                </a:lnTo>
                <a:lnTo>
                  <a:pt x="1242040" y="104659"/>
                </a:lnTo>
                <a:lnTo>
                  <a:pt x="1234402" y="99902"/>
                </a:lnTo>
                <a:lnTo>
                  <a:pt x="1241403" y="105611"/>
                </a:lnTo>
                <a:lnTo>
                  <a:pt x="1248086" y="111637"/>
                </a:lnTo>
                <a:lnTo>
                  <a:pt x="1255088" y="117663"/>
                </a:lnTo>
                <a:lnTo>
                  <a:pt x="1262089" y="124006"/>
                </a:lnTo>
                <a:lnTo>
                  <a:pt x="1268135" y="130666"/>
                </a:lnTo>
                <a:lnTo>
                  <a:pt x="1274818" y="137009"/>
                </a:lnTo>
                <a:lnTo>
                  <a:pt x="1280546" y="143986"/>
                </a:lnTo>
                <a:lnTo>
                  <a:pt x="1286911" y="150646"/>
                </a:lnTo>
                <a:lnTo>
                  <a:pt x="1292321" y="157623"/>
                </a:lnTo>
                <a:lnTo>
                  <a:pt x="1298367" y="164601"/>
                </a:lnTo>
                <a:lnTo>
                  <a:pt x="1303459" y="171895"/>
                </a:lnTo>
                <a:lnTo>
                  <a:pt x="1308869" y="179190"/>
                </a:lnTo>
                <a:lnTo>
                  <a:pt x="1313961" y="186484"/>
                </a:lnTo>
                <a:lnTo>
                  <a:pt x="1318734" y="194095"/>
                </a:lnTo>
                <a:lnTo>
                  <a:pt x="1323508" y="202024"/>
                </a:lnTo>
                <a:lnTo>
                  <a:pt x="1327963" y="209636"/>
                </a:lnTo>
                <a:lnTo>
                  <a:pt x="1332418" y="217565"/>
                </a:lnTo>
                <a:lnTo>
                  <a:pt x="1336237" y="225493"/>
                </a:lnTo>
                <a:lnTo>
                  <a:pt x="1340056" y="233422"/>
                </a:lnTo>
                <a:lnTo>
                  <a:pt x="1344193" y="241668"/>
                </a:lnTo>
                <a:lnTo>
                  <a:pt x="1347376" y="249914"/>
                </a:lnTo>
                <a:lnTo>
                  <a:pt x="1350558" y="257843"/>
                </a:lnTo>
                <a:lnTo>
                  <a:pt x="1356923" y="274969"/>
                </a:lnTo>
                <a:lnTo>
                  <a:pt x="1362333" y="291778"/>
                </a:lnTo>
                <a:lnTo>
                  <a:pt x="1366788" y="308904"/>
                </a:lnTo>
                <a:lnTo>
                  <a:pt x="1370925" y="326030"/>
                </a:lnTo>
                <a:lnTo>
                  <a:pt x="1374107" y="343790"/>
                </a:lnTo>
                <a:lnTo>
                  <a:pt x="1376653" y="360916"/>
                </a:lnTo>
                <a:lnTo>
                  <a:pt x="1378562" y="378677"/>
                </a:lnTo>
                <a:lnTo>
                  <a:pt x="1380472" y="396120"/>
                </a:lnTo>
                <a:lnTo>
                  <a:pt x="1381108" y="413880"/>
                </a:lnTo>
                <a:lnTo>
                  <a:pt x="1381427" y="431641"/>
                </a:lnTo>
                <a:lnTo>
                  <a:pt x="1381108" y="449401"/>
                </a:lnTo>
                <a:lnTo>
                  <a:pt x="1380472" y="466844"/>
                </a:lnTo>
                <a:lnTo>
                  <a:pt x="1378881" y="484605"/>
                </a:lnTo>
                <a:lnTo>
                  <a:pt x="1377290" y="502048"/>
                </a:lnTo>
                <a:lnTo>
                  <a:pt x="1375380" y="519491"/>
                </a:lnTo>
                <a:lnTo>
                  <a:pt x="1372516" y="536934"/>
                </a:lnTo>
                <a:lnTo>
                  <a:pt x="1369652" y="554378"/>
                </a:lnTo>
                <a:lnTo>
                  <a:pt x="1367106" y="564843"/>
                </a:lnTo>
                <a:lnTo>
                  <a:pt x="1364878" y="574675"/>
                </a:lnTo>
                <a:lnTo>
                  <a:pt x="1334646" y="547717"/>
                </a:lnTo>
                <a:lnTo>
                  <a:pt x="1168210" y="399609"/>
                </a:lnTo>
                <a:lnTo>
                  <a:pt x="1166618" y="387557"/>
                </a:lnTo>
                <a:lnTo>
                  <a:pt x="1166300" y="375188"/>
                </a:lnTo>
                <a:lnTo>
                  <a:pt x="1166618" y="369479"/>
                </a:lnTo>
                <a:lnTo>
                  <a:pt x="1166937" y="363136"/>
                </a:lnTo>
                <a:lnTo>
                  <a:pt x="1167573" y="357110"/>
                </a:lnTo>
                <a:lnTo>
                  <a:pt x="1168528" y="350767"/>
                </a:lnTo>
                <a:lnTo>
                  <a:pt x="1171074" y="330153"/>
                </a:lnTo>
                <a:lnTo>
                  <a:pt x="1173620" y="308269"/>
                </a:lnTo>
                <a:lnTo>
                  <a:pt x="1175847" y="285435"/>
                </a:lnTo>
                <a:lnTo>
                  <a:pt x="1177438" y="262283"/>
                </a:lnTo>
                <a:lnTo>
                  <a:pt x="1178393" y="238814"/>
                </a:lnTo>
                <a:lnTo>
                  <a:pt x="1178711" y="227079"/>
                </a:lnTo>
                <a:lnTo>
                  <a:pt x="1178711" y="215027"/>
                </a:lnTo>
                <a:lnTo>
                  <a:pt x="1178393" y="203293"/>
                </a:lnTo>
                <a:lnTo>
                  <a:pt x="1178075" y="191241"/>
                </a:lnTo>
                <a:lnTo>
                  <a:pt x="1177438" y="179507"/>
                </a:lnTo>
                <a:lnTo>
                  <a:pt x="1176484" y="167772"/>
                </a:lnTo>
                <a:lnTo>
                  <a:pt x="1175211" y="155720"/>
                </a:lnTo>
                <a:lnTo>
                  <a:pt x="1173938" y="144303"/>
                </a:lnTo>
                <a:lnTo>
                  <a:pt x="1172028" y="132568"/>
                </a:lnTo>
                <a:lnTo>
                  <a:pt x="1169801" y="121151"/>
                </a:lnTo>
                <a:lnTo>
                  <a:pt x="1167573" y="109734"/>
                </a:lnTo>
                <a:lnTo>
                  <a:pt x="1164391" y="98633"/>
                </a:lnTo>
                <a:lnTo>
                  <a:pt x="1161208" y="87533"/>
                </a:lnTo>
                <a:lnTo>
                  <a:pt x="1157708" y="76750"/>
                </a:lnTo>
                <a:lnTo>
                  <a:pt x="1153571" y="66284"/>
                </a:lnTo>
                <a:lnTo>
                  <a:pt x="1149115" y="55818"/>
                </a:lnTo>
                <a:lnTo>
                  <a:pt x="1144342" y="45670"/>
                </a:lnTo>
                <a:lnTo>
                  <a:pt x="1138932" y="35838"/>
                </a:lnTo>
                <a:lnTo>
                  <a:pt x="1133204" y="26641"/>
                </a:lnTo>
                <a:lnTo>
                  <a:pt x="1126839" y="17443"/>
                </a:lnTo>
                <a:lnTo>
                  <a:pt x="1119838" y="8563"/>
                </a:lnTo>
                <a:lnTo>
                  <a:pt x="111283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8875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自定义 2">
      <a:majorFont>
        <a:latin typeface="Broadway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第一次作业讲解.potx" id="{330FF2FC-EB32-4239-9492-4DA6471DA19A}" vid="{B88EDABE-9BDA-4805-BBF9-E7A8F09DEDE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第一次作业讲解</Template>
  <TotalTime>20783</TotalTime>
  <Words>576</Words>
  <Application>Microsoft Office PowerPoint</Application>
  <PresentationFormat>全屏显示(4:3)</PresentationFormat>
  <Paragraphs>78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Arial</vt:lpstr>
      <vt:lpstr>Calibri</vt:lpstr>
      <vt:lpstr>Cambria Math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张増源</dc:creator>
  <cp:lastModifiedBy>瑶瑶 栗</cp:lastModifiedBy>
  <cp:revision>44</cp:revision>
  <cp:lastPrinted>2015-03-12T14:31:09Z</cp:lastPrinted>
  <dcterms:created xsi:type="dcterms:W3CDTF">2021-03-26T14:42:32Z</dcterms:created>
  <dcterms:modified xsi:type="dcterms:W3CDTF">2024-06-16T09:03:57Z</dcterms:modified>
</cp:coreProperties>
</file>