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528" r:id="rId2"/>
    <p:sldId id="529" r:id="rId3"/>
    <p:sldId id="530" r:id="rId4"/>
    <p:sldId id="531" r:id="rId5"/>
    <p:sldId id="588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645" r:id="rId17"/>
    <p:sldId id="542" r:id="rId18"/>
    <p:sldId id="543" r:id="rId19"/>
    <p:sldId id="544" r:id="rId20"/>
    <p:sldId id="646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648" r:id="rId50"/>
    <p:sldId id="649" r:id="rId51"/>
    <p:sldId id="650" r:id="rId52"/>
    <p:sldId id="574" r:id="rId53"/>
    <p:sldId id="575" r:id="rId54"/>
    <p:sldId id="576" r:id="rId55"/>
    <p:sldId id="577" r:id="rId56"/>
    <p:sldId id="578" r:id="rId57"/>
    <p:sldId id="579" r:id="rId58"/>
    <p:sldId id="580" r:id="rId59"/>
    <p:sldId id="581" r:id="rId60"/>
    <p:sldId id="582" r:id="rId61"/>
    <p:sldId id="583" r:id="rId62"/>
    <p:sldId id="584" r:id="rId63"/>
    <p:sldId id="585" r:id="rId64"/>
    <p:sldId id="586" r:id="rId65"/>
    <p:sldId id="587" r:id="rId66"/>
    <p:sldId id="651" r:id="rId67"/>
  </p:sldIdLst>
  <p:sldSz cx="9144000" cy="5143500" type="screen16x9"/>
  <p:notesSz cx="6858000" cy="9144000"/>
  <p:custDataLst>
    <p:tags r:id="rId6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8000"/>
    <a:srgbClr val="339933"/>
    <a:srgbClr val="00CC00"/>
    <a:srgbClr val="FF9900"/>
    <a:srgbClr val="9966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EC2E3-C3E0-45E8-9F69-EC40E37B774E}" v="22" dt="2025-02-16T12:59:3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4"/>
    <p:restoredTop sz="82201" autoAdjust="0"/>
  </p:normalViewPr>
  <p:slideViewPr>
    <p:cSldViewPr showGuides="1">
      <p:cViewPr varScale="1">
        <p:scale>
          <a:sx n="175" d="100"/>
          <a:sy n="175" d="100"/>
        </p:scale>
        <p:origin x="1272" y="100"/>
      </p:cViewPr>
      <p:guideLst>
        <p:guide orient="horz" pos="154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43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nyu" userId="4ef73c0e9951af0c" providerId="LiveId" clId="{46A10701-E586-468A-A6F3-6AF04E09870A}"/>
    <pc:docChg chg="undo custSel modSld">
      <pc:chgData name="wang jinyu" userId="4ef73c0e9951af0c" providerId="LiveId" clId="{46A10701-E586-468A-A6F3-6AF04E09870A}" dt="2024-02-25T14:54:38.199" v="915" actId="207"/>
      <pc:docMkLst>
        <pc:docMk/>
      </pc:docMkLst>
      <pc:sldChg chg="modSp mod">
        <pc:chgData name="wang jinyu" userId="4ef73c0e9951af0c" providerId="LiveId" clId="{46A10701-E586-468A-A6F3-6AF04E09870A}" dt="2024-02-20T09:37:45.942" v="23"/>
        <pc:sldMkLst>
          <pc:docMk/>
          <pc:sldMk cId="0" sldId="528"/>
        </pc:sldMkLst>
        <pc:spChg chg="mod">
          <ac:chgData name="wang jinyu" userId="4ef73c0e9951af0c" providerId="LiveId" clId="{46A10701-E586-468A-A6F3-6AF04E09870A}" dt="2024-02-20T09:37:45.942" v="23"/>
          <ac:spMkLst>
            <pc:docMk/>
            <pc:sldMk cId="0" sldId="528"/>
            <ac:spMk id="11274" creationId="{00000000-0000-0000-0000-000000000000}"/>
          </ac:spMkLst>
        </pc:spChg>
      </pc:sldChg>
      <pc:sldChg chg="modSp mod">
        <pc:chgData name="wang jinyu" userId="4ef73c0e9951af0c" providerId="LiveId" clId="{46A10701-E586-468A-A6F3-6AF04E09870A}" dt="2024-02-25T13:55:08.018" v="887" actId="20578"/>
        <pc:sldMkLst>
          <pc:docMk/>
          <pc:sldMk cId="0" sldId="529"/>
        </pc:sldMkLst>
        <pc:spChg chg="mod">
          <ac:chgData name="wang jinyu" userId="4ef73c0e9951af0c" providerId="LiveId" clId="{46A10701-E586-468A-A6F3-6AF04E09870A}" dt="2024-02-25T13:55:08.018" v="887" actId="20578"/>
          <ac:spMkLst>
            <pc:docMk/>
            <pc:sldMk cId="0" sldId="529"/>
            <ac:spMk id="12292" creationId="{00000000-0000-0000-0000-000000000000}"/>
          </ac:spMkLst>
        </pc:spChg>
      </pc:sldChg>
      <pc:sldChg chg="modSp mod">
        <pc:chgData name="wang jinyu" userId="4ef73c0e9951af0c" providerId="LiveId" clId="{46A10701-E586-468A-A6F3-6AF04E09870A}" dt="2024-02-20T09:39:18.039" v="31" actId="6549"/>
        <pc:sldMkLst>
          <pc:docMk/>
          <pc:sldMk cId="0" sldId="530"/>
        </pc:sldMkLst>
        <pc:spChg chg="mod">
          <ac:chgData name="wang jinyu" userId="4ef73c0e9951af0c" providerId="LiveId" clId="{46A10701-E586-468A-A6F3-6AF04E09870A}" dt="2024-02-20T09:39:18.039" v="31" actId="6549"/>
          <ac:spMkLst>
            <pc:docMk/>
            <pc:sldMk cId="0" sldId="530"/>
            <ac:spMk id="13316" creationId="{00000000-0000-0000-0000-000000000000}"/>
          </ac:spMkLst>
        </pc:spChg>
      </pc:sldChg>
      <pc:sldChg chg="modSp">
        <pc:chgData name="wang jinyu" userId="4ef73c0e9951af0c" providerId="LiveId" clId="{46A10701-E586-468A-A6F3-6AF04E09870A}" dt="2024-02-25T14:01:09.096" v="888" actId="108"/>
        <pc:sldMkLst>
          <pc:docMk/>
          <pc:sldMk cId="0" sldId="531"/>
        </pc:sldMkLst>
        <pc:spChg chg="mod">
          <ac:chgData name="wang jinyu" userId="4ef73c0e9951af0c" providerId="LiveId" clId="{46A10701-E586-468A-A6F3-6AF04E09870A}" dt="2024-02-25T14:01:09.096" v="888" actId="108"/>
          <ac:spMkLst>
            <pc:docMk/>
            <pc:sldMk cId="0" sldId="531"/>
            <ac:spMk id="14345" creationId="{00000000-0000-0000-0000-000000000000}"/>
          </ac:spMkLst>
        </pc:spChg>
      </pc:sldChg>
      <pc:sldChg chg="modSp mod">
        <pc:chgData name="wang jinyu" userId="4ef73c0e9951af0c" providerId="LiveId" clId="{46A10701-E586-468A-A6F3-6AF04E09870A}" dt="2024-02-20T10:09:06.902" v="435" actId="20577"/>
        <pc:sldMkLst>
          <pc:docMk/>
          <pc:sldMk cId="0" sldId="532"/>
        </pc:sldMkLst>
        <pc:spChg chg="mod">
          <ac:chgData name="wang jinyu" userId="4ef73c0e9951af0c" providerId="LiveId" clId="{46A10701-E586-468A-A6F3-6AF04E09870A}" dt="2024-02-20T09:46:22.208" v="219" actId="20577"/>
          <ac:spMkLst>
            <pc:docMk/>
            <pc:sldMk cId="0" sldId="532"/>
            <ac:spMk id="16388" creationId="{00000000-0000-0000-0000-000000000000}"/>
          </ac:spMkLst>
        </pc:spChg>
        <pc:spChg chg="mod">
          <ac:chgData name="wang jinyu" userId="4ef73c0e9951af0c" providerId="LiveId" clId="{46A10701-E586-468A-A6F3-6AF04E09870A}" dt="2024-02-20T10:09:06.902" v="435" actId="20577"/>
          <ac:spMkLst>
            <pc:docMk/>
            <pc:sldMk cId="0" sldId="532"/>
            <ac:spMk id="16389" creationId="{00000000-0000-0000-0000-000000000000}"/>
          </ac:spMkLst>
        </pc:spChg>
      </pc:sldChg>
      <pc:sldChg chg="addSp delSp modSp mod modAnim">
        <pc:chgData name="wang jinyu" userId="4ef73c0e9951af0c" providerId="LiveId" clId="{46A10701-E586-468A-A6F3-6AF04E09870A}" dt="2024-02-20T10:24:43.129" v="617"/>
        <pc:sldMkLst>
          <pc:docMk/>
          <pc:sldMk cId="0" sldId="533"/>
        </pc:sldMkLst>
        <pc:spChg chg="add mod">
          <ac:chgData name="wang jinyu" userId="4ef73c0e9951af0c" providerId="LiveId" clId="{46A10701-E586-468A-A6F3-6AF04E09870A}" dt="2024-02-20T10:00:12.170" v="346" actId="2711"/>
          <ac:spMkLst>
            <pc:docMk/>
            <pc:sldMk cId="0" sldId="533"/>
            <ac:spMk id="13" creationId="{C0C6D12C-871C-460C-83AE-03BE08B154F0}"/>
          </ac:spMkLst>
        </pc:spChg>
        <pc:spChg chg="add del">
          <ac:chgData name="wang jinyu" userId="4ef73c0e9951af0c" providerId="LiveId" clId="{46A10701-E586-468A-A6F3-6AF04E09870A}" dt="2024-02-20T10:03:11.918" v="356" actId="22"/>
          <ac:spMkLst>
            <pc:docMk/>
            <pc:sldMk cId="0" sldId="533"/>
            <ac:spMk id="16" creationId="{06865FF6-7B97-4A6A-AFFE-AD87CE5F67BC}"/>
          </ac:spMkLst>
        </pc:spChg>
        <pc:spChg chg="add del mod">
          <ac:chgData name="wang jinyu" userId="4ef73c0e9951af0c" providerId="LiveId" clId="{46A10701-E586-468A-A6F3-6AF04E09870A}" dt="2024-02-20T10:04:11.641" v="383" actId="478"/>
          <ac:spMkLst>
            <pc:docMk/>
            <pc:sldMk cId="0" sldId="533"/>
            <ac:spMk id="18" creationId="{375C7002-F486-4409-BB63-798A1A30D5B4}"/>
          </ac:spMkLst>
        </pc:spChg>
        <pc:spChg chg="mod">
          <ac:chgData name="wang jinyu" userId="4ef73c0e9951af0c" providerId="LiveId" clId="{46A10701-E586-468A-A6F3-6AF04E09870A}" dt="2024-02-20T09:52:19.842" v="239" actId="14100"/>
          <ac:spMkLst>
            <pc:docMk/>
            <pc:sldMk cId="0" sldId="533"/>
            <ac:spMk id="17412" creationId="{00000000-0000-0000-0000-000000000000}"/>
          </ac:spMkLst>
        </pc:spChg>
        <pc:spChg chg="mod">
          <ac:chgData name="wang jinyu" userId="4ef73c0e9951af0c" providerId="LiveId" clId="{46A10701-E586-468A-A6F3-6AF04E09870A}" dt="2024-02-20T09:55:40.402" v="296" actId="14100"/>
          <ac:spMkLst>
            <pc:docMk/>
            <pc:sldMk cId="0" sldId="533"/>
            <ac:spMk id="17413" creationId="{00000000-0000-0000-0000-000000000000}"/>
          </ac:spMkLst>
        </pc:spChg>
        <pc:spChg chg="mod">
          <ac:chgData name="wang jinyu" userId="4ef73c0e9951af0c" providerId="LiveId" clId="{46A10701-E586-468A-A6F3-6AF04E09870A}" dt="2024-02-20T10:03:37.861" v="364" actId="20577"/>
          <ac:spMkLst>
            <pc:docMk/>
            <pc:sldMk cId="0" sldId="533"/>
            <ac:spMk id="17414" creationId="{00000000-0000-0000-0000-000000000000}"/>
          </ac:spMkLst>
        </pc:spChg>
        <pc:spChg chg="mod">
          <ac:chgData name="wang jinyu" userId="4ef73c0e9951af0c" providerId="LiveId" clId="{46A10701-E586-468A-A6F3-6AF04E09870A}" dt="2024-02-20T09:55:17.067" v="290" actId="1076"/>
          <ac:spMkLst>
            <pc:docMk/>
            <pc:sldMk cId="0" sldId="533"/>
            <ac:spMk id="17415" creationId="{00000000-0000-0000-0000-000000000000}"/>
          </ac:spMkLst>
        </pc:spChg>
        <pc:spChg chg="mod">
          <ac:chgData name="wang jinyu" userId="4ef73c0e9951af0c" providerId="LiveId" clId="{46A10701-E586-468A-A6F3-6AF04E09870A}" dt="2024-02-20T10:06:38.476" v="422" actId="1076"/>
          <ac:spMkLst>
            <pc:docMk/>
            <pc:sldMk cId="0" sldId="533"/>
            <ac:spMk id="17416" creationId="{00000000-0000-0000-0000-000000000000}"/>
          </ac:spMkLst>
        </pc:spChg>
        <pc:spChg chg="del">
          <ac:chgData name="wang jinyu" userId="4ef73c0e9951af0c" providerId="LiveId" clId="{46A10701-E586-468A-A6F3-6AF04E09870A}" dt="2024-02-20T10:03:23.909" v="359" actId="478"/>
          <ac:spMkLst>
            <pc:docMk/>
            <pc:sldMk cId="0" sldId="533"/>
            <ac:spMk id="17417" creationId="{00000000-0000-0000-0000-000000000000}"/>
          </ac:spMkLst>
        </pc:spChg>
        <pc:spChg chg="del">
          <ac:chgData name="wang jinyu" userId="4ef73c0e9951af0c" providerId="LiveId" clId="{46A10701-E586-468A-A6F3-6AF04E09870A}" dt="2024-02-20T10:03:22.789" v="358" actId="478"/>
          <ac:spMkLst>
            <pc:docMk/>
            <pc:sldMk cId="0" sldId="533"/>
            <ac:spMk id="17419" creationId="{00000000-0000-0000-0000-000000000000}"/>
          </ac:spMkLst>
        </pc:spChg>
        <pc:spChg chg="del">
          <ac:chgData name="wang jinyu" userId="4ef73c0e9951af0c" providerId="LiveId" clId="{46A10701-E586-468A-A6F3-6AF04E09870A}" dt="2024-02-20T10:03:24.863" v="360" actId="478"/>
          <ac:spMkLst>
            <pc:docMk/>
            <pc:sldMk cId="0" sldId="533"/>
            <ac:spMk id="17420" creationId="{00000000-0000-0000-0000-000000000000}"/>
          </ac:spMkLst>
        </pc:spChg>
        <pc:graphicFrameChg chg="add mod">
          <ac:chgData name="wang jinyu" userId="4ef73c0e9951af0c" providerId="LiveId" clId="{46A10701-E586-468A-A6F3-6AF04E09870A}" dt="2024-02-20T10:24:43.129" v="617"/>
          <ac:graphicFrameMkLst>
            <pc:docMk/>
            <pc:sldMk cId="0" sldId="533"/>
            <ac:graphicFrameMk id="2" creationId="{BC099728-43C0-4660-AD55-9FACA8186E62}"/>
          </ac:graphicFrameMkLst>
        </pc:graphicFrameChg>
      </pc:sldChg>
      <pc:sldChg chg="addSp delSp modSp mod">
        <pc:chgData name="wang jinyu" userId="4ef73c0e9951af0c" providerId="LiveId" clId="{46A10701-E586-468A-A6F3-6AF04E09870A}" dt="2024-02-20T10:15:31.324" v="589" actId="1076"/>
        <pc:sldMkLst>
          <pc:docMk/>
          <pc:sldMk cId="0" sldId="534"/>
        </pc:sldMkLst>
        <pc:spChg chg="add mod">
          <ac:chgData name="wang jinyu" userId="4ef73c0e9951af0c" providerId="LiveId" clId="{46A10701-E586-468A-A6F3-6AF04E09870A}" dt="2024-02-20T10:13:23.920" v="442" actId="14100"/>
          <ac:spMkLst>
            <pc:docMk/>
            <pc:sldMk cId="0" sldId="534"/>
            <ac:spMk id="9" creationId="{10A1C521-39D8-41AC-B389-F4F12580EEB1}"/>
          </ac:spMkLst>
        </pc:spChg>
        <pc:spChg chg="mod">
          <ac:chgData name="wang jinyu" userId="4ef73c0e9951af0c" providerId="LiveId" clId="{46A10701-E586-468A-A6F3-6AF04E09870A}" dt="2024-02-20T10:15:31.324" v="589" actId="1076"/>
          <ac:spMkLst>
            <pc:docMk/>
            <pc:sldMk cId="0" sldId="534"/>
            <ac:spMk id="18438" creationId="{00000000-0000-0000-0000-000000000000}"/>
          </ac:spMkLst>
        </pc:spChg>
        <pc:spChg chg="del mod">
          <ac:chgData name="wang jinyu" userId="4ef73c0e9951af0c" providerId="LiveId" clId="{46A10701-E586-468A-A6F3-6AF04E09870A}" dt="2024-02-20T10:13:27.132" v="443" actId="478"/>
          <ac:spMkLst>
            <pc:docMk/>
            <pc:sldMk cId="0" sldId="534"/>
            <ac:spMk id="18439" creationId="{00000000-0000-0000-0000-000000000000}"/>
          </ac:spMkLst>
        </pc:spChg>
      </pc:sldChg>
      <pc:sldChg chg="addSp delSp modSp mod modAnim">
        <pc:chgData name="wang jinyu" userId="4ef73c0e9951af0c" providerId="LiveId" clId="{46A10701-E586-468A-A6F3-6AF04E09870A}" dt="2024-02-20T11:16:12.776" v="766" actId="207"/>
        <pc:sldMkLst>
          <pc:docMk/>
          <pc:sldMk cId="0" sldId="535"/>
        </pc:sldMkLst>
        <pc:spChg chg="add mod">
          <ac:chgData name="wang jinyu" userId="4ef73c0e9951af0c" providerId="LiveId" clId="{46A10701-E586-468A-A6F3-6AF04E09870A}" dt="2024-02-20T10:24:37.057" v="616" actId="6549"/>
          <ac:spMkLst>
            <pc:docMk/>
            <pc:sldMk cId="0" sldId="535"/>
            <ac:spMk id="14" creationId="{55B17D5C-153B-4958-AB35-186CE90EEAA7}"/>
          </ac:spMkLst>
        </pc:spChg>
        <pc:spChg chg="mod">
          <ac:chgData name="wang jinyu" userId="4ef73c0e9951af0c" providerId="LiveId" clId="{46A10701-E586-468A-A6F3-6AF04E09870A}" dt="2024-02-20T11:16:12.776" v="766" actId="207"/>
          <ac:spMkLst>
            <pc:docMk/>
            <pc:sldMk cId="0" sldId="535"/>
            <ac:spMk id="19467" creationId="{00000000-0000-0000-0000-000000000000}"/>
          </ac:spMkLst>
        </pc:spChg>
        <pc:spChg chg="mod">
          <ac:chgData name="wang jinyu" userId="4ef73c0e9951af0c" providerId="LiveId" clId="{46A10701-E586-468A-A6F3-6AF04E09870A}" dt="2024-02-20T10:27:47.366" v="638" actId="14100"/>
          <ac:spMkLst>
            <pc:docMk/>
            <pc:sldMk cId="0" sldId="535"/>
            <ac:spMk id="19468" creationId="{00000000-0000-0000-0000-000000000000}"/>
          </ac:spMkLst>
        </pc:spChg>
        <pc:spChg chg="mod">
          <ac:chgData name="wang jinyu" userId="4ef73c0e9951af0c" providerId="LiveId" clId="{46A10701-E586-468A-A6F3-6AF04E09870A}" dt="2024-02-20T10:16:13.959" v="590" actId="2711"/>
          <ac:spMkLst>
            <pc:docMk/>
            <pc:sldMk cId="0" sldId="535"/>
            <ac:spMk id="20485" creationId="{00000000-0000-0000-0000-000000000000}"/>
          </ac:spMkLst>
        </pc:spChg>
        <pc:spChg chg="del mod">
          <ac:chgData name="wang jinyu" userId="4ef73c0e9951af0c" providerId="LiveId" clId="{46A10701-E586-468A-A6F3-6AF04E09870A}" dt="2024-02-20T10:24:22.945" v="612" actId="478"/>
          <ac:spMkLst>
            <pc:docMk/>
            <pc:sldMk cId="0" sldId="535"/>
            <ac:spMk id="20487" creationId="{00000000-0000-0000-0000-000000000000}"/>
          </ac:spMkLst>
        </pc:spChg>
        <pc:spChg chg="del">
          <ac:chgData name="wang jinyu" userId="4ef73c0e9951af0c" providerId="LiveId" clId="{46A10701-E586-468A-A6F3-6AF04E09870A}" dt="2024-02-20T10:25:30.593" v="624" actId="478"/>
          <ac:spMkLst>
            <pc:docMk/>
            <pc:sldMk cId="0" sldId="535"/>
            <ac:spMk id="20488" creationId="{00000000-0000-0000-0000-000000000000}"/>
          </ac:spMkLst>
        </pc:spChg>
        <pc:spChg chg="del">
          <ac:chgData name="wang jinyu" userId="4ef73c0e9951af0c" providerId="LiveId" clId="{46A10701-E586-468A-A6F3-6AF04E09870A}" dt="2024-02-20T10:25:31.867" v="625" actId="478"/>
          <ac:spMkLst>
            <pc:docMk/>
            <pc:sldMk cId="0" sldId="535"/>
            <ac:spMk id="20489" creationId="{00000000-0000-0000-0000-000000000000}"/>
          </ac:spMkLst>
        </pc:spChg>
        <pc:spChg chg="del">
          <ac:chgData name="wang jinyu" userId="4ef73c0e9951af0c" providerId="LiveId" clId="{46A10701-E586-468A-A6F3-6AF04E09870A}" dt="2024-02-20T10:25:29.219" v="623" actId="478"/>
          <ac:spMkLst>
            <pc:docMk/>
            <pc:sldMk cId="0" sldId="535"/>
            <ac:spMk id="20490" creationId="{00000000-0000-0000-0000-000000000000}"/>
          </ac:spMkLst>
        </pc:spChg>
        <pc:graphicFrameChg chg="add mod">
          <ac:chgData name="wang jinyu" userId="4ef73c0e9951af0c" providerId="LiveId" clId="{46A10701-E586-468A-A6F3-6AF04E09870A}" dt="2024-02-20T10:25:26.145" v="622"/>
          <ac:graphicFrameMkLst>
            <pc:docMk/>
            <pc:sldMk cId="0" sldId="535"/>
            <ac:graphicFrameMk id="15" creationId="{83C2A045-6B4D-425F-A77D-257FD65757D3}"/>
          </ac:graphicFrameMkLst>
        </pc:graphicFrameChg>
      </pc:sldChg>
      <pc:sldChg chg="modSp mod">
        <pc:chgData name="wang jinyu" userId="4ef73c0e9951af0c" providerId="LiveId" clId="{46A10701-E586-468A-A6F3-6AF04E09870A}" dt="2024-02-25T14:05:47.440" v="891" actId="113"/>
        <pc:sldMkLst>
          <pc:docMk/>
          <pc:sldMk cId="0" sldId="536"/>
        </pc:sldMkLst>
        <pc:spChg chg="mod">
          <ac:chgData name="wang jinyu" userId="4ef73c0e9951af0c" providerId="LiveId" clId="{46A10701-E586-468A-A6F3-6AF04E09870A}" dt="2024-02-25T14:05:12.954" v="889" actId="2711"/>
          <ac:spMkLst>
            <pc:docMk/>
            <pc:sldMk cId="0" sldId="536"/>
            <ac:spMk id="5" creationId="{00000000-0000-0000-0000-000000000000}"/>
          </ac:spMkLst>
        </pc:spChg>
        <pc:spChg chg="mod">
          <ac:chgData name="wang jinyu" userId="4ef73c0e9951af0c" providerId="LiveId" clId="{46A10701-E586-468A-A6F3-6AF04E09870A}" dt="2024-02-25T14:05:47.440" v="891" actId="113"/>
          <ac:spMkLst>
            <pc:docMk/>
            <pc:sldMk cId="0" sldId="536"/>
            <ac:spMk id="20485" creationId="{00000000-0000-0000-0000-000000000000}"/>
          </ac:spMkLst>
        </pc:spChg>
        <pc:spChg chg="mod">
          <ac:chgData name="wang jinyu" userId="4ef73c0e9951af0c" providerId="LiveId" clId="{46A10701-E586-468A-A6F3-6AF04E09870A}" dt="2024-02-25T14:05:12.954" v="889" actId="2711"/>
          <ac:spMkLst>
            <pc:docMk/>
            <pc:sldMk cId="0" sldId="536"/>
            <ac:spMk id="21507" creationId="{00000000-0000-0000-0000-000000000000}"/>
          </ac:spMkLst>
        </pc:spChg>
        <pc:spChg chg="mod">
          <ac:chgData name="wang jinyu" userId="4ef73c0e9951af0c" providerId="LiveId" clId="{46A10701-E586-468A-A6F3-6AF04E09870A}" dt="2024-02-25T14:05:12.954" v="889" actId="2711"/>
          <ac:spMkLst>
            <pc:docMk/>
            <pc:sldMk cId="0" sldId="536"/>
            <ac:spMk id="21508" creationId="{00000000-0000-0000-0000-000000000000}"/>
          </ac:spMkLst>
        </pc:spChg>
        <pc:spChg chg="mod">
          <ac:chgData name="wang jinyu" userId="4ef73c0e9951af0c" providerId="LiveId" clId="{46A10701-E586-468A-A6F3-6AF04E09870A}" dt="2024-02-25T14:05:12.954" v="889" actId="2711"/>
          <ac:spMkLst>
            <pc:docMk/>
            <pc:sldMk cId="0" sldId="536"/>
            <ac:spMk id="21510" creationId="{00000000-0000-0000-0000-000000000000}"/>
          </ac:spMkLst>
        </pc:spChg>
      </pc:sldChg>
      <pc:sldChg chg="modSp mod">
        <pc:chgData name="wang jinyu" userId="4ef73c0e9951af0c" providerId="LiveId" clId="{46A10701-E586-468A-A6F3-6AF04E09870A}" dt="2024-02-20T10:42:02.911" v="671" actId="14100"/>
        <pc:sldMkLst>
          <pc:docMk/>
          <pc:sldMk cId="0" sldId="538"/>
        </pc:sldMkLst>
        <pc:spChg chg="mod">
          <ac:chgData name="wang jinyu" userId="4ef73c0e9951af0c" providerId="LiveId" clId="{46A10701-E586-468A-A6F3-6AF04E09870A}" dt="2024-02-20T10:42:02.911" v="671" actId="14100"/>
          <ac:spMkLst>
            <pc:docMk/>
            <pc:sldMk cId="0" sldId="538"/>
            <ac:spMk id="23557" creationId="{00000000-0000-0000-0000-000000000000}"/>
          </ac:spMkLst>
        </pc:spChg>
      </pc:sldChg>
      <pc:sldChg chg="addSp delSp modSp mod">
        <pc:chgData name="wang jinyu" userId="4ef73c0e9951af0c" providerId="LiveId" clId="{46A10701-E586-468A-A6F3-6AF04E09870A}" dt="2024-02-20T11:48:51.251" v="767" actId="2711"/>
        <pc:sldMkLst>
          <pc:docMk/>
          <pc:sldMk cId="0" sldId="539"/>
        </pc:sldMkLst>
        <pc:spChg chg="add del mod">
          <ac:chgData name="wang jinyu" userId="4ef73c0e9951af0c" providerId="LiveId" clId="{46A10701-E586-468A-A6F3-6AF04E09870A}" dt="2024-02-20T10:49:53.720" v="680" actId="478"/>
          <ac:spMkLst>
            <pc:docMk/>
            <pc:sldMk cId="0" sldId="539"/>
            <ac:spMk id="3" creationId="{7365F1F2-8F54-413E-A55E-AA7E7A12A4C7}"/>
          </ac:spMkLst>
        </pc:spChg>
        <pc:spChg chg="mod">
          <ac:chgData name="wang jinyu" userId="4ef73c0e9951af0c" providerId="LiveId" clId="{46A10701-E586-468A-A6F3-6AF04E09870A}" dt="2024-02-20T10:51:17.314" v="696" actId="2711"/>
          <ac:spMkLst>
            <pc:docMk/>
            <pc:sldMk cId="0" sldId="539"/>
            <ac:spMk id="10" creationId="{00000000-0000-0000-0000-000000000000}"/>
          </ac:spMkLst>
        </pc:spChg>
        <pc:spChg chg="add mod">
          <ac:chgData name="wang jinyu" userId="4ef73c0e9951af0c" providerId="LiveId" clId="{46A10701-E586-468A-A6F3-6AF04E09870A}" dt="2024-02-20T10:51:17.314" v="696" actId="2711"/>
          <ac:spMkLst>
            <pc:docMk/>
            <pc:sldMk cId="0" sldId="539"/>
            <ac:spMk id="12" creationId="{9794573D-D686-420A-A0CD-190D7367598D}"/>
          </ac:spMkLst>
        </pc:spChg>
        <pc:spChg chg="mod">
          <ac:chgData name="wang jinyu" userId="4ef73c0e9951af0c" providerId="LiveId" clId="{46A10701-E586-468A-A6F3-6AF04E09870A}" dt="2024-02-20T10:51:17.314" v="696" actId="2711"/>
          <ac:spMkLst>
            <pc:docMk/>
            <pc:sldMk cId="0" sldId="539"/>
            <ac:spMk id="24579" creationId="{00000000-0000-0000-0000-000000000000}"/>
          </ac:spMkLst>
        </pc:spChg>
        <pc:spChg chg="del mod">
          <ac:chgData name="wang jinyu" userId="4ef73c0e9951af0c" providerId="LiveId" clId="{46A10701-E586-468A-A6F3-6AF04E09870A}" dt="2024-02-20T10:49:51.147" v="679" actId="478"/>
          <ac:spMkLst>
            <pc:docMk/>
            <pc:sldMk cId="0" sldId="539"/>
            <ac:spMk id="24580" creationId="{00000000-0000-0000-0000-000000000000}"/>
          </ac:spMkLst>
        </pc:spChg>
        <pc:spChg chg="mod">
          <ac:chgData name="wang jinyu" userId="4ef73c0e9951af0c" providerId="LiveId" clId="{46A10701-E586-468A-A6F3-6AF04E09870A}" dt="2024-02-20T10:51:30.931" v="697" actId="14100"/>
          <ac:spMkLst>
            <pc:docMk/>
            <pc:sldMk cId="0" sldId="539"/>
            <ac:spMk id="24581" creationId="{00000000-0000-0000-0000-000000000000}"/>
          </ac:spMkLst>
        </pc:spChg>
        <pc:spChg chg="mod">
          <ac:chgData name="wang jinyu" userId="4ef73c0e9951af0c" providerId="LiveId" clId="{46A10701-E586-468A-A6F3-6AF04E09870A}" dt="2024-02-20T11:48:51.251" v="767" actId="2711"/>
          <ac:spMkLst>
            <pc:docMk/>
            <pc:sldMk cId="0" sldId="539"/>
            <ac:spMk id="24583" creationId="{00000000-0000-0000-0000-000000000000}"/>
          </ac:spMkLst>
        </pc:spChg>
        <pc:spChg chg="mod">
          <ac:chgData name="wang jinyu" userId="4ef73c0e9951af0c" providerId="LiveId" clId="{46A10701-E586-468A-A6F3-6AF04E09870A}" dt="2024-02-20T10:51:17.314" v="696" actId="2711"/>
          <ac:spMkLst>
            <pc:docMk/>
            <pc:sldMk cId="0" sldId="539"/>
            <ac:spMk id="24584" creationId="{00000000-0000-0000-0000-000000000000}"/>
          </ac:spMkLst>
        </pc:spChg>
        <pc:spChg chg="mod">
          <ac:chgData name="wang jinyu" userId="4ef73c0e9951af0c" providerId="LiveId" clId="{46A10701-E586-468A-A6F3-6AF04E09870A}" dt="2024-02-20T10:51:17.314" v="696" actId="2711"/>
          <ac:spMkLst>
            <pc:docMk/>
            <pc:sldMk cId="0" sldId="539"/>
            <ac:spMk id="24585" creationId="{00000000-0000-0000-0000-000000000000}"/>
          </ac:spMkLst>
        </pc:spChg>
        <pc:spChg chg="mod">
          <ac:chgData name="wang jinyu" userId="4ef73c0e9951af0c" providerId="LiveId" clId="{46A10701-E586-468A-A6F3-6AF04E09870A}" dt="2024-02-20T10:51:17.314" v="696" actId="2711"/>
          <ac:spMkLst>
            <pc:docMk/>
            <pc:sldMk cId="0" sldId="539"/>
            <ac:spMk id="24586" creationId="{00000000-0000-0000-0000-000000000000}"/>
          </ac:spMkLst>
        </pc:spChg>
        <pc:spChg chg="mod">
          <ac:chgData name="wang jinyu" userId="4ef73c0e9951af0c" providerId="LiveId" clId="{46A10701-E586-468A-A6F3-6AF04E09870A}" dt="2024-02-20T10:51:17.314" v="696" actId="2711"/>
          <ac:spMkLst>
            <pc:docMk/>
            <pc:sldMk cId="0" sldId="539"/>
            <ac:spMk id="24587" creationId="{00000000-0000-0000-0000-000000000000}"/>
          </ac:spMkLst>
        </pc:spChg>
        <pc:grpChg chg="mod">
          <ac:chgData name="wang jinyu" userId="4ef73c0e9951af0c" providerId="LiveId" clId="{46A10701-E586-468A-A6F3-6AF04E09870A}" dt="2024-02-20T10:51:41.282" v="699" actId="14100"/>
          <ac:grpSpMkLst>
            <pc:docMk/>
            <pc:sldMk cId="0" sldId="539"/>
            <ac:grpSpMk id="24582" creationId="{00000000-0000-0000-0000-000000000000}"/>
          </ac:grpSpMkLst>
        </pc:grpChg>
      </pc:sldChg>
      <pc:sldChg chg="modSp mod">
        <pc:chgData name="wang jinyu" userId="4ef73c0e9951af0c" providerId="LiveId" clId="{46A10701-E586-468A-A6F3-6AF04E09870A}" dt="2024-02-20T12:06:27.033" v="782" actId="1076"/>
        <pc:sldMkLst>
          <pc:docMk/>
          <pc:sldMk cId="0" sldId="540"/>
        </pc:sldMkLst>
        <pc:spChg chg="mod">
          <ac:chgData name="wang jinyu" userId="4ef73c0e9951af0c" providerId="LiveId" clId="{46A10701-E586-468A-A6F3-6AF04E09870A}" dt="2024-02-20T12:05:04.237" v="768" actId="2711"/>
          <ac:spMkLst>
            <pc:docMk/>
            <pc:sldMk cId="0" sldId="540"/>
            <ac:spMk id="15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04.237" v="768" actId="2711"/>
          <ac:spMkLst>
            <pc:docMk/>
            <pc:sldMk cId="0" sldId="540"/>
            <ac:spMk id="25603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18.732" v="771" actId="14100"/>
          <ac:spMkLst>
            <pc:docMk/>
            <pc:sldMk cId="0" sldId="540"/>
            <ac:spMk id="25604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36.795" v="773" actId="14100"/>
          <ac:spMkLst>
            <pc:docMk/>
            <pc:sldMk cId="0" sldId="540"/>
            <ac:spMk id="25605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15.683" v="770" actId="14100"/>
          <ac:spMkLst>
            <pc:docMk/>
            <pc:sldMk cId="0" sldId="540"/>
            <ac:spMk id="25606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30.958" v="772" actId="1076"/>
          <ac:spMkLst>
            <pc:docMk/>
            <pc:sldMk cId="0" sldId="540"/>
            <ac:spMk id="25607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04.237" v="768" actId="2711"/>
          <ac:spMkLst>
            <pc:docMk/>
            <pc:sldMk cId="0" sldId="540"/>
            <ac:spMk id="25608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6:08.613" v="774" actId="1076"/>
          <ac:spMkLst>
            <pc:docMk/>
            <pc:sldMk cId="0" sldId="540"/>
            <ac:spMk id="25610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6:27.033" v="782" actId="1076"/>
          <ac:spMkLst>
            <pc:docMk/>
            <pc:sldMk cId="0" sldId="540"/>
            <ac:spMk id="25611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04.237" v="768" actId="2711"/>
          <ac:spMkLst>
            <pc:docMk/>
            <pc:sldMk cId="0" sldId="540"/>
            <ac:spMk id="25612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04.237" v="768" actId="2711"/>
          <ac:spMkLst>
            <pc:docMk/>
            <pc:sldMk cId="0" sldId="540"/>
            <ac:spMk id="25613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04.237" v="768" actId="2711"/>
          <ac:spMkLst>
            <pc:docMk/>
            <pc:sldMk cId="0" sldId="540"/>
            <ac:spMk id="25614" creationId="{00000000-0000-0000-0000-000000000000}"/>
          </ac:spMkLst>
        </pc:spChg>
        <pc:spChg chg="mod">
          <ac:chgData name="wang jinyu" userId="4ef73c0e9951af0c" providerId="LiveId" clId="{46A10701-E586-468A-A6F3-6AF04E09870A}" dt="2024-02-20T12:05:04.237" v="768" actId="2711"/>
          <ac:spMkLst>
            <pc:docMk/>
            <pc:sldMk cId="0" sldId="540"/>
            <ac:spMk id="25615" creationId="{00000000-0000-0000-0000-000000000000}"/>
          </ac:spMkLst>
        </pc:spChg>
      </pc:sldChg>
      <pc:sldChg chg="modSp mod">
        <pc:chgData name="wang jinyu" userId="4ef73c0e9951af0c" providerId="LiveId" clId="{46A10701-E586-468A-A6F3-6AF04E09870A}" dt="2024-02-20T13:12:39.433" v="824" actId="5793"/>
        <pc:sldMkLst>
          <pc:docMk/>
          <pc:sldMk cId="0" sldId="542"/>
        </pc:sldMkLst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2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17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2:17.331" v="815" actId="14100"/>
          <ac:spMkLst>
            <pc:docMk/>
            <pc:sldMk cId="0" sldId="542"/>
            <ac:spMk id="27654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27655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2:24.402" v="818" actId="14100"/>
          <ac:spMkLst>
            <pc:docMk/>
            <pc:sldMk cId="0" sldId="542"/>
            <ac:spMk id="27660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28675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28676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28677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28685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2:39.433" v="824" actId="5793"/>
          <ac:spMkLst>
            <pc:docMk/>
            <pc:sldMk cId="0" sldId="542"/>
            <ac:spMk id="28686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1:45.621" v="801" actId="1076"/>
          <ac:spMkLst>
            <pc:docMk/>
            <pc:sldMk cId="0" sldId="542"/>
            <ac:spMk id="28687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28688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28689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0:54.184" v="785" actId="2711"/>
          <ac:spMkLst>
            <pc:docMk/>
            <pc:sldMk cId="0" sldId="542"/>
            <ac:spMk id="28690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2:33.045" v="820" actId="1076"/>
          <ac:spMkLst>
            <pc:docMk/>
            <pc:sldMk cId="0" sldId="542"/>
            <ac:spMk id="40976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2:28.742" v="819" actId="1076"/>
          <ac:spMkLst>
            <pc:docMk/>
            <pc:sldMk cId="0" sldId="542"/>
            <ac:spMk id="40977" creationId="{00000000-0000-0000-0000-000000000000}"/>
          </ac:spMkLst>
        </pc:spChg>
        <pc:grpChg chg="mod">
          <ac:chgData name="wang jinyu" userId="4ef73c0e9951af0c" providerId="LiveId" clId="{46A10701-E586-468A-A6F3-6AF04E09870A}" dt="2024-02-20T13:10:54.184" v="785" actId="2711"/>
          <ac:grpSpMkLst>
            <pc:docMk/>
            <pc:sldMk cId="0" sldId="542"/>
            <ac:grpSpMk id="27659" creationId="{00000000-0000-0000-0000-000000000000}"/>
          </ac:grpSpMkLst>
        </pc:grpChg>
        <pc:grpChg chg="mod">
          <ac:chgData name="wang jinyu" userId="4ef73c0e9951af0c" providerId="LiveId" clId="{46A10701-E586-468A-A6F3-6AF04E09870A}" dt="2024-02-20T13:10:54.184" v="785" actId="2711"/>
          <ac:grpSpMkLst>
            <pc:docMk/>
            <pc:sldMk cId="0" sldId="542"/>
            <ac:grpSpMk id="28680" creationId="{00000000-0000-0000-0000-000000000000}"/>
          </ac:grpSpMkLst>
        </pc:grpChg>
      </pc:sldChg>
      <pc:sldChg chg="modSp">
        <pc:chgData name="wang jinyu" userId="4ef73c0e9951af0c" providerId="LiveId" clId="{46A10701-E586-468A-A6F3-6AF04E09870A}" dt="2024-02-20T13:13:19.426" v="825" actId="2711"/>
        <pc:sldMkLst>
          <pc:docMk/>
          <pc:sldMk cId="0" sldId="543"/>
        </pc:sldMkLst>
        <pc:spChg chg="mod">
          <ac:chgData name="wang jinyu" userId="4ef73c0e9951af0c" providerId="LiveId" clId="{46A10701-E586-468A-A6F3-6AF04E09870A}" dt="2024-02-20T13:13:19.426" v="825" actId="2711"/>
          <ac:spMkLst>
            <pc:docMk/>
            <pc:sldMk cId="0" sldId="543"/>
            <ac:spMk id="7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3:19.426" v="825" actId="2711"/>
          <ac:spMkLst>
            <pc:docMk/>
            <pc:sldMk cId="0" sldId="543"/>
            <ac:spMk id="28678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3:19.426" v="825" actId="2711"/>
          <ac:spMkLst>
            <pc:docMk/>
            <pc:sldMk cId="0" sldId="543"/>
            <ac:spMk id="28679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3:19.426" v="825" actId="2711"/>
          <ac:spMkLst>
            <pc:docMk/>
            <pc:sldMk cId="0" sldId="543"/>
            <ac:spMk id="29699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3:19.426" v="825" actId="2711"/>
          <ac:spMkLst>
            <pc:docMk/>
            <pc:sldMk cId="0" sldId="543"/>
            <ac:spMk id="29700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3:19.426" v="825" actId="2711"/>
          <ac:spMkLst>
            <pc:docMk/>
            <pc:sldMk cId="0" sldId="543"/>
            <ac:spMk id="29701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3:19.426" v="825" actId="2711"/>
          <ac:spMkLst>
            <pc:docMk/>
            <pc:sldMk cId="0" sldId="543"/>
            <ac:spMk id="29704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3:19.426" v="825" actId="2711"/>
          <ac:spMkLst>
            <pc:docMk/>
            <pc:sldMk cId="0" sldId="543"/>
            <ac:spMk id="29705" creationId="{00000000-0000-0000-0000-000000000000}"/>
          </ac:spMkLst>
        </pc:spChg>
      </pc:sldChg>
      <pc:sldChg chg="modAnim">
        <pc:chgData name="wang jinyu" userId="4ef73c0e9951af0c" providerId="LiveId" clId="{46A10701-E586-468A-A6F3-6AF04E09870A}" dt="2024-02-20T13:42:28.144" v="851"/>
        <pc:sldMkLst>
          <pc:docMk/>
          <pc:sldMk cId="0" sldId="552"/>
        </pc:sldMkLst>
      </pc:sldChg>
      <pc:sldChg chg="modSp">
        <pc:chgData name="wang jinyu" userId="4ef73c0e9951af0c" providerId="LiveId" clId="{46A10701-E586-468A-A6F3-6AF04E09870A}" dt="2024-02-25T14:31:31.835" v="899" actId="6549"/>
        <pc:sldMkLst>
          <pc:docMk/>
          <pc:sldMk cId="0" sldId="557"/>
        </pc:sldMkLst>
        <pc:spChg chg="mod">
          <ac:chgData name="wang jinyu" userId="4ef73c0e9951af0c" providerId="LiveId" clId="{46A10701-E586-468A-A6F3-6AF04E09870A}" dt="2024-02-25T14:31:31.835" v="899" actId="6549"/>
          <ac:spMkLst>
            <pc:docMk/>
            <pc:sldMk cId="0" sldId="557"/>
            <ac:spMk id="44036" creationId="{00000000-0000-0000-0000-000000000000}"/>
          </ac:spMkLst>
        </pc:spChg>
      </pc:sldChg>
      <pc:sldChg chg="modSp">
        <pc:chgData name="wang jinyu" userId="4ef73c0e9951af0c" providerId="LiveId" clId="{46A10701-E586-468A-A6F3-6AF04E09870A}" dt="2024-02-25T14:31:19.029" v="893" actId="6549"/>
        <pc:sldMkLst>
          <pc:docMk/>
          <pc:sldMk cId="0" sldId="558"/>
        </pc:sldMkLst>
        <pc:spChg chg="mod">
          <ac:chgData name="wang jinyu" userId="4ef73c0e9951af0c" providerId="LiveId" clId="{46A10701-E586-468A-A6F3-6AF04E09870A}" dt="2024-02-25T14:31:19.029" v="893" actId="6549"/>
          <ac:spMkLst>
            <pc:docMk/>
            <pc:sldMk cId="0" sldId="558"/>
            <ac:spMk id="45060" creationId="{00000000-0000-0000-0000-000000000000}"/>
          </ac:spMkLst>
        </pc:spChg>
      </pc:sldChg>
      <pc:sldChg chg="modSp">
        <pc:chgData name="wang jinyu" userId="4ef73c0e9951af0c" providerId="LiveId" clId="{46A10701-E586-468A-A6F3-6AF04E09870A}" dt="2024-02-25T14:54:38.199" v="915" actId="207"/>
        <pc:sldMkLst>
          <pc:docMk/>
          <pc:sldMk cId="0" sldId="563"/>
        </pc:sldMkLst>
        <pc:spChg chg="mod">
          <ac:chgData name="wang jinyu" userId="4ef73c0e9951af0c" providerId="LiveId" clId="{46A10701-E586-468A-A6F3-6AF04E09870A}" dt="2024-02-25T14:54:32.694" v="914" actId="207"/>
          <ac:spMkLst>
            <pc:docMk/>
            <pc:sldMk cId="0" sldId="563"/>
            <ac:spMk id="50183" creationId="{00000000-0000-0000-0000-000000000000}"/>
          </ac:spMkLst>
        </pc:spChg>
        <pc:spChg chg="mod">
          <ac:chgData name="wang jinyu" userId="4ef73c0e9951af0c" providerId="LiveId" clId="{46A10701-E586-468A-A6F3-6AF04E09870A}" dt="2024-02-25T14:54:38.199" v="915" actId="207"/>
          <ac:spMkLst>
            <pc:docMk/>
            <pc:sldMk cId="0" sldId="563"/>
            <ac:spMk id="50184" creationId="{00000000-0000-0000-0000-000000000000}"/>
          </ac:spMkLst>
        </pc:spChg>
      </pc:sldChg>
      <pc:sldChg chg="modSp mod">
        <pc:chgData name="wang jinyu" userId="4ef73c0e9951af0c" providerId="LiveId" clId="{46A10701-E586-468A-A6F3-6AF04E09870A}" dt="2024-02-25T14:54:27.376" v="913" actId="207"/>
        <pc:sldMkLst>
          <pc:docMk/>
          <pc:sldMk cId="0" sldId="565"/>
        </pc:sldMkLst>
        <pc:spChg chg="mod">
          <ac:chgData name="wang jinyu" userId="4ef73c0e9951af0c" providerId="LiveId" clId="{46A10701-E586-468A-A6F3-6AF04E09870A}" dt="2024-02-25T14:54:17.261" v="912" actId="207"/>
          <ac:spMkLst>
            <pc:docMk/>
            <pc:sldMk cId="0" sldId="565"/>
            <ac:spMk id="53253" creationId="{00000000-0000-0000-0000-000000000000}"/>
          </ac:spMkLst>
        </pc:spChg>
        <pc:spChg chg="mod">
          <ac:chgData name="wang jinyu" userId="4ef73c0e9951af0c" providerId="LiveId" clId="{46A10701-E586-468A-A6F3-6AF04E09870A}" dt="2024-02-25T14:54:27.376" v="913" actId="207"/>
          <ac:spMkLst>
            <pc:docMk/>
            <pc:sldMk cId="0" sldId="565"/>
            <ac:spMk id="53254" creationId="{00000000-0000-0000-0000-000000000000}"/>
          </ac:spMkLst>
        </pc:spChg>
      </pc:sldChg>
      <pc:sldChg chg="modSp modAnim">
        <pc:chgData name="wang jinyu" userId="4ef73c0e9951af0c" providerId="LiveId" clId="{46A10701-E586-468A-A6F3-6AF04E09870A}" dt="2024-02-25T14:40:17.705" v="911" actId="6549"/>
        <pc:sldMkLst>
          <pc:docMk/>
          <pc:sldMk cId="0" sldId="569"/>
        </pc:sldMkLst>
        <pc:spChg chg="mod">
          <ac:chgData name="wang jinyu" userId="4ef73c0e9951af0c" providerId="LiveId" clId="{46A10701-E586-468A-A6F3-6AF04E09870A}" dt="2024-02-25T14:40:17.705" v="911" actId="6549"/>
          <ac:spMkLst>
            <pc:docMk/>
            <pc:sldMk cId="0" sldId="569"/>
            <ac:spMk id="56327" creationId="{00000000-0000-0000-0000-000000000000}"/>
          </ac:spMkLst>
        </pc:spChg>
      </pc:sldChg>
      <pc:sldChg chg="modSp mod">
        <pc:chgData name="wang jinyu" userId="4ef73c0e9951af0c" providerId="LiveId" clId="{46A10701-E586-468A-A6F3-6AF04E09870A}" dt="2024-02-20T15:20:25.179" v="885" actId="6549"/>
        <pc:sldMkLst>
          <pc:docMk/>
          <pc:sldMk cId="0" sldId="571"/>
        </pc:sldMkLst>
        <pc:spChg chg="mod">
          <ac:chgData name="wang jinyu" userId="4ef73c0e9951af0c" providerId="LiveId" clId="{46A10701-E586-468A-A6F3-6AF04E09870A}" dt="2024-02-20T15:20:25.179" v="885" actId="6549"/>
          <ac:spMkLst>
            <pc:docMk/>
            <pc:sldMk cId="0" sldId="571"/>
            <ac:spMk id="59397" creationId="{00000000-0000-0000-0000-000000000000}"/>
          </ac:spMkLst>
        </pc:spChg>
      </pc:sldChg>
      <pc:sldChg chg="modSp mod">
        <pc:chgData name="wang jinyu" userId="4ef73c0e9951af0c" providerId="LiveId" clId="{46A10701-E586-468A-A6F3-6AF04E09870A}" dt="2024-02-20T15:19:37.253" v="856" actId="6549"/>
        <pc:sldMkLst>
          <pc:docMk/>
          <pc:sldMk cId="0" sldId="573"/>
        </pc:sldMkLst>
        <pc:graphicFrameChg chg="mod modGraphic">
          <ac:chgData name="wang jinyu" userId="4ef73c0e9951af0c" providerId="LiveId" clId="{46A10701-E586-468A-A6F3-6AF04E09870A}" dt="2024-02-20T15:19:37.253" v="856" actId="6549"/>
          <ac:graphicFrameMkLst>
            <pc:docMk/>
            <pc:sldMk cId="0" sldId="573"/>
            <ac:graphicFrameMk id="95311" creationId="{00000000-0000-0000-0000-000000000000}"/>
          </ac:graphicFrameMkLst>
        </pc:graphicFrameChg>
      </pc:sldChg>
      <pc:sldChg chg="addSp modSp mod">
        <pc:chgData name="wang jinyu" userId="4ef73c0e9951af0c" providerId="LiveId" clId="{46A10701-E586-468A-A6F3-6AF04E09870A}" dt="2024-02-20T09:44:40.149" v="206" actId="14100"/>
        <pc:sldMkLst>
          <pc:docMk/>
          <pc:sldMk cId="0" sldId="588"/>
        </pc:sldMkLst>
        <pc:spChg chg="add mod">
          <ac:chgData name="wang jinyu" userId="4ef73c0e9951af0c" providerId="LiveId" clId="{46A10701-E586-468A-A6F3-6AF04E09870A}" dt="2024-02-20T09:44:40.149" v="206" actId="14100"/>
          <ac:spMkLst>
            <pc:docMk/>
            <pc:sldMk cId="0" sldId="588"/>
            <ac:spMk id="14" creationId="{67E6F982-E95B-46F6-9586-54103BC834B3}"/>
          </ac:spMkLst>
        </pc:spChg>
        <pc:spChg chg="mod">
          <ac:chgData name="wang jinyu" userId="4ef73c0e9951af0c" providerId="LiveId" clId="{46A10701-E586-468A-A6F3-6AF04E09870A}" dt="2024-02-20T09:43:27.908" v="42" actId="1036"/>
          <ac:spMkLst>
            <pc:docMk/>
            <pc:sldMk cId="0" sldId="588"/>
            <ac:spMk id="15364" creationId="{00000000-0000-0000-0000-000000000000}"/>
          </ac:spMkLst>
        </pc:spChg>
        <pc:spChg chg="mod">
          <ac:chgData name="wang jinyu" userId="4ef73c0e9951af0c" providerId="LiveId" clId="{46A10701-E586-468A-A6F3-6AF04E09870A}" dt="2024-02-20T09:43:27.908" v="42" actId="1036"/>
          <ac:spMkLst>
            <pc:docMk/>
            <pc:sldMk cId="0" sldId="588"/>
            <ac:spMk id="15365" creationId="{00000000-0000-0000-0000-000000000000}"/>
          </ac:spMkLst>
        </pc:spChg>
        <pc:spChg chg="mod">
          <ac:chgData name="wang jinyu" userId="4ef73c0e9951af0c" providerId="LiveId" clId="{46A10701-E586-468A-A6F3-6AF04E09870A}" dt="2024-02-20T09:43:27.908" v="42" actId="1036"/>
          <ac:spMkLst>
            <pc:docMk/>
            <pc:sldMk cId="0" sldId="588"/>
            <ac:spMk id="15366" creationId="{00000000-0000-0000-0000-000000000000}"/>
          </ac:spMkLst>
        </pc:spChg>
        <pc:spChg chg="mod">
          <ac:chgData name="wang jinyu" userId="4ef73c0e9951af0c" providerId="LiveId" clId="{46A10701-E586-468A-A6F3-6AF04E09870A}" dt="2024-02-20T09:43:27.908" v="42" actId="1036"/>
          <ac:spMkLst>
            <pc:docMk/>
            <pc:sldMk cId="0" sldId="588"/>
            <ac:spMk id="15367" creationId="{00000000-0000-0000-0000-000000000000}"/>
          </ac:spMkLst>
        </pc:spChg>
        <pc:spChg chg="mod">
          <ac:chgData name="wang jinyu" userId="4ef73c0e9951af0c" providerId="LiveId" clId="{46A10701-E586-468A-A6F3-6AF04E09870A}" dt="2024-02-20T09:43:27.908" v="42" actId="1036"/>
          <ac:spMkLst>
            <pc:docMk/>
            <pc:sldMk cId="0" sldId="588"/>
            <ac:spMk id="15369" creationId="{00000000-0000-0000-0000-000000000000}"/>
          </ac:spMkLst>
        </pc:spChg>
        <pc:grpChg chg="mod">
          <ac:chgData name="wang jinyu" userId="4ef73c0e9951af0c" providerId="LiveId" clId="{46A10701-E586-468A-A6F3-6AF04E09870A}" dt="2024-02-20T09:43:27.908" v="42" actId="1036"/>
          <ac:grpSpMkLst>
            <pc:docMk/>
            <pc:sldMk cId="0" sldId="588"/>
            <ac:grpSpMk id="15368" creationId="{00000000-0000-0000-0000-000000000000}"/>
          </ac:grpSpMkLst>
        </pc:grpChg>
      </pc:sldChg>
      <pc:sldChg chg="addSp modSp mod">
        <pc:chgData name="wang jinyu" userId="4ef73c0e9951af0c" providerId="LiveId" clId="{46A10701-E586-468A-A6F3-6AF04E09870A}" dt="2024-02-20T13:07:38.482" v="784"/>
        <pc:sldMkLst>
          <pc:docMk/>
          <pc:sldMk cId="0" sldId="645"/>
        </pc:sldMkLst>
        <pc:spChg chg="mod">
          <ac:chgData name="wang jinyu" userId="4ef73c0e9951af0c" providerId="LiveId" clId="{46A10701-E586-468A-A6F3-6AF04E09870A}" dt="2024-02-20T13:07:38.073" v="783" actId="1076"/>
          <ac:spMkLst>
            <pc:docMk/>
            <pc:sldMk cId="0" sldId="645"/>
            <ac:spMk id="2" creationId="{00000000-0000-0000-0000-000000000000}"/>
          </ac:spMkLst>
        </pc:spChg>
        <pc:spChg chg="add mod">
          <ac:chgData name="wang jinyu" userId="4ef73c0e9951af0c" providerId="LiveId" clId="{46A10701-E586-468A-A6F3-6AF04E09870A}" dt="2024-02-20T13:07:38.482" v="784"/>
          <ac:spMkLst>
            <pc:docMk/>
            <pc:sldMk cId="0" sldId="645"/>
            <ac:spMk id="9" creationId="{85297F92-0B36-4976-A393-76F73B7E5707}"/>
          </ac:spMkLst>
        </pc:spChg>
      </pc:sldChg>
      <pc:sldChg chg="modSp mod">
        <pc:chgData name="wang jinyu" userId="4ef73c0e9951af0c" providerId="LiveId" clId="{46A10701-E586-468A-A6F3-6AF04E09870A}" dt="2024-02-20T13:15:23.315" v="837" actId="20577"/>
        <pc:sldMkLst>
          <pc:docMk/>
          <pc:sldMk cId="0" sldId="646"/>
        </pc:sldMkLst>
        <pc:spChg chg="mod">
          <ac:chgData name="wang jinyu" userId="4ef73c0e9951af0c" providerId="LiveId" clId="{46A10701-E586-468A-A6F3-6AF04E09870A}" dt="2024-02-20T13:14:50.704" v="826" actId="2711"/>
          <ac:spMkLst>
            <pc:docMk/>
            <pc:sldMk cId="0" sldId="646"/>
            <ac:spMk id="8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4:50.704" v="826" actId="2711"/>
          <ac:spMkLst>
            <pc:docMk/>
            <pc:sldMk cId="0" sldId="646"/>
            <ac:spMk id="31747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4:50.704" v="826" actId="2711"/>
          <ac:spMkLst>
            <pc:docMk/>
            <pc:sldMk cId="0" sldId="646"/>
            <ac:spMk id="31748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5:23.315" v="837" actId="20577"/>
          <ac:spMkLst>
            <pc:docMk/>
            <pc:sldMk cId="0" sldId="646"/>
            <ac:spMk id="31749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4:50.704" v="826" actId="2711"/>
          <ac:spMkLst>
            <pc:docMk/>
            <pc:sldMk cId="0" sldId="646"/>
            <ac:spMk id="31750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4:50.704" v="826" actId="2711"/>
          <ac:spMkLst>
            <pc:docMk/>
            <pc:sldMk cId="0" sldId="646"/>
            <ac:spMk id="31751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4:57.311" v="827" actId="1076"/>
          <ac:spMkLst>
            <pc:docMk/>
            <pc:sldMk cId="0" sldId="646"/>
            <ac:spMk id="31752" creationId="{00000000-0000-0000-0000-000000000000}"/>
          </ac:spMkLst>
        </pc:spChg>
        <pc:spChg chg="mod">
          <ac:chgData name="wang jinyu" userId="4ef73c0e9951af0c" providerId="LiveId" clId="{46A10701-E586-468A-A6F3-6AF04E09870A}" dt="2024-02-20T13:15:01.617" v="828" actId="1076"/>
          <ac:spMkLst>
            <pc:docMk/>
            <pc:sldMk cId="0" sldId="646"/>
            <ac:spMk id="31753" creationId="{00000000-0000-0000-0000-000000000000}"/>
          </ac:spMkLst>
        </pc:spChg>
      </pc:sldChg>
    </pc:docChg>
  </pc:docChgLst>
  <pc:docChgLst>
    <pc:chgData name="wang jinyu" userId="4ef73c0e9951af0c" providerId="LiveId" clId="{ACD3F94E-179C-4746-98D7-E8435751BEAB}"/>
    <pc:docChg chg="undo custSel modSld">
      <pc:chgData name="wang jinyu" userId="4ef73c0e9951af0c" providerId="LiveId" clId="{ACD3F94E-179C-4746-98D7-E8435751BEAB}" dt="2024-03-04T00:12:15.826" v="98" actId="6549"/>
      <pc:docMkLst>
        <pc:docMk/>
      </pc:docMkLst>
      <pc:sldChg chg="modSp">
        <pc:chgData name="wang jinyu" userId="4ef73c0e9951af0c" providerId="LiveId" clId="{ACD3F94E-179C-4746-98D7-E8435751BEAB}" dt="2024-02-29T08:19:02.129" v="32"/>
        <pc:sldMkLst>
          <pc:docMk/>
          <pc:sldMk cId="0" sldId="564"/>
        </pc:sldMkLst>
        <pc:spChg chg="mod">
          <ac:chgData name="wang jinyu" userId="4ef73c0e9951af0c" providerId="LiveId" clId="{ACD3F94E-179C-4746-98D7-E8435751BEAB}" dt="2024-02-29T08:19:02.129" v="32"/>
          <ac:spMkLst>
            <pc:docMk/>
            <pc:sldMk cId="0" sldId="564"/>
            <ac:spMk id="51206" creationId="{00000000-0000-0000-0000-000000000000}"/>
          </ac:spMkLst>
        </pc:spChg>
      </pc:sldChg>
      <pc:sldChg chg="modSp mod">
        <pc:chgData name="wang jinyu" userId="4ef73c0e9951af0c" providerId="LiveId" clId="{ACD3F94E-179C-4746-98D7-E8435751BEAB}" dt="2024-02-22T02:45:29.796" v="21" actId="1076"/>
        <pc:sldMkLst>
          <pc:docMk/>
          <pc:sldMk cId="0" sldId="577"/>
        </pc:sldMkLst>
        <pc:spChg chg="mod">
          <ac:chgData name="wang jinyu" userId="4ef73c0e9951af0c" providerId="LiveId" clId="{ACD3F94E-179C-4746-98D7-E8435751BEAB}" dt="2024-02-22T02:45:19.476" v="18" actId="1076"/>
          <ac:spMkLst>
            <pc:docMk/>
            <pc:sldMk cId="0" sldId="577"/>
            <ac:spMk id="68619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5:04.761" v="14" actId="1076"/>
          <ac:spMkLst>
            <pc:docMk/>
            <pc:sldMk cId="0" sldId="577"/>
            <ac:spMk id="68620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4:58.873" v="12" actId="14100"/>
          <ac:spMkLst>
            <pc:docMk/>
            <pc:sldMk cId="0" sldId="577"/>
            <ac:spMk id="68621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5:07.505" v="15" actId="1076"/>
          <ac:spMkLst>
            <pc:docMk/>
            <pc:sldMk cId="0" sldId="577"/>
            <ac:spMk id="68634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5:29.796" v="21" actId="1076"/>
          <ac:spMkLst>
            <pc:docMk/>
            <pc:sldMk cId="0" sldId="577"/>
            <ac:spMk id="68636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4:51.506" v="9" actId="1076"/>
          <ac:spMkLst>
            <pc:docMk/>
            <pc:sldMk cId="0" sldId="577"/>
            <ac:spMk id="68653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4:20.325" v="1" actId="1076"/>
          <ac:spMkLst>
            <pc:docMk/>
            <pc:sldMk cId="0" sldId="577"/>
            <ac:spMk id="68656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4:48.064" v="8" actId="1076"/>
          <ac:spMkLst>
            <pc:docMk/>
            <pc:sldMk cId="0" sldId="577"/>
            <ac:spMk id="68657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4:32.856" v="4" actId="1076"/>
          <ac:spMkLst>
            <pc:docMk/>
            <pc:sldMk cId="0" sldId="577"/>
            <ac:spMk id="68658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4:43.733" v="7" actId="1076"/>
          <ac:spMkLst>
            <pc:docMk/>
            <pc:sldMk cId="0" sldId="577"/>
            <ac:spMk id="68659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4:39.210" v="5" actId="1076"/>
          <ac:spMkLst>
            <pc:docMk/>
            <pc:sldMk cId="0" sldId="577"/>
            <ac:spMk id="68660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5:22.903" v="19" actId="1076"/>
          <ac:spMkLst>
            <pc:docMk/>
            <pc:sldMk cId="0" sldId="577"/>
            <ac:spMk id="68661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5:26.629" v="20" actId="1076"/>
          <ac:spMkLst>
            <pc:docMk/>
            <pc:sldMk cId="0" sldId="577"/>
            <ac:spMk id="68664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5:11.536" v="16" actId="1076"/>
          <ac:spMkLst>
            <pc:docMk/>
            <pc:sldMk cId="0" sldId="577"/>
            <ac:spMk id="68665" creationId="{00000000-0000-0000-0000-000000000000}"/>
          </ac:spMkLst>
        </pc:spChg>
        <pc:spChg chg="mod">
          <ac:chgData name="wang jinyu" userId="4ef73c0e9951af0c" providerId="LiveId" clId="{ACD3F94E-179C-4746-98D7-E8435751BEAB}" dt="2024-02-22T02:45:15.324" v="17" actId="1076"/>
          <ac:spMkLst>
            <pc:docMk/>
            <pc:sldMk cId="0" sldId="577"/>
            <ac:spMk id="68668" creationId="{00000000-0000-0000-0000-000000000000}"/>
          </ac:spMkLst>
        </pc:spChg>
        <pc:grpChg chg="mod">
          <ac:chgData name="wang jinyu" userId="4ef73c0e9951af0c" providerId="LiveId" clId="{ACD3F94E-179C-4746-98D7-E8435751BEAB}" dt="2024-02-22T02:44:17.709" v="0" actId="1076"/>
          <ac:grpSpMkLst>
            <pc:docMk/>
            <pc:sldMk cId="0" sldId="577"/>
            <ac:grpSpMk id="68628" creationId="{00000000-0000-0000-0000-000000000000}"/>
          </ac:grpSpMkLst>
        </pc:grpChg>
      </pc:sldChg>
      <pc:sldChg chg="modSp mod">
        <pc:chgData name="wang jinyu" userId="4ef73c0e9951af0c" providerId="LiveId" clId="{ACD3F94E-179C-4746-98D7-E8435751BEAB}" dt="2024-02-29T08:49:45.619" v="85" actId="1076"/>
        <pc:sldMkLst>
          <pc:docMk/>
          <pc:sldMk cId="0" sldId="579"/>
        </pc:sldMkLst>
        <pc:spChg chg="mod">
          <ac:chgData name="wang jinyu" userId="4ef73c0e9951af0c" providerId="LiveId" clId="{ACD3F94E-179C-4746-98D7-E8435751BEAB}" dt="2024-02-29T08:47:35.737" v="41" actId="1076"/>
          <ac:spMkLst>
            <pc:docMk/>
            <pc:sldMk cId="0" sldId="579"/>
            <ac:spMk id="70665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9:05.630" v="71" actId="1076"/>
          <ac:spMkLst>
            <pc:docMk/>
            <pc:sldMk cId="0" sldId="579"/>
            <ac:spMk id="70666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9:45.619" v="85" actId="1076"/>
          <ac:spMkLst>
            <pc:docMk/>
            <pc:sldMk cId="0" sldId="579"/>
            <ac:spMk id="70667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7:32.833" v="40" actId="1076"/>
          <ac:spMkLst>
            <pc:docMk/>
            <pc:sldMk cId="0" sldId="579"/>
            <ac:spMk id="70668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9:08.517" v="73" actId="6549"/>
          <ac:spMkLst>
            <pc:docMk/>
            <pc:sldMk cId="0" sldId="579"/>
            <ac:spMk id="70669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7:21.349" v="36" actId="1076"/>
          <ac:spMkLst>
            <pc:docMk/>
            <pc:sldMk cId="0" sldId="579"/>
            <ac:spMk id="70694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7:18.763" v="35" actId="1076"/>
          <ac:spMkLst>
            <pc:docMk/>
            <pc:sldMk cId="0" sldId="579"/>
            <ac:spMk id="70695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7:29.892" v="39" actId="1076"/>
          <ac:spMkLst>
            <pc:docMk/>
            <pc:sldMk cId="0" sldId="579"/>
            <ac:spMk id="70696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7:24.423" v="37" actId="14100"/>
          <ac:spMkLst>
            <pc:docMk/>
            <pc:sldMk cId="0" sldId="579"/>
            <ac:spMk id="70697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8:54.567" v="68" actId="1076"/>
          <ac:spMkLst>
            <pc:docMk/>
            <pc:sldMk cId="0" sldId="579"/>
            <ac:spMk id="70698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8:36.122" v="57" actId="1076"/>
          <ac:spMkLst>
            <pc:docMk/>
            <pc:sldMk cId="0" sldId="579"/>
            <ac:spMk id="70699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8:58.651" v="69" actId="1076"/>
          <ac:spMkLst>
            <pc:docMk/>
            <pc:sldMk cId="0" sldId="579"/>
            <ac:spMk id="70700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9:01.558" v="70" actId="14100"/>
          <ac:spMkLst>
            <pc:docMk/>
            <pc:sldMk cId="0" sldId="579"/>
            <ac:spMk id="70701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9:21.484" v="77" actId="1076"/>
          <ac:spMkLst>
            <pc:docMk/>
            <pc:sldMk cId="0" sldId="579"/>
            <ac:spMk id="70702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9:16.998" v="76" actId="14100"/>
          <ac:spMkLst>
            <pc:docMk/>
            <pc:sldMk cId="0" sldId="579"/>
            <ac:spMk id="70703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9:41.042" v="84" actId="1076"/>
          <ac:spMkLst>
            <pc:docMk/>
            <pc:sldMk cId="0" sldId="579"/>
            <ac:spMk id="70704" creationId="{00000000-0000-0000-0000-000000000000}"/>
          </ac:spMkLst>
        </pc:spChg>
        <pc:spChg chg="mod">
          <ac:chgData name="wang jinyu" userId="4ef73c0e9951af0c" providerId="LiveId" clId="{ACD3F94E-179C-4746-98D7-E8435751BEAB}" dt="2024-02-29T08:49:26.432" v="79" actId="14100"/>
          <ac:spMkLst>
            <pc:docMk/>
            <pc:sldMk cId="0" sldId="579"/>
            <ac:spMk id="70705" creationId="{00000000-0000-0000-0000-000000000000}"/>
          </ac:spMkLst>
        </pc:spChg>
        <pc:grpChg chg="mod">
          <ac:chgData name="wang jinyu" userId="4ef73c0e9951af0c" providerId="LiveId" clId="{ACD3F94E-179C-4746-98D7-E8435751BEAB}" dt="2024-02-29T08:48:48.036" v="66" actId="1076"/>
          <ac:grpSpMkLst>
            <pc:docMk/>
            <pc:sldMk cId="0" sldId="579"/>
            <ac:grpSpMk id="70661" creationId="{00000000-0000-0000-0000-000000000000}"/>
          </ac:grpSpMkLst>
        </pc:grpChg>
        <pc:grpChg chg="mod">
          <ac:chgData name="wang jinyu" userId="4ef73c0e9951af0c" providerId="LiveId" clId="{ACD3F94E-179C-4746-98D7-E8435751BEAB}" dt="2024-02-29T08:47:10.489" v="33" actId="1076"/>
          <ac:grpSpMkLst>
            <pc:docMk/>
            <pc:sldMk cId="0" sldId="579"/>
            <ac:grpSpMk id="70662" creationId="{00000000-0000-0000-0000-000000000000}"/>
          </ac:grpSpMkLst>
        </pc:grpChg>
        <pc:grpChg chg="mod">
          <ac:chgData name="wang jinyu" userId="4ef73c0e9951af0c" providerId="LiveId" clId="{ACD3F94E-179C-4746-98D7-E8435751BEAB}" dt="2024-02-22T03:19:56.817" v="22" actId="1076"/>
          <ac:grpSpMkLst>
            <pc:docMk/>
            <pc:sldMk cId="0" sldId="579"/>
            <ac:grpSpMk id="70672" creationId="{00000000-0000-0000-0000-000000000000}"/>
          </ac:grpSpMkLst>
        </pc:grpChg>
      </pc:sldChg>
      <pc:sldChg chg="modSp mod">
        <pc:chgData name="wang jinyu" userId="4ef73c0e9951af0c" providerId="LiveId" clId="{ACD3F94E-179C-4746-98D7-E8435751BEAB}" dt="2024-02-29T08:53:00.166" v="89" actId="14100"/>
        <pc:sldMkLst>
          <pc:docMk/>
          <pc:sldMk cId="0" sldId="582"/>
        </pc:sldMkLst>
        <pc:spChg chg="mod">
          <ac:chgData name="wang jinyu" userId="4ef73c0e9951af0c" providerId="LiveId" clId="{ACD3F94E-179C-4746-98D7-E8435751BEAB}" dt="2024-02-29T08:53:00.166" v="89" actId="14100"/>
          <ac:spMkLst>
            <pc:docMk/>
            <pc:sldMk cId="0" sldId="582"/>
            <ac:spMk id="72709" creationId="{00000000-0000-0000-0000-000000000000}"/>
          </ac:spMkLst>
        </pc:spChg>
        <pc:spChg chg="mod">
          <ac:chgData name="wang jinyu" userId="4ef73c0e9951af0c" providerId="LiveId" clId="{ACD3F94E-179C-4746-98D7-E8435751BEAB}" dt="2024-02-29T08:52:42.427" v="86" actId="14100"/>
          <ac:spMkLst>
            <pc:docMk/>
            <pc:sldMk cId="0" sldId="582"/>
            <ac:spMk id="73734" creationId="{00000000-0000-0000-0000-000000000000}"/>
          </ac:spMkLst>
        </pc:spChg>
        <pc:spChg chg="mod">
          <ac:chgData name="wang jinyu" userId="4ef73c0e9951af0c" providerId="LiveId" clId="{ACD3F94E-179C-4746-98D7-E8435751BEAB}" dt="2024-02-29T08:52:48.118" v="88" actId="1076"/>
          <ac:spMkLst>
            <pc:docMk/>
            <pc:sldMk cId="0" sldId="582"/>
            <ac:spMk id="73735" creationId="{00000000-0000-0000-0000-000000000000}"/>
          </ac:spMkLst>
        </pc:spChg>
      </pc:sldChg>
      <pc:sldChg chg="modSp mod">
        <pc:chgData name="wang jinyu" userId="4ef73c0e9951af0c" providerId="LiveId" clId="{ACD3F94E-179C-4746-98D7-E8435751BEAB}" dt="2024-02-29T09:07:59.674" v="90" actId="6549"/>
        <pc:sldMkLst>
          <pc:docMk/>
          <pc:sldMk cId="0" sldId="584"/>
        </pc:sldMkLst>
        <pc:spChg chg="mod">
          <ac:chgData name="wang jinyu" userId="4ef73c0e9951af0c" providerId="LiveId" clId="{ACD3F94E-179C-4746-98D7-E8435751BEAB}" dt="2024-02-29T09:07:59.674" v="90" actId="6549"/>
          <ac:spMkLst>
            <pc:docMk/>
            <pc:sldMk cId="0" sldId="584"/>
            <ac:spMk id="75783" creationId="{00000000-0000-0000-0000-000000000000}"/>
          </ac:spMkLst>
        </pc:spChg>
      </pc:sldChg>
      <pc:sldChg chg="modSp mod">
        <pc:chgData name="wang jinyu" userId="4ef73c0e9951af0c" providerId="LiveId" clId="{ACD3F94E-179C-4746-98D7-E8435751BEAB}" dt="2024-02-22T03:51:06.963" v="24" actId="14100"/>
        <pc:sldMkLst>
          <pc:docMk/>
          <pc:sldMk cId="0" sldId="585"/>
        </pc:sldMkLst>
        <pc:spChg chg="mod">
          <ac:chgData name="wang jinyu" userId="4ef73c0e9951af0c" providerId="LiveId" clId="{ACD3F94E-179C-4746-98D7-E8435751BEAB}" dt="2024-02-22T03:51:06.963" v="24" actId="14100"/>
          <ac:spMkLst>
            <pc:docMk/>
            <pc:sldMk cId="0" sldId="585"/>
            <ac:spMk id="76925" creationId="{00000000-0000-0000-0000-000000000000}"/>
          </ac:spMkLst>
        </pc:spChg>
      </pc:sldChg>
      <pc:sldChg chg="modSp">
        <pc:chgData name="wang jinyu" userId="4ef73c0e9951af0c" providerId="LiveId" clId="{ACD3F94E-179C-4746-98D7-E8435751BEAB}" dt="2024-03-04T00:12:15.826" v="98" actId="6549"/>
        <pc:sldMkLst>
          <pc:docMk/>
          <pc:sldMk cId="0" sldId="587"/>
        </pc:sldMkLst>
        <pc:spChg chg="mod">
          <ac:chgData name="wang jinyu" userId="4ef73c0e9951af0c" providerId="LiveId" clId="{ACD3F94E-179C-4746-98D7-E8435751BEAB}" dt="2024-03-04T00:12:15.826" v="98" actId="6549"/>
          <ac:spMkLst>
            <pc:docMk/>
            <pc:sldMk cId="0" sldId="587"/>
            <ac:spMk id="77829" creationId="{00000000-0000-0000-0000-000000000000}"/>
          </ac:spMkLst>
        </pc:spChg>
      </pc:sldChg>
    </pc:docChg>
  </pc:docChgLst>
  <pc:docChgLst>
    <pc:chgData name="jinyu wang" userId="4ef73c0e9951af0c" providerId="LiveId" clId="{26DEC2E3-C3E0-45E8-9F69-EC40E37B774E}"/>
    <pc:docChg chg="custSel modSld">
      <pc:chgData name="jinyu wang" userId="4ef73c0e9951af0c" providerId="LiveId" clId="{26DEC2E3-C3E0-45E8-9F69-EC40E37B774E}" dt="2025-02-16T12:59:35.542" v="123" actId="20577"/>
      <pc:docMkLst>
        <pc:docMk/>
      </pc:docMkLst>
      <pc:sldChg chg="modNotesTx">
        <pc:chgData name="jinyu wang" userId="4ef73c0e9951af0c" providerId="LiveId" clId="{26DEC2E3-C3E0-45E8-9F69-EC40E37B774E}" dt="2025-02-16T12:59:35.542" v="123" actId="20577"/>
        <pc:sldMkLst>
          <pc:docMk/>
          <pc:sldMk cId="0" sldId="5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5250FD-B401-4BE5-BA19-F98E15D474B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2025/2/16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0389D0-F3DB-4D06-97D0-EDDF170717C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表示整数位数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/>
              <a:t>表示小数位数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27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28</a:t>
            </a:fld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实现原码加运算的电路，必须具有判断加数判断符号、绝对值大小和加减运算的能力。这种电路较复杂。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876"/>
            <a:ext cx="6858000" cy="17909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862"/>
            <a:ext cx="6858000" cy="12419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2D34E77-AA51-48F0-935B-1AD49497690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884019-65C5-4BD0-A72D-0126FE998E6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388"/>
            <a:ext cx="7886700" cy="3263906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9C11F-8B2D-45EA-9B15-B57566C87A7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3679501-035F-464E-B7E5-E55831B5F94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78"/>
            <a:ext cx="1971675" cy="435941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78"/>
            <a:ext cx="5800725" cy="435941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9C11F-8B2D-45EA-9B15-B57566C87A7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3679501-035F-464E-B7E5-E55831B5F94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78"/>
            <a:ext cx="7886700" cy="435941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9C11F-8B2D-45EA-9B15-B57566C87A7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3679501-035F-464E-B7E5-E55831B5F94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74662B-7174-4D52-91AE-CF69F553F599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B9624C-65E3-479D-85C4-69285262E7B1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 advTm="25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388"/>
            <a:ext cx="78867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E1AE41-DD0B-4FD5-A96D-D271362E9809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1346BB-C7E2-48E0-B2BF-F25D225E9F56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462"/>
            <a:ext cx="7886700" cy="21398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522"/>
            <a:ext cx="7886700" cy="11252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A842D7-BDBF-4F6C-90E5-BAAC9594A78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5DB32F-60FA-4F7F-9EB6-8AEECFDEFB1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F12277-9DDA-4399-837A-FC87E0D56B75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5A90D3-568F-4D9B-9D99-E11B79E6B3B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9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28"/>
            <a:ext cx="3868340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038"/>
            <a:ext cx="3868340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28"/>
            <a:ext cx="3887391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038"/>
            <a:ext cx="3887391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20C5439-BE69-442F-8A10-0B1B3CBBB5A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498F71-2861-499A-AF03-C6EABDEA5460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D6B8F3-6BCC-4B6C-966D-29D1BE0A073D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3451F29-6C2B-459D-9A19-F92A4163ED9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DBA22D-A7DF-4A92-A429-83253D70D99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42A65FA-5C73-4B24-AC4C-9B653B0A73B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9C11F-8B2D-45EA-9B15-B57566C87A7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3679501-035F-464E-B7E5-E55831B5F94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9C11F-8B2D-45EA-9B15-B57566C87A7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3679501-035F-464E-B7E5-E55831B5F94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 descr="电路幻灯片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9C11F-8B2D-45EA-9B15-B57566C87A7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3679501-035F-464E-B7E5-E55831B5F94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组合 9"/>
          <p:cNvGrpSpPr/>
          <p:nvPr userDrawn="1"/>
        </p:nvGrpSpPr>
        <p:grpSpPr>
          <a:xfrm>
            <a:off x="539750" y="52388"/>
            <a:ext cx="1628775" cy="487362"/>
            <a:chOff x="2077" y="3004"/>
            <a:chExt cx="5804" cy="1740"/>
          </a:xfrm>
        </p:grpSpPr>
        <p:pic>
          <p:nvPicPr>
            <p:cNvPr id="1031" name="图片 7" descr="交大矢量logo"/>
            <p:cNvPicPr>
              <a:picLocks noChangeAspect="1"/>
            </p:cNvPicPr>
            <p:nvPr userDrawn="1"/>
          </p:nvPicPr>
          <p:blipFill>
            <a:blip r:embed="rId16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7542" y="4166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2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DE099B-DB91-4533-B26E-40786686789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267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1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08150"/>
            <a:ext cx="9156700" cy="164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9" name="标题 1"/>
          <p:cNvSpPr>
            <a:spLocks noGrp="1"/>
          </p:cNvSpPr>
          <p:nvPr>
            <p:ph type="title"/>
          </p:nvPr>
        </p:nvSpPr>
        <p:spPr>
          <a:xfrm>
            <a:off x="2566988" y="2020888"/>
            <a:ext cx="3852862" cy="97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lstStyle/>
          <a:p>
            <a:pPr eaLnBrk="1" hangingPunct="1"/>
            <a:r>
              <a:rPr lang="en-US" altLang="en-US" sz="3600" dirty="0">
                <a:latin typeface="方正综艺简体" charset="-122"/>
                <a:ea typeface="方正综艺简体" charset="-122"/>
              </a:rPr>
              <a:t>数 字 逻 辑 电 路</a:t>
            </a:r>
          </a:p>
        </p:txBody>
      </p:sp>
      <p:sp>
        <p:nvSpPr>
          <p:cNvPr id="11270" name="文本框 2"/>
          <p:cNvSpPr txBox="1"/>
          <p:nvPr/>
        </p:nvSpPr>
        <p:spPr>
          <a:xfrm>
            <a:off x="3703638" y="2646363"/>
            <a:ext cx="1073150" cy="39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朱正东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-19050"/>
            <a:ext cx="9166225" cy="5164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563688"/>
            <a:ext cx="9169400" cy="164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3" name="标题 1"/>
          <p:cNvSpPr/>
          <p:nvPr/>
        </p:nvSpPr>
        <p:spPr>
          <a:xfrm>
            <a:off x="2486025" y="1711325"/>
            <a:ext cx="6916738" cy="1190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4400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数 字 逻 辑 电 路</a:t>
            </a:r>
          </a:p>
        </p:txBody>
      </p:sp>
      <p:sp>
        <p:nvSpPr>
          <p:cNvPr id="11274" name="文本框 11"/>
          <p:cNvSpPr txBox="1"/>
          <p:nvPr/>
        </p:nvSpPr>
        <p:spPr>
          <a:xfrm>
            <a:off x="4165600" y="2692400"/>
            <a:ext cx="1054100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王今雨</a:t>
            </a:r>
          </a:p>
        </p:txBody>
      </p:sp>
      <p:grpSp>
        <p:nvGrpSpPr>
          <p:cNvPr id="11275" name="组合 12"/>
          <p:cNvGrpSpPr/>
          <p:nvPr/>
        </p:nvGrpSpPr>
        <p:grpSpPr>
          <a:xfrm>
            <a:off x="466725" y="268288"/>
            <a:ext cx="2322513" cy="696912"/>
            <a:chOff x="2077" y="3004"/>
            <a:chExt cx="5804" cy="1740"/>
          </a:xfrm>
        </p:grpSpPr>
        <p:pic>
          <p:nvPicPr>
            <p:cNvPr id="11276" name="图片 13" descr="交大矢量logo"/>
            <p:cNvPicPr>
              <a:picLocks noChangeAspect="1"/>
            </p:cNvPicPr>
            <p:nvPr/>
          </p:nvPicPr>
          <p:blipFill>
            <a:blip r:embed="rId2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7540" y="4165"/>
              <a:ext cx="341" cy="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E9BF36-3819-421B-9532-B2D68F1CA220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cs typeface="Times New Roman" panose="02020603050405020304" pitchFamily="18" charset="0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2150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title"/>
          </p:nvPr>
        </p:nvSpPr>
        <p:spPr>
          <a:xfrm>
            <a:off x="541338" y="762000"/>
            <a:ext cx="7412037" cy="151447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不同进位计数制的数值具有等值表示关系：</a:t>
            </a:r>
            <a:b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 =  N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 N 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b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为十进制数）</a:t>
            </a:r>
          </a:p>
        </p:txBody>
      </p:sp>
      <p:sp>
        <p:nvSpPr>
          <p:cNvPr id="20485" name="Rectangle 21"/>
          <p:cNvSpPr>
            <a:spLocks noGrp="1"/>
          </p:cNvSpPr>
          <p:nvPr>
            <p:ph idx="1"/>
          </p:nvPr>
        </p:nvSpPr>
        <p:spPr>
          <a:xfrm>
            <a:off x="446088" y="2289175"/>
            <a:ext cx="8382000" cy="2405063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参见书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（见下页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）。如十进制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可查表得其八进制和二进制表示：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13  = (13)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= 13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= (15)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= (1101)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运算规则：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进制中，相应的运算（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/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）规则与十进制一样。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必须特别注意：逢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进一。</a:t>
            </a:r>
          </a:p>
        </p:txBody>
      </p:sp>
      <p:sp>
        <p:nvSpPr>
          <p:cNvPr id="21510" name="Rectangle 2"/>
          <p:cNvSpPr txBox="1"/>
          <p:nvPr/>
        </p:nvSpPr>
        <p:spPr>
          <a:xfrm>
            <a:off x="5508625" y="52705"/>
            <a:ext cx="3111500" cy="4362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数字逻辑基础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9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11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824" name="Group 32"/>
          <p:cNvGraphicFramePr>
            <a:graphicFrameLocks noGrp="1"/>
          </p:cNvGraphicFramePr>
          <p:nvPr/>
        </p:nvGraphicFramePr>
        <p:xfrm>
          <a:off x="609600" y="700088"/>
          <a:ext cx="7046912" cy="3971925"/>
        </p:xfrm>
        <a:graphic>
          <a:graphicData uri="http://schemas.openxmlformats.org/drawingml/2006/table">
            <a:tbl>
              <a:tblPr/>
              <a:tblGrid>
                <a:gridCol w="113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3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R=10</a:t>
                      </a:r>
                    </a:p>
                  </a:txBody>
                  <a:tcPr marL="91436" marR="91436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R=2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R=3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R=4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R=8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R=16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36" marR="91436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36" marR="91436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55" name="Rectangle 2"/>
          <p:cNvSpPr txBox="1"/>
          <p:nvPr/>
        </p:nvSpPr>
        <p:spPr>
          <a:xfrm>
            <a:off x="5508625" y="52705"/>
            <a:ext cx="3111500" cy="4032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556895" y="3515995"/>
            <a:ext cx="7152005" cy="266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69F2E2-48C6-4FEC-804E-4AF7F7DC7CE2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355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12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391160" y="601980"/>
            <a:ext cx="8228965" cy="4000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特例：二进制数为计算机中的表示和运算的基础，特予以关注：</a:t>
            </a:r>
          </a:p>
        </p:txBody>
      </p:sp>
      <p:sp>
        <p:nvSpPr>
          <p:cNvPr id="23557" name="Rectangle 67"/>
          <p:cNvSpPr>
            <a:spLocks noGrp="1"/>
          </p:cNvSpPr>
          <p:nvPr>
            <p:ph idx="1"/>
          </p:nvPr>
        </p:nvSpPr>
        <p:spPr>
          <a:xfrm>
            <a:off x="301626" y="1049338"/>
            <a:ext cx="8318500" cy="1874837"/>
          </a:xfrm>
          <a:noFill/>
          <a:ln>
            <a:noFill/>
          </a:ln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运算规则：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 、－、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÷</a:t>
            </a:r>
          </a:p>
          <a:p>
            <a:pPr marL="514350" indent="-51435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×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÷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运算可以由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运算来实现）</a:t>
            </a:r>
          </a:p>
          <a:p>
            <a:pPr marL="514350" indent="-51435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加法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规则：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+ 0 = 0   0 + 1 = 1 + 0 = 1    1 + 1 = 10</a:t>
            </a:r>
          </a:p>
          <a:p>
            <a:pPr marL="514350" indent="-51435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乘法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规则：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× 0 = 0   0 × 1 = 1 × 0 = 0    1 × 1 = 1</a:t>
            </a:r>
          </a:p>
          <a:p>
            <a:pPr marL="514350" indent="-514350" eaLnBrk="1" hangingPunct="1">
              <a:lnSpc>
                <a:spcPct val="8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②  常用的二进制常数要记住相应的十进制值（还要注意与通信上的术语差异）。</a:t>
            </a:r>
          </a:p>
        </p:txBody>
      </p:sp>
      <p:graphicFrame>
        <p:nvGraphicFramePr>
          <p:cNvPr id="28798" name="Group 12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3288" y="2890838"/>
          <a:ext cx="5881714" cy="2101850"/>
        </p:xfrm>
        <a:graphic>
          <a:graphicData uri="http://schemas.openxmlformats.org/drawingml/2006/table">
            <a:tbl>
              <a:tblPr/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91435" marR="91435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0.0078125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0.015625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0.03125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0.0625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0.125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0.5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1024(K)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2048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4096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8192</a:t>
                      </a:r>
                    </a:p>
                  </a:txBody>
                  <a:tcPr marL="91435" marR="91435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1" name="Rectangle 2"/>
          <p:cNvSpPr txBox="1"/>
          <p:nvPr/>
        </p:nvSpPr>
        <p:spPr>
          <a:xfrm>
            <a:off x="5508625" y="52705"/>
            <a:ext cx="3111500" cy="42799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42AD94-A963-4298-81E7-0EFB784E0427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cs typeface="Times New Roman" panose="02020603050405020304" pitchFamily="18" charset="0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2457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xfrm>
            <a:off x="827584" y="2392542"/>
            <a:ext cx="2160240" cy="400050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）多项式替代法</a:t>
            </a:r>
          </a:p>
        </p:txBody>
      </p:sp>
      <p:grpSp>
        <p:nvGrpSpPr>
          <p:cNvPr id="24582" name="Group 11"/>
          <p:cNvGrpSpPr/>
          <p:nvPr/>
        </p:nvGrpSpPr>
        <p:grpSpPr>
          <a:xfrm>
            <a:off x="1259633" y="1358685"/>
            <a:ext cx="5112568" cy="981851"/>
            <a:chOff x="648" y="719"/>
            <a:chExt cx="4608" cy="824"/>
          </a:xfrm>
        </p:grpSpPr>
        <p:sp>
          <p:nvSpPr>
            <p:cNvPr id="24585" name="Text Box 5"/>
            <p:cNvSpPr txBox="1"/>
            <p:nvPr/>
          </p:nvSpPr>
          <p:spPr>
            <a:xfrm>
              <a:off x="648" y="719"/>
              <a:ext cx="4608" cy="8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数值转换：       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α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→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N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β </a:t>
              </a:r>
              <a:b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endPara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转换是等值的：  即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α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N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β </a:t>
              </a:r>
              <a:b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endPara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86" name="Text Box 7"/>
            <p:cNvSpPr txBox="1"/>
            <p:nvPr/>
          </p:nvSpPr>
          <p:spPr>
            <a:xfrm>
              <a:off x="2736" y="1104"/>
              <a:ext cx="432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7" name="Text Box 9"/>
            <p:cNvSpPr txBox="1"/>
            <p:nvPr/>
          </p:nvSpPr>
          <p:spPr>
            <a:xfrm>
              <a:off x="3792" y="1104"/>
              <a:ext cx="480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583" name="Text Box 31"/>
          <p:cNvSpPr txBox="1"/>
          <p:nvPr/>
        </p:nvSpPr>
        <p:spPr>
          <a:xfrm>
            <a:off x="1187624" y="2846611"/>
            <a:ext cx="4968552" cy="396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要点：在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进制下完成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β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的转换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584" name="Rectangle 2"/>
          <p:cNvSpPr txBox="1"/>
          <p:nvPr/>
        </p:nvSpPr>
        <p:spPr>
          <a:xfrm>
            <a:off x="5508625" y="52705"/>
            <a:ext cx="3111500" cy="39497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数字逻辑基础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4573D-D686-420A-A0CD-190D7367598D}"/>
              </a:ext>
            </a:extLst>
          </p:cNvPr>
          <p:cNvSpPr txBox="1">
            <a:spLocks/>
          </p:cNvSpPr>
          <p:nvPr/>
        </p:nvSpPr>
        <p:spPr>
          <a:xfrm>
            <a:off x="606424" y="712788"/>
            <a:ext cx="6341839" cy="46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进位计数制的相互转换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2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2CD8C88-6123-48F2-BA7D-4B05510110C6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cs typeface="Times New Roman" panose="02020603050405020304" pitchFamily="18" charset="0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2560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idx="1"/>
          </p:nvPr>
        </p:nvSpPr>
        <p:spPr>
          <a:xfrm>
            <a:off x="371475" y="844550"/>
            <a:ext cx="7543800" cy="514462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(A 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…A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.A 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5605" name="Text Box 22"/>
          <p:cNvSpPr txBox="1"/>
          <p:nvPr/>
        </p:nvSpPr>
        <p:spPr>
          <a:xfrm>
            <a:off x="900112" y="1346200"/>
            <a:ext cx="7543799" cy="1281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(A 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×10 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 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×10 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n-2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+ A 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×10 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×10 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 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×10 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×10 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×10 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 </a:t>
            </a:r>
            <a:r>
              <a:rPr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title"/>
          </p:nvPr>
        </p:nvSpPr>
        <p:spPr>
          <a:xfrm>
            <a:off x="228600" y="557251"/>
            <a:ext cx="8686800" cy="390487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多项式替代法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的转换步骤，归纳如下，</a:t>
            </a:r>
          </a:p>
        </p:txBody>
      </p:sp>
      <p:sp>
        <p:nvSpPr>
          <p:cNvPr id="25607" name="Text Box 11"/>
          <p:cNvSpPr txBox="1"/>
          <p:nvPr/>
        </p:nvSpPr>
        <p:spPr>
          <a:xfrm>
            <a:off x="4716016" y="1012031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</p:txBody>
      </p:sp>
      <p:sp>
        <p:nvSpPr>
          <p:cNvPr id="25608" name="Text Box 12"/>
          <p:cNvSpPr txBox="1"/>
          <p:nvPr/>
        </p:nvSpPr>
        <p:spPr>
          <a:xfrm>
            <a:off x="6380163" y="1906588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</a:p>
        </p:txBody>
      </p:sp>
      <p:grpSp>
        <p:nvGrpSpPr>
          <p:cNvPr id="24585" name="Group 17"/>
          <p:cNvGrpSpPr/>
          <p:nvPr/>
        </p:nvGrpSpPr>
        <p:grpSpPr>
          <a:xfrm>
            <a:off x="58738" y="1958975"/>
            <a:ext cx="1111250" cy="1837534"/>
            <a:chOff x="192" y="2016"/>
            <a:chExt cx="700" cy="1543"/>
          </a:xfrm>
        </p:grpSpPr>
        <p:sp>
          <p:nvSpPr>
            <p:cNvPr id="25615" name="Text Box 14"/>
            <p:cNvSpPr txBox="1"/>
            <p:nvPr/>
          </p:nvSpPr>
          <p:spPr>
            <a:xfrm>
              <a:off x="192" y="2448"/>
              <a:ext cx="700" cy="1111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α</a:t>
              </a:r>
              <a:r>
                <a:rPr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进制下的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6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 </a:t>
              </a:r>
              <a:r>
                <a:rPr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等值转换成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β</a:t>
              </a:r>
              <a:r>
                <a:rPr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进制下的数值</a:t>
              </a:r>
            </a:p>
          </p:txBody>
        </p:sp>
        <p:sp>
          <p:nvSpPr>
            <p:cNvPr id="25616" name="Line 15"/>
            <p:cNvSpPr/>
            <p:nvPr/>
          </p:nvSpPr>
          <p:spPr>
            <a:xfrm flipV="1">
              <a:off x="576" y="2016"/>
              <a:ext cx="192" cy="432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0" name="Text Box 16"/>
          <p:cNvSpPr txBox="1"/>
          <p:nvPr/>
        </p:nvSpPr>
        <p:spPr>
          <a:xfrm>
            <a:off x="1115616" y="2170906"/>
            <a:ext cx="6716713" cy="1098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 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γ 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 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γ 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n-2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+ B 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γ 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</a:pP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γ 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 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γ 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γ 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</a:pP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 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γ 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 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= N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</a:p>
        </p:txBody>
      </p:sp>
      <p:sp>
        <p:nvSpPr>
          <p:cNvPr id="25611" name="Text Box 18"/>
          <p:cNvSpPr txBox="1"/>
          <p:nvPr/>
        </p:nvSpPr>
        <p:spPr>
          <a:xfrm>
            <a:off x="3131840" y="2978272"/>
            <a:ext cx="288032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</a:p>
        </p:txBody>
      </p:sp>
      <p:sp>
        <p:nvSpPr>
          <p:cNvPr id="25612" name="Text Box 20"/>
          <p:cNvSpPr txBox="1"/>
          <p:nvPr/>
        </p:nvSpPr>
        <p:spPr>
          <a:xfrm>
            <a:off x="528638" y="4156075"/>
            <a:ext cx="775493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注意：多项式替代法是在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下完成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的转换的，因此，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要求熟悉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进制的算术运算规则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5613" name="Text Box 27"/>
          <p:cNvSpPr txBox="1"/>
          <p:nvPr/>
        </p:nvSpPr>
        <p:spPr>
          <a:xfrm>
            <a:off x="1260475" y="3549650"/>
            <a:ext cx="5564188" cy="37215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( A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 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=(B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β  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( 10 ) 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=(γ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β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4" name="Rectangle 2"/>
          <p:cNvSpPr txBox="1"/>
          <p:nvPr/>
        </p:nvSpPr>
        <p:spPr>
          <a:xfrm>
            <a:off x="5508625" y="52705"/>
            <a:ext cx="3111500" cy="4032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数字逻辑基础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705233F-50A7-4920-9774-08FB4287CBB6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662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15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Text Box 14"/>
          <p:cNvSpPr txBox="1"/>
          <p:nvPr/>
        </p:nvSpPr>
        <p:spPr>
          <a:xfrm>
            <a:off x="381000" y="228600"/>
            <a:ext cx="8382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Text Box 15"/>
          <p:cNvSpPr txBox="1"/>
          <p:nvPr/>
        </p:nvSpPr>
        <p:spPr>
          <a:xfrm>
            <a:off x="1439863" y="1697038"/>
            <a:ext cx="65992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= (1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×16 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+12×16 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+ 14×16 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8×16 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</a:p>
        </p:txBody>
      </p:sp>
      <p:sp>
        <p:nvSpPr>
          <p:cNvPr id="25606" name="Text Box 16"/>
          <p:cNvSpPr txBox="1"/>
          <p:nvPr/>
        </p:nvSpPr>
        <p:spPr>
          <a:xfrm>
            <a:off x="1439863" y="2211388"/>
            <a:ext cx="4267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= (4096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+3072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+ 224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8)</a:t>
            </a:r>
            <a:r>
              <a:rPr lang="en-US" altLang="zh-CN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</a:p>
        </p:txBody>
      </p:sp>
      <p:sp>
        <p:nvSpPr>
          <p:cNvPr id="25607" name="Text Box 17"/>
          <p:cNvSpPr txBox="1"/>
          <p:nvPr/>
        </p:nvSpPr>
        <p:spPr>
          <a:xfrm>
            <a:off x="1439863" y="2703513"/>
            <a:ext cx="7123112" cy="395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= (7400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(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计算是按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十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进制计算规则进行的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5608" name="Text Box 18"/>
          <p:cNvSpPr txBox="1"/>
          <p:nvPr/>
        </p:nvSpPr>
        <p:spPr>
          <a:xfrm>
            <a:off x="1439863" y="3189288"/>
            <a:ext cx="6540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= 7400           </a:t>
            </a:r>
            <a:r>
              <a:rPr lang="en-US" altLang="zh-CN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 </a:t>
            </a:r>
            <a:r>
              <a:rPr lang="zh-CN" altLang="en-US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十进制的</a:t>
            </a:r>
            <a:r>
              <a:rPr lang="en-US" altLang="zh-CN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zh-CN" altLang="en-US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即“</a:t>
            </a:r>
            <a:r>
              <a:rPr lang="en-US" altLang="zh-CN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10</a:t>
            </a:r>
            <a:r>
              <a:rPr lang="zh-CN" altLang="en-US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”</a:t>
            </a:r>
            <a:r>
              <a:rPr lang="en-US" altLang="zh-CN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可以省略</a:t>
            </a:r>
            <a:r>
              <a:rPr lang="en-US" altLang="zh-CN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  <a:endParaRPr lang="en-US" altLang="zh-CN" b="1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9" name="Text Box 19"/>
          <p:cNvSpPr txBox="1"/>
          <p:nvPr/>
        </p:nvSpPr>
        <p:spPr>
          <a:xfrm>
            <a:off x="403225" y="1223963"/>
            <a:ext cx="7280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(1CE8)</a:t>
            </a:r>
            <a:r>
              <a:rPr lang="en-US" altLang="zh-CN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16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= (1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×10 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+C×10 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E×10 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8×10 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26634" name="Text Box 20"/>
          <p:cNvSpPr txBox="1"/>
          <p:nvPr/>
        </p:nvSpPr>
        <p:spPr>
          <a:xfrm>
            <a:off x="76200" y="746125"/>
            <a:ext cx="8382000" cy="395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：将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(1CE8)</a:t>
            </a:r>
            <a:r>
              <a:rPr lang="en-US" altLang="zh-CN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转换为十进制。</a:t>
            </a:r>
          </a:p>
        </p:txBody>
      </p:sp>
      <p:sp>
        <p:nvSpPr>
          <p:cNvPr id="26635" name="Rectangle 2"/>
          <p:cNvSpPr txBox="1"/>
          <p:nvPr/>
        </p:nvSpPr>
        <p:spPr>
          <a:xfrm>
            <a:off x="5508625" y="52705"/>
            <a:ext cx="3111500" cy="45339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6" grpId="0"/>
      <p:bldP spid="25607" grpId="0"/>
      <p:bldP spid="25608" grpId="0"/>
      <p:bldP spid="256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14C531-840C-43B8-AFBF-4A7248D34C8B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765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16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xfrm>
            <a:off x="358775" y="893763"/>
            <a:ext cx="8458200" cy="5715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：将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(121.2)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转换为二进制。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xfrm>
            <a:off x="904875" y="1593850"/>
            <a:ext cx="7715250" cy="1924685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(121.2)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= (1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×10 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+ 2×10 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1×10 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+ 2×10 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000" b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          = (1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×11 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+10×11 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+ 1×11 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10×11 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 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000" b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= (1001 + 110 + 1 + 0.101010…)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000" b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= ( 10000.101010 …)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000" b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sz="2000" b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pPr eaLnBrk="1" hangingPunct="1">
              <a:buNone/>
            </a:pPr>
            <a:endParaRPr lang="en-US" altLang="zh-CN" sz="2000" b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5" name="Text Box 14"/>
          <p:cNvSpPr txBox="1"/>
          <p:nvPr/>
        </p:nvSpPr>
        <p:spPr>
          <a:xfrm>
            <a:off x="381000" y="228600"/>
            <a:ext cx="8382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Rectangle 2"/>
          <p:cNvSpPr txBox="1"/>
          <p:nvPr/>
        </p:nvSpPr>
        <p:spPr>
          <a:xfrm>
            <a:off x="5508625" y="52705"/>
            <a:ext cx="3111500" cy="4438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79632" y="3248342"/>
            <a:ext cx="49098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(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计算是按二进制计算规则进行的。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85297F92-0B36-4976-A393-76F73B7E5707}"/>
              </a:ext>
            </a:extLst>
          </p:cNvPr>
          <p:cNvSpPr txBox="1"/>
          <p:nvPr/>
        </p:nvSpPr>
        <p:spPr>
          <a:xfrm>
            <a:off x="528638" y="4156075"/>
            <a:ext cx="775493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注意：多项式替代法是在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下完成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的转换的，因此，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要求熟悉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进制的算术运算规则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1C4ED09-00BE-457F-88FA-58E64250AF56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cs typeface="Times New Roman" panose="02020603050405020304" pitchFamily="18" charset="0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2867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title"/>
          </p:nvPr>
        </p:nvSpPr>
        <p:spPr>
          <a:xfrm>
            <a:off x="309563" y="544513"/>
            <a:ext cx="7772400" cy="5715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基数乘除法</a:t>
            </a:r>
            <a:endParaRPr lang="zh-CN" altLang="en-US" sz="1800" b="1" i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Grp="1"/>
          </p:cNvSpPr>
          <p:nvPr>
            <p:ph idx="1"/>
          </p:nvPr>
        </p:nvSpPr>
        <p:spPr>
          <a:xfrm>
            <a:off x="228600" y="887413"/>
            <a:ext cx="7669213" cy="1257300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要点：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进制下完成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β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的转换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⑴ 整数部分转换用基数除法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⑵ 小数部分转换用基数乘法</a:t>
            </a:r>
          </a:p>
        </p:txBody>
      </p:sp>
      <p:sp>
        <p:nvSpPr>
          <p:cNvPr id="27654" name="Text Box 9"/>
          <p:cNvSpPr txBox="1"/>
          <p:nvPr/>
        </p:nvSpPr>
        <p:spPr>
          <a:xfrm>
            <a:off x="899592" y="2374900"/>
            <a:ext cx="6739458" cy="783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β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…b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     (0 ≤ b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β- 1)</a:t>
            </a:r>
          </a:p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=  (b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×10 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b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×10 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+ b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×10 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×10 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7655" name="Text Box 10"/>
          <p:cNvSpPr txBox="1"/>
          <p:nvPr/>
        </p:nvSpPr>
        <p:spPr>
          <a:xfrm>
            <a:off x="325438" y="3228975"/>
            <a:ext cx="5173662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进制下的数，则</a:t>
            </a:r>
          </a:p>
        </p:txBody>
      </p:sp>
      <p:grpSp>
        <p:nvGrpSpPr>
          <p:cNvPr id="28680" name="Group 20"/>
          <p:cNvGrpSpPr/>
          <p:nvPr/>
        </p:nvGrpSpPr>
        <p:grpSpPr>
          <a:xfrm>
            <a:off x="4724400" y="857249"/>
            <a:ext cx="2133600" cy="369882"/>
            <a:chOff x="2976" y="720"/>
            <a:chExt cx="1344" cy="311"/>
          </a:xfrm>
        </p:grpSpPr>
        <p:sp>
          <p:nvSpPr>
            <p:cNvPr id="28689" name="Text Box 5"/>
            <p:cNvSpPr txBox="1"/>
            <p:nvPr/>
          </p:nvSpPr>
          <p:spPr>
            <a:xfrm>
              <a:off x="2976" y="720"/>
              <a:ext cx="432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0" name="Text Box 13"/>
            <p:cNvSpPr txBox="1"/>
            <p:nvPr/>
          </p:nvSpPr>
          <p:spPr>
            <a:xfrm>
              <a:off x="4032" y="720"/>
              <a:ext cx="288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976" name="Text Box 16"/>
          <p:cNvSpPr txBox="1"/>
          <p:nvPr/>
        </p:nvSpPr>
        <p:spPr>
          <a:xfrm>
            <a:off x="7142885" y="2924173"/>
            <a:ext cx="242937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</a:p>
        </p:txBody>
      </p:sp>
      <p:sp>
        <p:nvSpPr>
          <p:cNvPr id="40977" name="Text Box 17"/>
          <p:cNvSpPr txBox="1"/>
          <p:nvPr/>
        </p:nvSpPr>
        <p:spPr>
          <a:xfrm>
            <a:off x="4919092" y="2514699"/>
            <a:ext cx="296416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</a:p>
        </p:txBody>
      </p:sp>
      <p:grpSp>
        <p:nvGrpSpPr>
          <p:cNvPr id="27659" name="Group 22"/>
          <p:cNvGrpSpPr/>
          <p:nvPr/>
        </p:nvGrpSpPr>
        <p:grpSpPr>
          <a:xfrm>
            <a:off x="393700" y="3697288"/>
            <a:ext cx="8445500" cy="1085712"/>
            <a:chOff x="183" y="3408"/>
            <a:chExt cx="3173" cy="1285"/>
          </a:xfrm>
        </p:grpSpPr>
        <p:sp>
          <p:nvSpPr>
            <p:cNvPr id="28686" name="Text Box 18"/>
            <p:cNvSpPr txBox="1"/>
            <p:nvPr/>
          </p:nvSpPr>
          <p:spPr>
            <a:xfrm>
              <a:off x="183" y="3408"/>
              <a:ext cx="3173" cy="12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α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(c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n-1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× γ</a:t>
              </a:r>
              <a:r>
                <a:rPr lang="en-US" altLang="zh-CN" sz="18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n-1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 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n-2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× γ</a:t>
              </a:r>
              <a:r>
                <a:rPr lang="en-US" altLang="zh-CN" sz="18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n-2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… + 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× γ</a:t>
              </a:r>
              <a:r>
                <a:rPr lang="en-US" altLang="zh-CN" sz="18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×γ</a:t>
              </a:r>
              <a:r>
                <a:rPr lang="en-US" altLang="zh-CN" sz="18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(0 ≤ c 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≤ α-1)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(x)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 typeface="Arial" panose="020B0604020202020204" pitchFamily="34" charset="0"/>
              </a:pPr>
              <a:endPara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其中：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 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)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β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(c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α  ,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( 10 )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β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=(γ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α ,</a:t>
              </a: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则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: γ =β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8687" name="Text Box 6"/>
            <p:cNvSpPr txBox="1"/>
            <p:nvPr/>
          </p:nvSpPr>
          <p:spPr>
            <a:xfrm>
              <a:off x="1996" y="3525"/>
              <a:ext cx="33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28688" name="Text Box 19"/>
            <p:cNvSpPr txBox="1"/>
            <p:nvPr/>
          </p:nvSpPr>
          <p:spPr>
            <a:xfrm>
              <a:off x="432" y="3560"/>
              <a:ext cx="432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60" name="Text Box 23"/>
          <p:cNvSpPr txBox="1"/>
          <p:nvPr/>
        </p:nvSpPr>
        <p:spPr>
          <a:xfrm>
            <a:off x="228600" y="2000250"/>
            <a:ext cx="4271392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整数转换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基数除法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685" name="Rectangle 2"/>
          <p:cNvSpPr txBox="1"/>
          <p:nvPr/>
        </p:nvSpPr>
        <p:spPr>
          <a:xfrm>
            <a:off x="5508625" y="52705"/>
            <a:ext cx="3111500" cy="377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数字逻辑基础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00365" y="3129915"/>
            <a:ext cx="8801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注意：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γ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不一定只是一个数字符号！</a:t>
            </a:r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  <p:bldP spid="40976" grpId="0"/>
      <p:bldP spid="40977" grpId="0"/>
      <p:bldP spid="27660" grpId="0"/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03F3E5-7C9B-456C-89E7-2CF8E7266990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cs typeface="Times New Roman" panose="02020603050405020304" pitchFamily="18" charset="0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2969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Rectangle 4"/>
          <p:cNvSpPr>
            <a:spLocks noGrp="1"/>
          </p:cNvSpPr>
          <p:nvPr>
            <p:ph idx="1"/>
          </p:nvPr>
        </p:nvSpPr>
        <p:spPr>
          <a:xfrm>
            <a:off x="384175" y="639763"/>
            <a:ext cx="8175625" cy="1160462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1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(((…((c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γ</a:t>
            </a:r>
            <a:r>
              <a:rPr lang="en-US" altLang="zh-CN" sz="1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c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1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…)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 c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1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+c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 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进制下，将该数除以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1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则余数分别为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c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, c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再转化为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进制下的并列表示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b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US" altLang="zh-CN" sz="18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1" name="Rectangle 42"/>
          <p:cNvSpPr/>
          <p:nvPr/>
        </p:nvSpPr>
        <p:spPr>
          <a:xfrm>
            <a:off x="231775" y="1654175"/>
            <a:ext cx="86868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lnSpc>
                <a:spcPct val="70000"/>
              </a:lnSpc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将十进制的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179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转换成二进制数。   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γ=2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（？）</a:t>
            </a:r>
          </a:p>
        </p:txBody>
      </p:sp>
      <p:sp>
        <p:nvSpPr>
          <p:cNvPr id="28678" name="Rectangle 43"/>
          <p:cNvSpPr/>
          <p:nvPr/>
        </p:nvSpPr>
        <p:spPr>
          <a:xfrm>
            <a:off x="374650" y="2076450"/>
            <a:ext cx="5810885" cy="31210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179÷2 = 89      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1… …c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89÷2 = 44      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1… …c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44÷2 = 22      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0… …c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22÷2 = 11      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0… …c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11÷2 = 5        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1… …c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5÷2 = 2        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1… …c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2÷2 = 1        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0… …c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</a:p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1÷2 = 0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1… …c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8679" name="Text Box 44"/>
          <p:cNvSpPr txBox="1"/>
          <p:nvPr/>
        </p:nvSpPr>
        <p:spPr>
          <a:xfrm>
            <a:off x="684213" y="4446588"/>
            <a:ext cx="5334000" cy="28905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	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(179)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(10110011)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704" name="Rectangle 2"/>
          <p:cNvSpPr txBox="1"/>
          <p:nvPr/>
        </p:nvSpPr>
        <p:spPr>
          <a:xfrm>
            <a:off x="5508625" y="52705"/>
            <a:ext cx="3111500" cy="40259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数字逻辑基础</a:t>
            </a:r>
          </a:p>
        </p:txBody>
      </p:sp>
      <p:sp>
        <p:nvSpPr>
          <p:cNvPr id="29705" name="文本框 1"/>
          <p:cNvSpPr txBox="1"/>
          <p:nvPr/>
        </p:nvSpPr>
        <p:spPr>
          <a:xfrm>
            <a:off x="6457950" y="3917950"/>
            <a:ext cx="24511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一定要记得进展到商为零这一步！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charRg st="15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charRg st="20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charRg st="242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charRg st="284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29705" grpId="0"/>
      <p:bldP spid="2970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B3DBC6-39DA-4356-8F19-019ECBD142B1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072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19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title"/>
          </p:nvPr>
        </p:nvSpPr>
        <p:spPr>
          <a:xfrm>
            <a:off x="179388" y="554038"/>
            <a:ext cx="8534400" cy="5715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将十进制的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3417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转换成十六进制数。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=16</a:t>
            </a:r>
          </a:p>
        </p:txBody>
      </p:sp>
      <p:sp>
        <p:nvSpPr>
          <p:cNvPr id="30725" name="Text Box 4"/>
          <p:cNvSpPr txBox="1"/>
          <p:nvPr/>
        </p:nvSpPr>
        <p:spPr>
          <a:xfrm>
            <a:off x="228600" y="2334260"/>
            <a:ext cx="8915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(3417)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(D59)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注意：次序</a:t>
            </a:r>
          </a:p>
        </p:txBody>
      </p:sp>
      <p:sp>
        <p:nvSpPr>
          <p:cNvPr id="30726" name="Rectangle 5"/>
          <p:cNvSpPr>
            <a:spLocks noGrp="1"/>
          </p:cNvSpPr>
          <p:nvPr>
            <p:ph idx="1"/>
          </p:nvPr>
        </p:nvSpPr>
        <p:spPr>
          <a:xfrm>
            <a:off x="684213" y="985838"/>
            <a:ext cx="7924800" cy="14859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16  3417             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9 … … c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→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16   213            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 … … c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16   13           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13  …  c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… … D</a:t>
            </a:r>
          </a:p>
        </p:txBody>
      </p:sp>
      <p:sp>
        <p:nvSpPr>
          <p:cNvPr id="2" name="Line 6"/>
          <p:cNvSpPr/>
          <p:nvPr/>
        </p:nvSpPr>
        <p:spPr>
          <a:xfrm>
            <a:off x="1287463" y="1104900"/>
            <a:ext cx="0" cy="285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Line 7"/>
          <p:cNvSpPr/>
          <p:nvPr/>
        </p:nvSpPr>
        <p:spPr>
          <a:xfrm>
            <a:off x="1304925" y="1373188"/>
            <a:ext cx="76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Line 8"/>
          <p:cNvSpPr/>
          <p:nvPr/>
        </p:nvSpPr>
        <p:spPr>
          <a:xfrm>
            <a:off x="1439863" y="1487488"/>
            <a:ext cx="0" cy="285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9" name="Line 9"/>
          <p:cNvSpPr/>
          <p:nvPr/>
        </p:nvSpPr>
        <p:spPr>
          <a:xfrm flipV="1">
            <a:off x="1457325" y="1768475"/>
            <a:ext cx="6048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0" name="Line 10"/>
          <p:cNvSpPr/>
          <p:nvPr/>
        </p:nvSpPr>
        <p:spPr>
          <a:xfrm>
            <a:off x="1592263" y="1887538"/>
            <a:ext cx="0" cy="285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1" name="Line 11"/>
          <p:cNvSpPr/>
          <p:nvPr/>
        </p:nvSpPr>
        <p:spPr>
          <a:xfrm flipV="1">
            <a:off x="1609725" y="2168525"/>
            <a:ext cx="4603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09" name="Text Box 14"/>
          <p:cNvSpPr txBox="1"/>
          <p:nvPr/>
        </p:nvSpPr>
        <p:spPr>
          <a:xfrm>
            <a:off x="323850" y="2860675"/>
            <a:ext cx="8686800" cy="14471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将二进制的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1011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转换成三进制数。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=11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11  1011              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   … c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→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… 2</a:t>
            </a:r>
            <a:endParaRPr lang="en-US" altLang="zh-CN" sz="1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11   11             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 … … c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… 0</a:t>
            </a:r>
            <a:endParaRPr lang="en-US" altLang="zh-CN" sz="1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11   1            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… … c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 1</a:t>
            </a:r>
            <a:endParaRPr lang="en-US" altLang="zh-CN" sz="1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3" name="Line 15"/>
          <p:cNvSpPr/>
          <p:nvPr/>
        </p:nvSpPr>
        <p:spPr>
          <a:xfrm>
            <a:off x="825500" y="3235325"/>
            <a:ext cx="0" cy="285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4" name="Line 16"/>
          <p:cNvSpPr/>
          <p:nvPr/>
        </p:nvSpPr>
        <p:spPr>
          <a:xfrm>
            <a:off x="842963" y="3503613"/>
            <a:ext cx="76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ine 17"/>
          <p:cNvSpPr/>
          <p:nvPr/>
        </p:nvSpPr>
        <p:spPr>
          <a:xfrm>
            <a:off x="977900" y="3617913"/>
            <a:ext cx="0" cy="285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6" name="Line 18"/>
          <p:cNvSpPr/>
          <p:nvPr/>
        </p:nvSpPr>
        <p:spPr>
          <a:xfrm flipV="1">
            <a:off x="995363" y="3898900"/>
            <a:ext cx="6048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7" name="Line 19"/>
          <p:cNvSpPr/>
          <p:nvPr/>
        </p:nvSpPr>
        <p:spPr>
          <a:xfrm>
            <a:off x="1130300" y="4017963"/>
            <a:ext cx="0" cy="285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8" name="Line 20"/>
          <p:cNvSpPr/>
          <p:nvPr/>
        </p:nvSpPr>
        <p:spPr>
          <a:xfrm flipV="1">
            <a:off x="1147763" y="4298950"/>
            <a:ext cx="4603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16" name="Text Box 22"/>
          <p:cNvSpPr txBox="1"/>
          <p:nvPr/>
        </p:nvSpPr>
        <p:spPr>
          <a:xfrm>
            <a:off x="533400" y="4470400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	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(1011)</a:t>
            </a:r>
            <a:r>
              <a:rPr lang="en-US" altLang="zh-CN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(102)</a:t>
            </a:r>
            <a:r>
              <a:rPr lang="en-US" altLang="zh-CN" sz="1800" baseline="-250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1800" b="1" baseline="-25000" dirty="0">
              <a:solidFill>
                <a:schemeClr val="tx1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41" name="Rectangle 2"/>
          <p:cNvSpPr txBox="1"/>
          <p:nvPr/>
        </p:nvSpPr>
        <p:spPr>
          <a:xfrm>
            <a:off x="5508625" y="52705"/>
            <a:ext cx="3111500" cy="4362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5" grpId="1"/>
      <p:bldP spid="29709" grpId="0"/>
      <p:bldP spid="297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Text Box 10"/>
          <p:cNvSpPr txBox="1"/>
          <p:nvPr/>
        </p:nvSpPr>
        <p:spPr>
          <a:xfrm>
            <a:off x="715963" y="981075"/>
            <a:ext cx="7885112" cy="39458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14350" indent="-514350" eaLnBrk="1" hangingPunct="1"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数制及其相互转换</a:t>
            </a:r>
          </a:p>
          <a:p>
            <a:pPr marL="514350" indent="-51435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任意十进位计数制的特点、表示法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进位计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数制的特点、表示法、运算规则及相互关系</a:t>
            </a:r>
          </a:p>
          <a:p>
            <a:pPr marL="514350" indent="-51435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多项式替代法，基数乘除法，桥梁法、直接转换法，小数位置的确定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1.2.2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数的表示及其运算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数的小数点的表示：定点数、浮点数</a:t>
            </a:r>
          </a:p>
          <a:p>
            <a:pPr marL="514350" indent="-51435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带符号数的代码表示及其运算：原码、反码和补码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1.2.3 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十进制数的代码表示及其运算</a:t>
            </a:r>
          </a:p>
          <a:p>
            <a:pPr marL="514350" indent="-514350" algn="l" eaLnBrk="1" hangingPunct="1"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BCD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2421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、余三码等</a:t>
            </a: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1.2.4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可靠性编码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格雷码、奇偶校验码和海明码</a:t>
            </a:r>
          </a:p>
        </p:txBody>
      </p:sp>
      <p:sp>
        <p:nvSpPr>
          <p:cNvPr id="12293" name="Rectangle 13"/>
          <p:cNvSpPr>
            <a:spLocks noGrp="1"/>
          </p:cNvSpPr>
          <p:nvPr>
            <p:ph type="title"/>
          </p:nvPr>
        </p:nvSpPr>
        <p:spPr>
          <a:xfrm>
            <a:off x="644525" y="566738"/>
            <a:ext cx="3927475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数制与编码</a:t>
            </a:r>
          </a:p>
        </p:txBody>
      </p:sp>
      <p:sp>
        <p:nvSpPr>
          <p:cNvPr id="12294" name="Rectangle 2"/>
          <p:cNvSpPr txBox="1"/>
          <p:nvPr/>
        </p:nvSpPr>
        <p:spPr>
          <a:xfrm>
            <a:off x="5550535" y="52705"/>
            <a:ext cx="3078480" cy="4438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</p:spTree>
  </p:cSld>
  <p:clrMapOvr>
    <a:masterClrMapping/>
  </p:clrMapOvr>
  <p:transition advTm="628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93E9378-BC9D-4A92-8572-B9FC42B1243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cs typeface="Times New Roman" panose="02020603050405020304" pitchFamily="18" charset="0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1747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Grp="1"/>
          </p:cNvSpPr>
          <p:nvPr/>
        </p:nvSpPr>
        <p:spPr>
          <a:xfrm>
            <a:off x="481013" y="434975"/>
            <a:ext cx="84582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②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小数转换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基数乘法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800" b="1" i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9" name="Rectangle 4"/>
          <p:cNvSpPr>
            <a:spLocks noGrp="1"/>
          </p:cNvSpPr>
          <p:nvPr/>
        </p:nvSpPr>
        <p:spPr>
          <a:xfrm>
            <a:off x="630238" y="1074738"/>
            <a:ext cx="8610600" cy="1695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 =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β</a:t>
            </a:r>
            <a:b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=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( 0 . C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…C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=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×10 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C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×10 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+ C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×10 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(0 ≤ C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β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1750" name="Text Box 6"/>
          <p:cNvSpPr txBox="1"/>
          <p:nvPr/>
        </p:nvSpPr>
        <p:spPr>
          <a:xfrm>
            <a:off x="755015" y="2859405"/>
            <a:ext cx="68814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进制下的数，则</a:t>
            </a:r>
          </a:p>
        </p:txBody>
      </p:sp>
      <p:sp>
        <p:nvSpPr>
          <p:cNvPr id="31751" name="Text Box 17"/>
          <p:cNvSpPr txBox="1"/>
          <p:nvPr/>
        </p:nvSpPr>
        <p:spPr>
          <a:xfrm>
            <a:off x="1146175" y="3305175"/>
            <a:ext cx="75787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N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 D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×γ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D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… + D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lang="en-US" altLang="zh-CN" sz="1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β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=(D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  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( 10 )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β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=(γ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α ,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γ =β 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(0≤D 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52" name="Text Box 13"/>
          <p:cNvSpPr txBox="1"/>
          <p:nvPr/>
        </p:nvSpPr>
        <p:spPr>
          <a:xfrm>
            <a:off x="3275856" y="1500426"/>
            <a:ext cx="5365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</a:p>
        </p:txBody>
      </p:sp>
      <p:sp>
        <p:nvSpPr>
          <p:cNvPr id="31753" name="Text Box 13"/>
          <p:cNvSpPr txBox="1"/>
          <p:nvPr/>
        </p:nvSpPr>
        <p:spPr>
          <a:xfrm>
            <a:off x="5292080" y="1923678"/>
            <a:ext cx="5349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A905B8-A63A-4A18-81F5-77AAEA06DEE5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277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21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Rectangle 25"/>
          <p:cNvSpPr/>
          <p:nvPr/>
        </p:nvSpPr>
        <p:spPr>
          <a:xfrm>
            <a:off x="1044575" y="1303338"/>
            <a:ext cx="511175" cy="342900"/>
          </a:xfrm>
          <a:prstGeom prst="rect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30" name="Rectangle 21"/>
          <p:cNvSpPr/>
          <p:nvPr/>
        </p:nvSpPr>
        <p:spPr>
          <a:xfrm>
            <a:off x="2862263" y="2817813"/>
            <a:ext cx="542925" cy="354013"/>
          </a:xfrm>
          <a:prstGeom prst="rect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4" name="Rectangle 3"/>
          <p:cNvSpPr>
            <a:spLocks noGrp="1"/>
          </p:cNvSpPr>
          <p:nvPr>
            <p:ph type="title"/>
          </p:nvPr>
        </p:nvSpPr>
        <p:spPr>
          <a:xfrm>
            <a:off x="811213" y="760413"/>
            <a:ext cx="5638800" cy="5715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进制下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将该数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乘以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γ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得：</a:t>
            </a:r>
          </a:p>
        </p:txBody>
      </p:sp>
      <p:sp>
        <p:nvSpPr>
          <p:cNvPr id="32775" name="Text Box 17"/>
          <p:cNvSpPr txBox="1"/>
          <p:nvPr/>
        </p:nvSpPr>
        <p:spPr>
          <a:xfrm>
            <a:off x="887413" y="1301750"/>
            <a:ext cx="7086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 </a:t>
            </a:r>
            <a:r>
              <a:rPr lang="en-US" altLang="zh-CN" sz="1800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γ</a:t>
            </a:r>
            <a:r>
              <a:rPr lang="en-US" altLang="zh-CN" sz="1800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+ 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-m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1800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-m+1</a:t>
            </a:r>
          </a:p>
        </p:txBody>
      </p:sp>
      <p:sp>
        <p:nvSpPr>
          <p:cNvPr id="32776" name="Text Box 23"/>
          <p:cNvSpPr txBox="1"/>
          <p:nvPr/>
        </p:nvSpPr>
        <p:spPr>
          <a:xfrm>
            <a:off x="887413" y="2101850"/>
            <a:ext cx="84582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整数部分即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再转化为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进制下的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en-US" altLang="zh-CN" sz="1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4" name="Line 24"/>
          <p:cNvSpPr/>
          <p:nvPr/>
        </p:nvSpPr>
        <p:spPr>
          <a:xfrm flipV="1">
            <a:off x="1233488" y="1693863"/>
            <a:ext cx="12700" cy="436563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non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8" name="Rectangle 4"/>
          <p:cNvSpPr txBox="1"/>
          <p:nvPr/>
        </p:nvSpPr>
        <p:spPr>
          <a:xfrm>
            <a:off x="965200" y="2676525"/>
            <a:ext cx="525780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再乘以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得：</a:t>
            </a:r>
          </a:p>
        </p:txBody>
      </p:sp>
      <p:sp>
        <p:nvSpPr>
          <p:cNvPr id="32779" name="Text Box 15"/>
          <p:cNvSpPr txBox="1"/>
          <p:nvPr/>
        </p:nvSpPr>
        <p:spPr>
          <a:xfrm>
            <a:off x="1117600" y="2828925"/>
            <a:ext cx="7086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            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 </a:t>
            </a:r>
            <a:r>
              <a:rPr lang="en-US" altLang="zh-CN" sz="1800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1800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+ 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-m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1800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-m+2</a:t>
            </a:r>
          </a:p>
        </p:txBody>
      </p:sp>
      <p:sp>
        <p:nvSpPr>
          <p:cNvPr id="32780" name="Text Box 16"/>
          <p:cNvSpPr txBox="1"/>
          <p:nvPr/>
        </p:nvSpPr>
        <p:spPr>
          <a:xfrm>
            <a:off x="1041400" y="3570288"/>
            <a:ext cx="63357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整数部分即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再转化为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进制下的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</a:p>
        </p:txBody>
      </p:sp>
      <p:sp>
        <p:nvSpPr>
          <p:cNvPr id="30729" name="Line 20"/>
          <p:cNvSpPr/>
          <p:nvPr/>
        </p:nvSpPr>
        <p:spPr>
          <a:xfrm flipV="1">
            <a:off x="3128963" y="3217863"/>
            <a:ext cx="0" cy="40005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2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79113C-5FB4-41AF-9287-77E963B5BC8D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379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22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663575" y="330200"/>
            <a:ext cx="7772400" cy="7429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b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直至最后，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-m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×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18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–1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再乘以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γ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得：</a:t>
            </a:r>
            <a:b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xfrm>
            <a:off x="1062355" y="1016000"/>
            <a:ext cx="5715000" cy="1028700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则为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D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-m</a:t>
            </a:r>
          </a:p>
        </p:txBody>
      </p:sp>
      <p:sp>
        <p:nvSpPr>
          <p:cNvPr id="33798" name="Text Box 25"/>
          <p:cNvSpPr txBox="1"/>
          <p:nvPr/>
        </p:nvSpPr>
        <p:spPr>
          <a:xfrm>
            <a:off x="1044575" y="1385888"/>
            <a:ext cx="8153400" cy="777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得到第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-m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再转化为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进制下的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-m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则转换结束。</a:t>
            </a:r>
          </a:p>
        </p:txBody>
      </p:sp>
      <p:sp>
        <p:nvSpPr>
          <p:cNvPr id="32775" name="Rectangle 3"/>
          <p:cNvSpPr txBox="1"/>
          <p:nvPr/>
        </p:nvSpPr>
        <p:spPr>
          <a:xfrm>
            <a:off x="820738" y="2211388"/>
            <a:ext cx="7354887" cy="4270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(0.4321)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转换成十六进制数。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=16</a:t>
            </a:r>
          </a:p>
        </p:txBody>
      </p:sp>
      <p:sp>
        <p:nvSpPr>
          <p:cNvPr id="32776" name="Rectangle 4"/>
          <p:cNvSpPr txBox="1"/>
          <p:nvPr/>
        </p:nvSpPr>
        <p:spPr>
          <a:xfrm>
            <a:off x="860425" y="2714625"/>
            <a:ext cx="8229600" cy="2114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N = 0.4321   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0.4321×16 = 6.9136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6  (6)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0.9136×16 =14.6176      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14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(E)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0.6176×16 = 9.8816             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9  (9)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0.8816×16 =14.1056       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14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(E) </a:t>
            </a:r>
          </a:p>
        </p:txBody>
      </p:sp>
      <p:sp>
        <p:nvSpPr>
          <p:cNvPr id="32777" name="Text Box 9"/>
          <p:cNvSpPr txBox="1"/>
          <p:nvPr/>
        </p:nvSpPr>
        <p:spPr>
          <a:xfrm>
            <a:off x="1171575" y="4378325"/>
            <a:ext cx="5105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(0.4321)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≈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(0.6E9E)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1AAF3A-A53F-4FB0-A244-EBD8697FCD03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481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23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title"/>
          </p:nvPr>
        </p:nvSpPr>
        <p:spPr>
          <a:xfrm>
            <a:off x="520700" y="885825"/>
            <a:ext cx="8001000" cy="525463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将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(0.375)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10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转换成二进制数。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=2 </a:t>
            </a:r>
          </a:p>
        </p:txBody>
      </p:sp>
      <p:sp>
        <p:nvSpPr>
          <p:cNvPr id="33797" name="Rectangle 4"/>
          <p:cNvSpPr>
            <a:spLocks noGrp="1"/>
          </p:cNvSpPr>
          <p:nvPr>
            <p:ph idx="1"/>
          </p:nvPr>
        </p:nvSpPr>
        <p:spPr>
          <a:xfrm>
            <a:off x="1435100" y="1374775"/>
            <a:ext cx="7212013" cy="280035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0   .  3 7 5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×         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[0] . 7 5 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	… …  D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-1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= 0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转化为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进制下的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×         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[1] . 5 0 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	… …  D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-2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= 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转化为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进制下的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×         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[1] . 0 0 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	… …  D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-3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= 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转化为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进制下的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-3</a:t>
            </a:r>
          </a:p>
        </p:txBody>
      </p:sp>
      <p:grpSp>
        <p:nvGrpSpPr>
          <p:cNvPr id="33798" name="Group 19"/>
          <p:cNvGrpSpPr/>
          <p:nvPr/>
        </p:nvGrpSpPr>
        <p:grpSpPr>
          <a:xfrm>
            <a:off x="1358900" y="1989138"/>
            <a:ext cx="1854200" cy="1309687"/>
            <a:chOff x="720" y="1248"/>
            <a:chExt cx="1152" cy="1296"/>
          </a:xfrm>
        </p:grpSpPr>
        <p:sp>
          <p:nvSpPr>
            <p:cNvPr id="34824" name="Line 16"/>
            <p:cNvSpPr/>
            <p:nvPr/>
          </p:nvSpPr>
          <p:spPr>
            <a:xfrm>
              <a:off x="720" y="1248"/>
              <a:ext cx="1152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17"/>
            <p:cNvSpPr/>
            <p:nvPr/>
          </p:nvSpPr>
          <p:spPr>
            <a:xfrm>
              <a:off x="720" y="1872"/>
              <a:ext cx="1152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18"/>
            <p:cNvSpPr/>
            <p:nvPr/>
          </p:nvSpPr>
          <p:spPr>
            <a:xfrm>
              <a:off x="720" y="2544"/>
              <a:ext cx="1152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9" name="Text Box 20"/>
          <p:cNvSpPr txBox="1"/>
          <p:nvPr/>
        </p:nvSpPr>
        <p:spPr>
          <a:xfrm>
            <a:off x="673100" y="3971925"/>
            <a:ext cx="7849235" cy="783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(0.375)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(0.011)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注意：每次运算都产生结果；  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不能搞错结果的排放次序。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  <p:bldP spid="337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EE26E1-F1BE-423C-A63C-706818EF9F47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584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24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title"/>
          </p:nvPr>
        </p:nvSpPr>
        <p:spPr>
          <a:xfrm>
            <a:off x="376238" y="688975"/>
            <a:ext cx="8610600" cy="7429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任意两种进制之间的转换总结 </a:t>
            </a:r>
            <a:endParaRPr lang="zh-CN" altLang="en-US" sz="1800" b="1" baseline="30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1" name="Rectangle 4"/>
          <p:cNvSpPr>
            <a:spLocks noGrp="1"/>
          </p:cNvSpPr>
          <p:nvPr>
            <p:ph idx="1"/>
          </p:nvPr>
        </p:nvSpPr>
        <p:spPr>
          <a:xfrm>
            <a:off x="301625" y="1601788"/>
            <a:ext cx="8591550" cy="3175000"/>
          </a:xfrm>
          <a:noFill/>
          <a:ln>
            <a:noFill/>
          </a:ln>
        </p:spPr>
        <p:txBody>
          <a:bodyPr/>
          <a:lstStyle/>
          <a:p>
            <a:pPr marL="514350" indent="-514350" eaLnBrk="1" hangingPunct="1">
              <a:lnSpc>
                <a:spcPct val="110000"/>
              </a:lnSpc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若熟悉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进制的运算规则，则采用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多项式替代法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完成转换。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要求熟悉单个数字字符的转换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514350" indent="-514350" eaLnBrk="1" hangingPunct="1"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若熟悉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进制的运算规则，则采用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基数乘除法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完成转换</a:t>
            </a:r>
          </a:p>
          <a:p>
            <a:pPr marL="514350" indent="-51435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 ：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 γ =β</a:t>
            </a:r>
            <a:r>
              <a:rPr lang="en-US" altLang="zh-CN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α;    </a:t>
            </a:r>
          </a:p>
          <a:p>
            <a:pPr marL="514350" indent="-514350" eaLnBrk="1" hangingPunct="1">
              <a:spcBef>
                <a:spcPct val="50000"/>
              </a:spcBef>
              <a:buNone/>
            </a:pPr>
            <a:r>
              <a:rPr lang="zh-CN" altLang="en-US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整数（部分）除以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得余数，小数（部分）乘以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取整数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  </a:t>
            </a:r>
          </a:p>
          <a:p>
            <a:pPr marL="514350" indent="-514350"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c.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再将“余数”及“整数”从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进制转换为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进制；</a:t>
            </a: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d.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转换结果用位置计数法书写时，要注意小数点及字符的次序。</a:t>
            </a:r>
          </a:p>
          <a:p>
            <a:pPr marL="514350" indent="-514350"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③  若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不熟悉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进制的运算规则，</a:t>
            </a:r>
            <a:r>
              <a:rPr lang="zh-CN" altLang="en-US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则可</a:t>
            </a:r>
            <a:r>
              <a:rPr lang="zh-CN" altLang="en-US" sz="1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利用十进制</a:t>
            </a:r>
            <a:r>
              <a:rPr lang="zh-CN" altLang="en-US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作为转换桥梁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35846" name="Group 11"/>
          <p:cNvGrpSpPr/>
          <p:nvPr/>
        </p:nvGrpSpPr>
        <p:grpSpPr>
          <a:xfrm>
            <a:off x="1824038" y="1125538"/>
            <a:ext cx="3962400" cy="523875"/>
            <a:chOff x="2160" y="683"/>
            <a:chExt cx="1920" cy="440"/>
          </a:xfrm>
        </p:grpSpPr>
        <p:sp>
          <p:nvSpPr>
            <p:cNvPr id="35847" name="Text Box 8"/>
            <p:cNvSpPr txBox="1"/>
            <p:nvPr/>
          </p:nvSpPr>
          <p:spPr>
            <a:xfrm>
              <a:off x="2160" y="683"/>
              <a:ext cx="177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N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α </a:t>
              </a: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→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N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β 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48" name="Text Box 9"/>
            <p:cNvSpPr txBox="1"/>
            <p:nvPr/>
          </p:nvSpPr>
          <p:spPr>
            <a:xfrm>
              <a:off x="2544" y="816"/>
              <a:ext cx="43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849" name="Text Box 10"/>
            <p:cNvSpPr txBox="1"/>
            <p:nvPr/>
          </p:nvSpPr>
          <p:spPr>
            <a:xfrm>
              <a:off x="3600" y="816"/>
              <a:ext cx="48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charRg st="90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charRg st="144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charRg st="182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charRg st="225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726532C-53D3-4BD6-B390-DE0271F125FA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686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25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title"/>
          </p:nvPr>
        </p:nvSpPr>
        <p:spPr>
          <a:xfrm>
            <a:off x="592138" y="860425"/>
            <a:ext cx="8839200" cy="8001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直接转换法 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9" name="Rectangle 4"/>
          <p:cNvSpPr>
            <a:spLocks noGrp="1"/>
          </p:cNvSpPr>
          <p:nvPr>
            <p:ph idx="1"/>
          </p:nvPr>
        </p:nvSpPr>
        <p:spPr>
          <a:xfrm>
            <a:off x="900430" y="1373505"/>
            <a:ext cx="7304405" cy="958850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二进制数是计算机内部真正使用的数，但由于它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的表示既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易出错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不易交流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，故书写文档（或程序）时常常用八进制或十六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进制的形式表示。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      </a:t>
            </a:r>
          </a:p>
        </p:txBody>
      </p:sp>
      <p:sp>
        <p:nvSpPr>
          <p:cNvPr id="36870" name="Text Box 48"/>
          <p:cNvSpPr txBox="1"/>
          <p:nvPr/>
        </p:nvSpPr>
        <p:spPr>
          <a:xfrm>
            <a:off x="897255" y="2844800"/>
            <a:ext cx="671131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</a:t>
            </a:r>
            <a:r>
              <a:rPr lang="en-US" altLang="zh-CN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b="1" i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inary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简称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，如 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(10)</a:t>
            </a:r>
            <a:r>
              <a:rPr lang="en-US" altLang="zh-CN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(10)</a:t>
            </a:r>
            <a:r>
              <a:rPr lang="en-US" altLang="zh-CN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八进制</a:t>
            </a:r>
            <a:r>
              <a:rPr lang="en-US" altLang="zh-CN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b="1" i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ctal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简称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，如 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(10)</a:t>
            </a:r>
            <a:r>
              <a:rPr lang="en-US" altLang="zh-CN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 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(10)</a:t>
            </a:r>
            <a:r>
              <a:rPr lang="en-US" altLang="zh-CN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十六进制</a:t>
            </a:r>
            <a:r>
              <a:rPr lang="en-US" altLang="zh-CN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="1" i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exadecimal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，简称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，如 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(10)</a:t>
            </a:r>
            <a:r>
              <a:rPr lang="en-US" altLang="zh-CN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 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(10)</a:t>
            </a:r>
            <a:r>
              <a:rPr lang="en-US" altLang="zh-CN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ransition advTm="25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0C4604-9963-46E2-B7D2-251CE3073BAB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789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26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title"/>
          </p:nvPr>
        </p:nvSpPr>
        <p:spPr>
          <a:xfrm>
            <a:off x="447675" y="746125"/>
            <a:ext cx="3048000" cy="6858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转换 ：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7893" name="Rectangle 4"/>
          <p:cNvSpPr>
            <a:spLocks noGrp="1"/>
          </p:cNvSpPr>
          <p:nvPr>
            <p:ph idx="1"/>
          </p:nvPr>
        </p:nvSpPr>
        <p:spPr>
          <a:xfrm>
            <a:off x="295275" y="1373188"/>
            <a:ext cx="8915400" cy="457200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     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当基数</a:t>
            </a:r>
            <a:r>
              <a:rPr lang="en-US" altLang="zh-CN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α 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均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是</a:t>
            </a:r>
            <a:r>
              <a:rPr lang="en-US" altLang="zh-CN" sz="2000" u="sng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的幂次方时，可以进行直接转换。</a:t>
            </a:r>
          </a:p>
        </p:txBody>
      </p:sp>
      <p:sp>
        <p:nvSpPr>
          <p:cNvPr id="37894" name="Text Box 26"/>
          <p:cNvSpPr txBox="1"/>
          <p:nvPr/>
        </p:nvSpPr>
        <p:spPr>
          <a:xfrm>
            <a:off x="449263" y="1944688"/>
            <a:ext cx="9163050" cy="86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k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的进位制是将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位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数字字符表示，如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(101)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(0101)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895" name="Group 28"/>
          <p:cNvGrpSpPr/>
          <p:nvPr/>
        </p:nvGrpSpPr>
        <p:grpSpPr>
          <a:xfrm>
            <a:off x="2352675" y="715963"/>
            <a:ext cx="3810000" cy="636587"/>
            <a:chOff x="2160" y="720"/>
            <a:chExt cx="1920" cy="535"/>
          </a:xfrm>
        </p:grpSpPr>
        <p:sp>
          <p:nvSpPr>
            <p:cNvPr id="37897" name="Text Box 29"/>
            <p:cNvSpPr txBox="1"/>
            <p:nvPr/>
          </p:nvSpPr>
          <p:spPr>
            <a:xfrm>
              <a:off x="2160" y="720"/>
              <a:ext cx="1776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3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α</a:t>
              </a:r>
              <a:r>
                <a:rPr lang="en-US" altLang="zh-CN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→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N</a:t>
              </a:r>
              <a:r>
                <a:rPr lang="en-US" altLang="zh-CN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β</a:t>
              </a:r>
            </a:p>
          </p:txBody>
        </p:sp>
        <p:sp>
          <p:nvSpPr>
            <p:cNvPr id="37898" name="Text Box 30"/>
            <p:cNvSpPr txBox="1"/>
            <p:nvPr/>
          </p:nvSpPr>
          <p:spPr>
            <a:xfrm>
              <a:off x="2544" y="816"/>
              <a:ext cx="432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899" name="Text Box 31"/>
            <p:cNvSpPr txBox="1"/>
            <p:nvPr/>
          </p:nvSpPr>
          <p:spPr>
            <a:xfrm>
              <a:off x="3600" y="816"/>
              <a:ext cx="480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872" name="Text Box 32"/>
          <p:cNvSpPr txBox="1"/>
          <p:nvPr/>
        </p:nvSpPr>
        <p:spPr>
          <a:xfrm>
            <a:off x="447675" y="3219450"/>
            <a:ext cx="86106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因此，用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划分相应字符串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的方法实现基数为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k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进位制与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之间的直接转换。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注意：以小数点位置为基准向左右划分，不足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位补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，但千万要注意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“0”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添加的位置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（只能在空挡处）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及个数。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8E9A3A-2181-4678-A342-885CC935A20F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891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27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Text Box 16"/>
          <p:cNvSpPr txBox="1"/>
          <p:nvPr/>
        </p:nvSpPr>
        <p:spPr>
          <a:xfrm>
            <a:off x="1476375" y="1293813"/>
            <a:ext cx="60198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二进制数 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11 111 010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011 1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</a:p>
        </p:txBody>
      </p:sp>
      <p:sp>
        <p:nvSpPr>
          <p:cNvPr id="38917" name="Rectangle 2"/>
          <p:cNvSpPr>
            <a:spLocks noGrp="1"/>
          </p:cNvSpPr>
          <p:nvPr>
            <p:ph type="title"/>
          </p:nvPr>
        </p:nvSpPr>
        <p:spPr>
          <a:xfrm>
            <a:off x="333375" y="836613"/>
            <a:ext cx="77724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(11111010.0111) 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转换为八进制数。</a:t>
            </a:r>
          </a:p>
        </p:txBody>
      </p:sp>
      <p:grpSp>
        <p:nvGrpSpPr>
          <p:cNvPr id="38918" name="Group 24"/>
          <p:cNvGrpSpPr/>
          <p:nvPr/>
        </p:nvGrpSpPr>
        <p:grpSpPr>
          <a:xfrm>
            <a:off x="2717800" y="1576705"/>
            <a:ext cx="2433955" cy="76200"/>
            <a:chOff x="1584" y="3648"/>
            <a:chExt cx="1750" cy="0"/>
          </a:xfrm>
        </p:grpSpPr>
        <p:sp>
          <p:nvSpPr>
            <p:cNvPr id="2" name="Line 17"/>
            <p:cNvSpPr/>
            <p:nvPr/>
          </p:nvSpPr>
          <p:spPr>
            <a:xfrm>
              <a:off x="2278" y="3648"/>
              <a:ext cx="2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Line 18"/>
            <p:cNvSpPr/>
            <p:nvPr/>
          </p:nvSpPr>
          <p:spPr>
            <a:xfrm>
              <a:off x="1920" y="3648"/>
              <a:ext cx="28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Line 19"/>
            <p:cNvSpPr/>
            <p:nvPr/>
          </p:nvSpPr>
          <p:spPr>
            <a:xfrm>
              <a:off x="1584" y="3648"/>
              <a:ext cx="2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Line 20"/>
            <p:cNvSpPr/>
            <p:nvPr/>
          </p:nvSpPr>
          <p:spPr>
            <a:xfrm>
              <a:off x="3046" y="3648"/>
              <a:ext cx="28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Line 21"/>
            <p:cNvSpPr/>
            <p:nvPr/>
          </p:nvSpPr>
          <p:spPr>
            <a:xfrm>
              <a:off x="2709" y="3648"/>
              <a:ext cx="28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8919" name="Text Box 22"/>
          <p:cNvSpPr txBox="1"/>
          <p:nvPr/>
        </p:nvSpPr>
        <p:spPr>
          <a:xfrm>
            <a:off x="1476375" y="1651000"/>
            <a:ext cx="6019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八进制数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3   7   2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3   4</a:t>
            </a:r>
          </a:p>
        </p:txBody>
      </p:sp>
      <p:sp>
        <p:nvSpPr>
          <p:cNvPr id="38920" name="Text Box 23"/>
          <p:cNvSpPr txBox="1"/>
          <p:nvPr/>
        </p:nvSpPr>
        <p:spPr>
          <a:xfrm>
            <a:off x="1028065" y="2020888"/>
            <a:ext cx="55626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(11111010.0111)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(372.34)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37897" name="Text Box 37"/>
          <p:cNvSpPr txBox="1"/>
          <p:nvPr/>
        </p:nvSpPr>
        <p:spPr>
          <a:xfrm>
            <a:off x="314325" y="2459038"/>
            <a:ext cx="61722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(AF.16C)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转换为八进制数。</a:t>
            </a:r>
          </a:p>
        </p:txBody>
      </p:sp>
      <p:sp>
        <p:nvSpPr>
          <p:cNvPr id="37898" name="Text Box 38"/>
          <p:cNvSpPr txBox="1"/>
          <p:nvPr/>
        </p:nvSpPr>
        <p:spPr>
          <a:xfrm>
            <a:off x="1628775" y="2913063"/>
            <a:ext cx="69342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十六进制数   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     F 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1       6       C</a:t>
            </a:r>
          </a:p>
        </p:txBody>
      </p:sp>
      <p:sp>
        <p:nvSpPr>
          <p:cNvPr id="37899" name="Text Box 39"/>
          <p:cNvSpPr txBox="1"/>
          <p:nvPr/>
        </p:nvSpPr>
        <p:spPr>
          <a:xfrm>
            <a:off x="2092325" y="3273425"/>
            <a:ext cx="638651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二进制数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1 0 1 0  1 1 1 1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.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0 0 0 1 0 1 1 0 1 1 0 0</a:t>
            </a:r>
          </a:p>
        </p:txBody>
      </p:sp>
      <p:sp>
        <p:nvSpPr>
          <p:cNvPr id="37900" name="Text Box 40"/>
          <p:cNvSpPr txBox="1"/>
          <p:nvPr/>
        </p:nvSpPr>
        <p:spPr>
          <a:xfrm>
            <a:off x="1019175" y="4202113"/>
            <a:ext cx="55626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AF.16C )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(257.0554)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grpSp>
        <p:nvGrpSpPr>
          <p:cNvPr id="37901" name="Group 41"/>
          <p:cNvGrpSpPr/>
          <p:nvPr/>
        </p:nvGrpSpPr>
        <p:grpSpPr>
          <a:xfrm>
            <a:off x="3481388" y="3579813"/>
            <a:ext cx="4762500" cy="0"/>
            <a:chOff x="1754" y="2640"/>
            <a:chExt cx="3299" cy="0"/>
          </a:xfrm>
        </p:grpSpPr>
        <p:sp>
          <p:nvSpPr>
            <p:cNvPr id="38928" name="Line 42"/>
            <p:cNvSpPr/>
            <p:nvPr/>
          </p:nvSpPr>
          <p:spPr>
            <a:xfrm>
              <a:off x="1754" y="2640"/>
              <a:ext cx="5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29" name="Line 43"/>
            <p:cNvSpPr/>
            <p:nvPr/>
          </p:nvSpPr>
          <p:spPr>
            <a:xfrm>
              <a:off x="2457" y="2640"/>
              <a:ext cx="50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30" name="Line 44"/>
            <p:cNvSpPr/>
            <p:nvPr/>
          </p:nvSpPr>
          <p:spPr>
            <a:xfrm>
              <a:off x="3206" y="2640"/>
              <a:ext cx="55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31" name="Line 45"/>
            <p:cNvSpPr/>
            <p:nvPr/>
          </p:nvSpPr>
          <p:spPr>
            <a:xfrm>
              <a:off x="3908" y="2640"/>
              <a:ext cx="49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32" name="Line 46"/>
            <p:cNvSpPr/>
            <p:nvPr/>
          </p:nvSpPr>
          <p:spPr>
            <a:xfrm>
              <a:off x="4525" y="2640"/>
              <a:ext cx="52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21205" y="3717925"/>
            <a:ext cx="7853045" cy="443230"/>
            <a:chOff x="3183" y="5855"/>
            <a:chExt cx="12367" cy="698"/>
          </a:xfrm>
        </p:grpSpPr>
        <p:sp>
          <p:nvSpPr>
            <p:cNvPr id="37902" name="Text Box 47"/>
            <p:cNvSpPr txBox="1"/>
            <p:nvPr/>
          </p:nvSpPr>
          <p:spPr>
            <a:xfrm>
              <a:off x="3183" y="5973"/>
              <a:ext cx="1236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八进制数   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2     5     7 </a:t>
              </a: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.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0     5     5     4</a:t>
              </a:r>
            </a:p>
          </p:txBody>
        </p:sp>
        <p:sp>
          <p:nvSpPr>
            <p:cNvPr id="38935" name="Line 49"/>
            <p:cNvSpPr/>
            <p:nvPr/>
          </p:nvSpPr>
          <p:spPr>
            <a:xfrm>
              <a:off x="7493" y="5855"/>
              <a:ext cx="7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36" name="Line 50"/>
            <p:cNvSpPr/>
            <p:nvPr/>
          </p:nvSpPr>
          <p:spPr>
            <a:xfrm>
              <a:off x="6138" y="5855"/>
              <a:ext cx="94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37" name="Line 51"/>
            <p:cNvSpPr/>
            <p:nvPr/>
          </p:nvSpPr>
          <p:spPr>
            <a:xfrm>
              <a:off x="5331" y="5855"/>
              <a:ext cx="546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38" name="Line 52"/>
            <p:cNvSpPr/>
            <p:nvPr/>
          </p:nvSpPr>
          <p:spPr>
            <a:xfrm>
              <a:off x="8897" y="5855"/>
              <a:ext cx="75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39" name="Line 53"/>
            <p:cNvSpPr/>
            <p:nvPr/>
          </p:nvSpPr>
          <p:spPr>
            <a:xfrm>
              <a:off x="10002" y="5855"/>
              <a:ext cx="75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40" name="Line 54"/>
            <p:cNvSpPr/>
            <p:nvPr/>
          </p:nvSpPr>
          <p:spPr>
            <a:xfrm>
              <a:off x="11053" y="5855"/>
              <a:ext cx="75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41" name="Line 55"/>
            <p:cNvSpPr/>
            <p:nvPr/>
          </p:nvSpPr>
          <p:spPr>
            <a:xfrm>
              <a:off x="12181" y="5855"/>
              <a:ext cx="7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9" grpId="0"/>
      <p:bldP spid="38920" grpId="0"/>
      <p:bldP spid="37898" grpId="0"/>
      <p:bldP spid="37899" grpId="0"/>
      <p:bldP spid="379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4507E3-6E30-4630-8E24-2DAD1200E7FD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993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28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xfrm>
            <a:off x="466725" y="627063"/>
            <a:ext cx="77724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）数制转换时小数位数的确定</a:t>
            </a: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>
          <a:xfrm>
            <a:off x="466725" y="1060450"/>
            <a:ext cx="7900035" cy="660400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α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进制的小数有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位有效位，转换成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进制后，至少具有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相同精度的小数</a:t>
            </a:r>
            <a:endParaRPr lang="zh-CN" altLang="en-US" sz="1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位，则</a:t>
            </a:r>
          </a:p>
        </p:txBody>
      </p:sp>
      <p:sp>
        <p:nvSpPr>
          <p:cNvPr id="39942" name="Rectangle 8"/>
          <p:cNvSpPr/>
          <p:nvPr/>
        </p:nvSpPr>
        <p:spPr>
          <a:xfrm>
            <a:off x="3347720" y="1492250"/>
            <a:ext cx="509524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确保最少的有效位数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3" name="Text Box 9"/>
          <p:cNvSpPr txBox="1"/>
          <p:nvPr/>
        </p:nvSpPr>
        <p:spPr>
          <a:xfrm>
            <a:off x="466725" y="1779588"/>
            <a:ext cx="38100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在十进制中可表示为：</a:t>
            </a:r>
          </a:p>
        </p:txBody>
      </p:sp>
      <p:grpSp>
        <p:nvGrpSpPr>
          <p:cNvPr id="39944" name="Group 10"/>
          <p:cNvGrpSpPr/>
          <p:nvPr/>
        </p:nvGrpSpPr>
        <p:grpSpPr>
          <a:xfrm>
            <a:off x="4408488" y="1301750"/>
            <a:ext cx="655637" cy="615950"/>
            <a:chOff x="1536" y="846"/>
            <a:chExt cx="413" cy="517"/>
          </a:xfrm>
        </p:grpSpPr>
        <p:sp>
          <p:nvSpPr>
            <p:cNvPr id="39972" name="Text Box 11"/>
            <p:cNvSpPr txBox="1"/>
            <p:nvPr/>
          </p:nvSpPr>
          <p:spPr>
            <a:xfrm>
              <a:off x="1536" y="1056"/>
              <a:ext cx="38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39973" name="Text Box 12"/>
            <p:cNvSpPr txBox="1"/>
            <p:nvPr/>
          </p:nvSpPr>
          <p:spPr>
            <a:xfrm>
              <a:off x="1565" y="846"/>
              <a:ext cx="38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</a:p>
          </p:txBody>
        </p:sp>
      </p:grpSp>
      <p:grpSp>
        <p:nvGrpSpPr>
          <p:cNvPr id="39945" name="Group 13"/>
          <p:cNvGrpSpPr/>
          <p:nvPr/>
        </p:nvGrpSpPr>
        <p:grpSpPr>
          <a:xfrm>
            <a:off x="5672138" y="1352550"/>
            <a:ext cx="473075" cy="642938"/>
            <a:chOff x="3151" y="823"/>
            <a:chExt cx="396" cy="540"/>
          </a:xfrm>
        </p:grpSpPr>
        <p:sp>
          <p:nvSpPr>
            <p:cNvPr id="39970" name="Text Box 14"/>
            <p:cNvSpPr txBox="1"/>
            <p:nvPr/>
          </p:nvSpPr>
          <p:spPr>
            <a:xfrm>
              <a:off x="3151" y="1056"/>
              <a:ext cx="38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β</a:t>
              </a:r>
            </a:p>
          </p:txBody>
        </p:sp>
        <p:sp>
          <p:nvSpPr>
            <p:cNvPr id="39971" name="Text Box 15"/>
            <p:cNvSpPr txBox="1"/>
            <p:nvPr/>
          </p:nvSpPr>
          <p:spPr>
            <a:xfrm>
              <a:off x="3163" y="823"/>
              <a:ext cx="38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</a:p>
          </p:txBody>
        </p:sp>
      </p:grpSp>
      <p:grpSp>
        <p:nvGrpSpPr>
          <p:cNvPr id="39946" name="Group 16"/>
          <p:cNvGrpSpPr/>
          <p:nvPr/>
        </p:nvGrpSpPr>
        <p:grpSpPr>
          <a:xfrm>
            <a:off x="4238625" y="2025650"/>
            <a:ext cx="1143000" cy="687388"/>
            <a:chOff x="1008" y="2666"/>
            <a:chExt cx="720" cy="577"/>
          </a:xfrm>
        </p:grpSpPr>
        <p:sp>
          <p:nvSpPr>
            <p:cNvPr id="39966" name="Text Box 17"/>
            <p:cNvSpPr txBox="1"/>
            <p:nvPr/>
          </p:nvSpPr>
          <p:spPr>
            <a:xfrm>
              <a:off x="1126" y="2666"/>
              <a:ext cx="19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9967" name="Text Box 18"/>
            <p:cNvSpPr txBox="1"/>
            <p:nvPr/>
          </p:nvSpPr>
          <p:spPr>
            <a:xfrm>
              <a:off x="1125" y="2936"/>
              <a:ext cx="365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39968" name="Text Box 19"/>
            <p:cNvSpPr txBox="1"/>
            <p:nvPr/>
          </p:nvSpPr>
          <p:spPr>
            <a:xfrm>
              <a:off x="1008" y="2784"/>
              <a:ext cx="72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39969" name="Text Box 20"/>
            <p:cNvSpPr txBox="1"/>
            <p:nvPr/>
          </p:nvSpPr>
          <p:spPr>
            <a:xfrm>
              <a:off x="1392" y="2678"/>
              <a:ext cx="24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</a:p>
          </p:txBody>
        </p:sp>
      </p:grpSp>
      <p:sp>
        <p:nvSpPr>
          <p:cNvPr id="39947" name="Text Box 21"/>
          <p:cNvSpPr txBox="1"/>
          <p:nvPr/>
        </p:nvSpPr>
        <p:spPr>
          <a:xfrm>
            <a:off x="5364163" y="2211388"/>
            <a:ext cx="720725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</a:p>
        </p:txBody>
      </p:sp>
      <p:grpSp>
        <p:nvGrpSpPr>
          <p:cNvPr id="39948" name="Group 22"/>
          <p:cNvGrpSpPr/>
          <p:nvPr/>
        </p:nvGrpSpPr>
        <p:grpSpPr>
          <a:xfrm>
            <a:off x="6146800" y="2070100"/>
            <a:ext cx="1143000" cy="636698"/>
            <a:chOff x="1008" y="2666"/>
            <a:chExt cx="720" cy="477"/>
          </a:xfrm>
        </p:grpSpPr>
        <p:sp>
          <p:nvSpPr>
            <p:cNvPr id="39962" name="Text Box 25"/>
            <p:cNvSpPr txBox="1"/>
            <p:nvPr/>
          </p:nvSpPr>
          <p:spPr>
            <a:xfrm>
              <a:off x="1008" y="2784"/>
              <a:ext cx="720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39963" name="Text Box 23"/>
            <p:cNvSpPr txBox="1"/>
            <p:nvPr/>
          </p:nvSpPr>
          <p:spPr>
            <a:xfrm>
              <a:off x="1126" y="2666"/>
              <a:ext cx="192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9964" name="Text Box 24"/>
            <p:cNvSpPr txBox="1"/>
            <p:nvPr/>
          </p:nvSpPr>
          <p:spPr>
            <a:xfrm>
              <a:off x="1116" y="2867"/>
              <a:ext cx="288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β</a:t>
              </a:r>
            </a:p>
          </p:txBody>
        </p:sp>
        <p:sp>
          <p:nvSpPr>
            <p:cNvPr id="39965" name="Text Box 26"/>
            <p:cNvSpPr txBox="1"/>
            <p:nvPr/>
          </p:nvSpPr>
          <p:spPr>
            <a:xfrm>
              <a:off x="1392" y="2678"/>
              <a:ext cx="240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</a:p>
          </p:txBody>
        </p:sp>
      </p:grpSp>
      <p:sp>
        <p:nvSpPr>
          <p:cNvPr id="39949" name="Text Box 27"/>
          <p:cNvSpPr txBox="1"/>
          <p:nvPr/>
        </p:nvSpPr>
        <p:spPr>
          <a:xfrm>
            <a:off x="692150" y="2711450"/>
            <a:ext cx="5391150" cy="1049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                      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1800" baseline="30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=&lt;  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1800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两边取对数                ㏒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1800" baseline="30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=&lt; ㏒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1800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                      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㏒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=&lt;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㏒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</a:t>
            </a:r>
          </a:p>
        </p:txBody>
      </p:sp>
      <p:sp>
        <p:nvSpPr>
          <p:cNvPr id="39950" name="Text Box 28"/>
          <p:cNvSpPr txBox="1"/>
          <p:nvPr/>
        </p:nvSpPr>
        <p:spPr>
          <a:xfrm>
            <a:off x="539750" y="4445000"/>
            <a:ext cx="44958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应满足不等式的整数：</a:t>
            </a:r>
          </a:p>
        </p:txBody>
      </p:sp>
      <p:grpSp>
        <p:nvGrpSpPr>
          <p:cNvPr id="39951" name="Group 29"/>
          <p:cNvGrpSpPr/>
          <p:nvPr/>
        </p:nvGrpSpPr>
        <p:grpSpPr>
          <a:xfrm>
            <a:off x="1600200" y="3600450"/>
            <a:ext cx="2514600" cy="719138"/>
            <a:chOff x="1344" y="2688"/>
            <a:chExt cx="1200" cy="604"/>
          </a:xfrm>
        </p:grpSpPr>
        <p:sp>
          <p:nvSpPr>
            <p:cNvPr id="39959" name="Text Box 32"/>
            <p:cNvSpPr txBox="1"/>
            <p:nvPr/>
          </p:nvSpPr>
          <p:spPr>
            <a:xfrm>
              <a:off x="1344" y="2784"/>
              <a:ext cx="120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&gt;= k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——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60" name="Text Box 30"/>
            <p:cNvSpPr txBox="1"/>
            <p:nvPr/>
          </p:nvSpPr>
          <p:spPr>
            <a:xfrm>
              <a:off x="1824" y="2688"/>
              <a:ext cx="67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</a:t>
              </a: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α</a:t>
              </a:r>
            </a:p>
          </p:txBody>
        </p:sp>
        <p:sp>
          <p:nvSpPr>
            <p:cNvPr id="39961" name="Text Box 31"/>
            <p:cNvSpPr txBox="1"/>
            <p:nvPr/>
          </p:nvSpPr>
          <p:spPr>
            <a:xfrm>
              <a:off x="1824" y="2985"/>
              <a:ext cx="67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</a:t>
              </a: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β</a:t>
              </a:r>
            </a:p>
          </p:txBody>
        </p:sp>
      </p:grpSp>
      <p:grpSp>
        <p:nvGrpSpPr>
          <p:cNvPr id="39952" name="Group 33"/>
          <p:cNvGrpSpPr/>
          <p:nvPr/>
        </p:nvGrpSpPr>
        <p:grpSpPr>
          <a:xfrm>
            <a:off x="3419475" y="4300538"/>
            <a:ext cx="3816350" cy="719137"/>
            <a:chOff x="3072" y="3600"/>
            <a:chExt cx="2496" cy="604"/>
          </a:xfrm>
        </p:grpSpPr>
        <p:sp>
          <p:nvSpPr>
            <p:cNvPr id="39954" name="Text Box 36"/>
            <p:cNvSpPr txBox="1"/>
            <p:nvPr/>
          </p:nvSpPr>
          <p:spPr>
            <a:xfrm>
              <a:off x="3072" y="3745"/>
              <a:ext cx="249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——</a:t>
              </a: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≤ </a:t>
              </a:r>
              <a:r>
                <a:rPr lang="en-US" altLang="zh-CN" sz="1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&lt; k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——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+ 1</a:t>
              </a:r>
            </a:p>
          </p:txBody>
        </p:sp>
        <p:sp>
          <p:nvSpPr>
            <p:cNvPr id="39955" name="Text Box 34"/>
            <p:cNvSpPr txBox="1"/>
            <p:nvPr/>
          </p:nvSpPr>
          <p:spPr>
            <a:xfrm>
              <a:off x="3120" y="3600"/>
              <a:ext cx="67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</a:t>
              </a: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α</a:t>
              </a:r>
            </a:p>
          </p:txBody>
        </p:sp>
        <p:sp>
          <p:nvSpPr>
            <p:cNvPr id="39956" name="Text Box 35"/>
            <p:cNvSpPr txBox="1"/>
            <p:nvPr/>
          </p:nvSpPr>
          <p:spPr>
            <a:xfrm>
              <a:off x="3120" y="3897"/>
              <a:ext cx="67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</a:t>
              </a: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β</a:t>
              </a:r>
            </a:p>
          </p:txBody>
        </p:sp>
        <p:sp>
          <p:nvSpPr>
            <p:cNvPr id="39957" name="Text Box 37"/>
            <p:cNvSpPr txBox="1"/>
            <p:nvPr/>
          </p:nvSpPr>
          <p:spPr>
            <a:xfrm>
              <a:off x="4320" y="3600"/>
              <a:ext cx="67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</a:t>
              </a: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α</a:t>
              </a:r>
            </a:p>
          </p:txBody>
        </p:sp>
        <p:sp>
          <p:nvSpPr>
            <p:cNvPr id="39958" name="Text Box 38"/>
            <p:cNvSpPr txBox="1"/>
            <p:nvPr/>
          </p:nvSpPr>
          <p:spPr>
            <a:xfrm>
              <a:off x="4320" y="3897"/>
              <a:ext cx="67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</a:t>
              </a: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β</a:t>
              </a:r>
            </a:p>
          </p:txBody>
        </p:sp>
      </p:grpSp>
      <p:sp>
        <p:nvSpPr>
          <p:cNvPr id="39953" name="Text Box 39"/>
          <p:cNvSpPr txBox="1"/>
          <p:nvPr/>
        </p:nvSpPr>
        <p:spPr>
          <a:xfrm>
            <a:off x="4276725" y="3819525"/>
            <a:ext cx="42672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取最小的整数）</a:t>
            </a:r>
          </a:p>
        </p:txBody>
      </p:sp>
    </p:spTree>
  </p:cSld>
  <p:clrMapOvr>
    <a:masterClrMapping/>
  </p:clrMapOvr>
  <p:transition advTm="2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3F77CE-EE68-4434-9ACF-BCDCD1855309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198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29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title"/>
          </p:nvPr>
        </p:nvSpPr>
        <p:spPr>
          <a:xfrm>
            <a:off x="358775" y="1028700"/>
            <a:ext cx="9144000" cy="74295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例：将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(0.4321)</a:t>
            </a:r>
            <a:r>
              <a:rPr lang="en-US" altLang="zh-CN" sz="20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转换成十六进制时，小数位数应取几位？</a:t>
            </a:r>
          </a:p>
        </p:txBody>
      </p:sp>
      <p:grpSp>
        <p:nvGrpSpPr>
          <p:cNvPr id="41989" name="Group 38"/>
          <p:cNvGrpSpPr/>
          <p:nvPr/>
        </p:nvGrpSpPr>
        <p:grpSpPr>
          <a:xfrm>
            <a:off x="2720975" y="1985963"/>
            <a:ext cx="5495925" cy="750887"/>
            <a:chOff x="1488" y="1427"/>
            <a:chExt cx="3513" cy="630"/>
          </a:xfrm>
        </p:grpSpPr>
        <p:sp>
          <p:nvSpPr>
            <p:cNvPr id="41993" name="Text Box 30"/>
            <p:cNvSpPr txBox="1"/>
            <p:nvPr/>
          </p:nvSpPr>
          <p:spPr>
            <a:xfrm>
              <a:off x="1776" y="1427"/>
              <a:ext cx="70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10</a:t>
              </a:r>
            </a:p>
          </p:txBody>
        </p:sp>
        <p:sp>
          <p:nvSpPr>
            <p:cNvPr id="41994" name="Text Box 31"/>
            <p:cNvSpPr txBox="1"/>
            <p:nvPr/>
          </p:nvSpPr>
          <p:spPr>
            <a:xfrm>
              <a:off x="1776" y="1724"/>
              <a:ext cx="70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16</a:t>
              </a:r>
            </a:p>
          </p:txBody>
        </p:sp>
        <p:sp>
          <p:nvSpPr>
            <p:cNvPr id="41995" name="Text Box 32"/>
            <p:cNvSpPr txBox="1"/>
            <p:nvPr/>
          </p:nvSpPr>
          <p:spPr>
            <a:xfrm>
              <a:off x="1488" y="1545"/>
              <a:ext cx="351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———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≤ </a:t>
              </a:r>
              <a:r>
                <a:rPr lang="en-US" altLang="zh-CN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&lt;  4 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———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+ 1</a:t>
              </a:r>
            </a:p>
          </p:txBody>
        </p:sp>
        <p:sp>
          <p:nvSpPr>
            <p:cNvPr id="41996" name="Text Box 33"/>
            <p:cNvSpPr txBox="1"/>
            <p:nvPr/>
          </p:nvSpPr>
          <p:spPr>
            <a:xfrm>
              <a:off x="3401" y="1427"/>
              <a:ext cx="70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41997" name="Text Box 34"/>
            <p:cNvSpPr txBox="1"/>
            <p:nvPr/>
          </p:nvSpPr>
          <p:spPr>
            <a:xfrm>
              <a:off x="3401" y="1724"/>
              <a:ext cx="70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㏒ 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</a:p>
          </p:txBody>
        </p:sp>
      </p:grpSp>
      <p:sp>
        <p:nvSpPr>
          <p:cNvPr id="41990" name="Rectangle 35"/>
          <p:cNvSpPr>
            <a:spLocks noGrp="1"/>
          </p:cNvSpPr>
          <p:nvPr>
            <p:ph idx="1"/>
          </p:nvPr>
        </p:nvSpPr>
        <p:spPr>
          <a:xfrm>
            <a:off x="1196975" y="1573213"/>
            <a:ext cx="7332663" cy="392112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应满足下列不等式：</a:t>
            </a:r>
          </a:p>
        </p:txBody>
      </p:sp>
      <p:sp>
        <p:nvSpPr>
          <p:cNvPr id="41991" name="Text Box 36"/>
          <p:cNvSpPr txBox="1"/>
          <p:nvPr/>
        </p:nvSpPr>
        <p:spPr>
          <a:xfrm>
            <a:off x="1196975" y="2798763"/>
            <a:ext cx="51784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           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3.320 ≤ 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  4.320</a:t>
            </a:r>
          </a:p>
        </p:txBody>
      </p:sp>
      <p:sp>
        <p:nvSpPr>
          <p:cNvPr id="41992" name="Text Box 37"/>
          <p:cNvSpPr txBox="1"/>
          <p:nvPr/>
        </p:nvSpPr>
        <p:spPr>
          <a:xfrm>
            <a:off x="1196975" y="3341688"/>
            <a:ext cx="4670425" cy="395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所以，小数位数应取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</a:p>
        </p:txBody>
      </p:sp>
      <p:sp>
        <p:nvSpPr>
          <p:cNvPr id="2" name="Text Box 37"/>
          <p:cNvSpPr txBox="1"/>
          <p:nvPr/>
        </p:nvSpPr>
        <p:spPr>
          <a:xfrm>
            <a:off x="1180465" y="4186238"/>
            <a:ext cx="46704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数制转换总是会考试的，请大家掌握好。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Text Box 9"/>
          <p:cNvSpPr txBox="1"/>
          <p:nvPr/>
        </p:nvSpPr>
        <p:spPr>
          <a:xfrm>
            <a:off x="869950" y="1991995"/>
            <a:ext cx="8226425" cy="1189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在日常生活中通常采用的是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计数制，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计数规则“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逢十进一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</a:t>
            </a:r>
          </a:p>
          <a:p>
            <a:pPr marL="514350" indent="-514350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例：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0,1,2,3,4,5,6,7,8,9,10,11,12,…,99,100,…,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13317" name="Text Box 10"/>
          <p:cNvSpPr txBox="1"/>
          <p:nvPr/>
        </p:nvSpPr>
        <p:spPr>
          <a:xfrm>
            <a:off x="514985" y="1177925"/>
            <a:ext cx="83947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所谓“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”，教材中特指各种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计数制，即一种用固定的符号和统一的规则来表示数值的方法。</a:t>
            </a:r>
          </a:p>
        </p:txBody>
      </p:sp>
      <p:sp>
        <p:nvSpPr>
          <p:cNvPr id="13318" name="Text Box 14"/>
          <p:cNvSpPr txBox="1"/>
          <p:nvPr/>
        </p:nvSpPr>
        <p:spPr>
          <a:xfrm>
            <a:off x="869950" y="3343910"/>
            <a:ext cx="77438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在计算机中用的是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计数制，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计数规则“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逢二进一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例：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0,1,10,11,100,101,110,111,…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3319" name="Rectangle 2"/>
          <p:cNvSpPr txBox="1"/>
          <p:nvPr/>
        </p:nvSpPr>
        <p:spPr>
          <a:xfrm>
            <a:off x="5508625" y="52705"/>
            <a:ext cx="3111500" cy="38608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  <p:sp>
        <p:nvSpPr>
          <p:cNvPr id="14344" name="Rectangle 11"/>
          <p:cNvSpPr>
            <a:spLocks noGrp="1"/>
          </p:cNvSpPr>
          <p:nvPr/>
        </p:nvSpPr>
        <p:spPr>
          <a:xfrm>
            <a:off x="606425" y="641033"/>
            <a:ext cx="5511800" cy="46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1.2.1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数制及其相互转换</a:t>
            </a:r>
          </a:p>
        </p:txBody>
      </p:sp>
    </p:spTree>
  </p:cSld>
  <p:clrMapOvr>
    <a:masterClrMapping/>
  </p:clrMapOvr>
  <p:transition advTm="1856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08ABD4-BDB3-4D88-953F-C142E95A8E50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301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30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title"/>
          </p:nvPr>
        </p:nvSpPr>
        <p:spPr>
          <a:xfrm>
            <a:off x="165100" y="658813"/>
            <a:ext cx="7620000" cy="6286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1.2.2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数的表示及其运算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3" name="Rectangle 10"/>
          <p:cNvSpPr>
            <a:spLocks noGrp="1"/>
          </p:cNvSpPr>
          <p:nvPr>
            <p:ph idx="1"/>
          </p:nvPr>
        </p:nvSpPr>
        <p:spPr>
          <a:xfrm>
            <a:off x="532130" y="1135380"/>
            <a:ext cx="7850505" cy="188722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数的小数点的表示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小数点的位置在计算机中是怎样表示的呢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实际上，小数点在机器中并不存在，它只是人们约定的一个位置。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计算机中表示小数点位置的方法通常有两种：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一种是定点表示法；另一种是浮点表示法。</a:t>
            </a:r>
          </a:p>
        </p:txBody>
      </p:sp>
      <p:sp>
        <p:nvSpPr>
          <p:cNvPr id="41990" name="Rectangle 85"/>
          <p:cNvSpPr/>
          <p:nvPr/>
        </p:nvSpPr>
        <p:spPr>
          <a:xfrm>
            <a:off x="478155" y="3022600"/>
            <a:ext cx="8345805" cy="175387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宋体" panose="02010600030101010101" pitchFamily="2" charset="-122"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 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数的定点表示法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所谓定点表示法，在计算机中数的小数点位置是固定的，一般固定在数的最高（有效）位之前或数的最低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（有效）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位之后。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即采用定点小数表示法；或定点整数表示法。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通常将小数点约定在符号位之后、最高有效位之前，即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定点小数表示法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AFFEC0-F4B8-45E5-9221-E58A4F1246D0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403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31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190500" y="498475"/>
            <a:ext cx="8042275" cy="21590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但实际处理的数可能既有整数部分，又有小数部分。这就需要选取比例因子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对数值进行规格化处理。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假设某计算机字长（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位，规定最高位用来表示数的正、负号，其余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位表示数值。现有一组二进制数：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1101.01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-100.111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1110.1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，若用定点整数表示，可选取比例因子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aseline="4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，并用该比例因子乘上述各数，可得</a:t>
            </a:r>
          </a:p>
        </p:txBody>
      </p:sp>
      <p:sp>
        <p:nvSpPr>
          <p:cNvPr id="43013" name="Rectangle 4"/>
          <p:cNvSpPr/>
          <p:nvPr/>
        </p:nvSpPr>
        <p:spPr>
          <a:xfrm>
            <a:off x="569913" y="2422525"/>
            <a:ext cx="6562725" cy="2289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1101.01×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aseline="4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1101010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-100.111×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aseline="4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-0100111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1110.1×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</a:t>
            </a:r>
            <a:r>
              <a:rPr lang="en-US" altLang="zh-CN" sz="1800" baseline="4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1110100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它们在机器中的表示形式为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原码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：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1    1    0    1    0    1    0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0    l    0    0    1    1    1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1    1    1    0    1    0    0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8E5F7D1-48E6-4FE9-AD06-2F9601DD049D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505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32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542925" y="515938"/>
            <a:ext cx="7569200" cy="420370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若要用定点小数表示，则需提取比例因子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aseline="4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，可得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1101.01 × 2</a:t>
            </a:r>
            <a:r>
              <a:rPr lang="en-US" altLang="zh-CN" sz="1800" baseline="4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 0.110101          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-100.111 × 2</a:t>
            </a:r>
            <a:r>
              <a:rPr lang="en-US" altLang="zh-CN" sz="1800" baseline="4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 -0.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100111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1110.1 × 2</a:t>
            </a:r>
            <a:r>
              <a:rPr lang="en-US" altLang="zh-CN" sz="1800" baseline="4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 0.11101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它们在机器中的表示形式为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66"/>
                </a:solidFill>
              </a:rPr>
              <a:t>原码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1    1    0    1    0    1    0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0    1    0    0    1    1    1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1    1    1    0    1    0    0</a:t>
            </a:r>
          </a:p>
          <a:p>
            <a:pPr eaLnBrk="1" latinLnBrk="0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数的浮点表示法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所谓浮点表示法，就是计算机中数的小数点位置不是固定的，而是浮动的。因而，必须在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计算机中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表示出小数点位置的浮动情况。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290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299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DB6E9F-B052-4E15-9A1B-06F8FA0E42FB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608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33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395605" y="266700"/>
            <a:ext cx="8547735" cy="4778375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在数学中，我们学过数字的“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记阶表示法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也称“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科学表示法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科学记数法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。一般说来，十进制数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可表示为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N=10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x 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其中，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是整数，称为阶码；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为小数，称为尾数。显然，只要有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，即可表示出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的值。</a:t>
            </a:r>
            <a:endParaRPr lang="zh-CN" altLang="en-US" sz="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例如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，十进制数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2.537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可表示为：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2.537 = </a:t>
            </a:r>
            <a:r>
              <a:rPr lang="en-US" altLang="zh-CN" sz="18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aseline="300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sz="18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1800" baseline="300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0.2537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= 10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0.02537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而数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0.002 537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也可表示为：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0.002 537 = 10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0.02537   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= </a:t>
            </a:r>
            <a:r>
              <a:rPr lang="en-US" altLang="zh-CN" sz="18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aseline="300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-2 </a:t>
            </a:r>
            <a:r>
              <a:rPr lang="en-US" altLang="zh-CN" sz="18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1800" baseline="300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0.2537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同样，二进制数也可用这种方法表示，其中的基数“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是十进制中的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即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(10)</a:t>
            </a:r>
            <a:r>
              <a:rPr lang="en-US" altLang="zh-CN" sz="1800" baseline="-1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=(2)</a:t>
            </a:r>
            <a:r>
              <a:rPr lang="en-US" altLang="zh-CN" sz="1800" baseline="-10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    </a:t>
            </a:r>
          </a:p>
          <a:p>
            <a:pPr eaLnBrk="1" latinLnBrk="0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例如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，二进制数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101.1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10.11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可表示为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101.1=(10)</a:t>
            </a:r>
            <a:r>
              <a:rPr lang="en-US" altLang="zh-CN" sz="1800" baseline="20000" dirty="0">
                <a:latin typeface="黑体" panose="02010609060101010101" pitchFamily="49" charset="-122"/>
                <a:ea typeface="黑体" panose="02010609060101010101" pitchFamily="49" charset="-122"/>
              </a:rPr>
              <a:t>11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× 0.1011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10.11=(10)</a:t>
            </a:r>
            <a:r>
              <a:rPr lang="en-US" altLang="zh-CN" sz="1800" baseline="20000" dirty="0">
                <a:latin typeface="黑体" panose="02010609060101010101" pitchFamily="49" charset="-122"/>
                <a:ea typeface="黑体" panose="02010609060101010101" pitchFamily="49" charset="-122"/>
              </a:rPr>
              <a:t>10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× 0.1011   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5B0CC7C-48DD-4131-AACE-05B5F85A11CB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710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34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Rectangle 4"/>
          <p:cNvSpPr>
            <a:spLocks noGrp="1"/>
          </p:cNvSpPr>
          <p:nvPr>
            <p:ph idx="1"/>
          </p:nvPr>
        </p:nvSpPr>
        <p:spPr>
          <a:xfrm>
            <a:off x="532130" y="581025"/>
            <a:ext cx="8049260" cy="464058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因此，这两个二进制数可用阶码和尾数表示为：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101.1—&gt;11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0.1011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10.11—&gt;10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0.1011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不难看出，其尾数完全相同，仅阶码不同。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这种用阶码和尾数表示数（值）的方法就是数的浮点表示法。</a:t>
            </a:r>
          </a:p>
          <a:p>
            <a:pPr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表示浮点数时，需将计算机中的一个字长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word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划分为两部分，其中一部分表示阶码，另一部分表示尾数，其最高位都定为符号位。</a:t>
            </a:r>
          </a:p>
          <a:p>
            <a:pPr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例如，假定计算机的字长为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位，字的前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位表示阶码的符号及数值，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位表示尾数的符号及数值，如下所示：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按此规定，数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101.1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10.11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的实际表示形式为：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0011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1011000000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R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中：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0011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1011000000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0010   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1011000000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R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中：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0010</a:t>
            </a:r>
            <a:r>
              <a:rPr lang="en-US" altLang="zh-CN" sz="1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1011000000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11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17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201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228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256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297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50AC81-C4DB-4BBC-8970-A3ECFB827A33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813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35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xfrm>
            <a:off x="395288" y="626745"/>
            <a:ext cx="7620000" cy="530225"/>
          </a:xfrm>
          <a:noFill/>
          <a:ln>
            <a:noFill/>
          </a:ln>
        </p:spPr>
        <p:txBody>
          <a:bodyPr/>
          <a:lstStyle/>
          <a:p>
            <a:pPr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带符号数的代码表示及其运算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800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>
          <a:xfrm>
            <a:off x="461963" y="3515043"/>
            <a:ext cx="8305800" cy="142875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带符号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的代码表示是指（在计算机中）：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带符号数的数值位和符号位都用统一的代码形式，即仅取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两种数字符  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号表示，并且数值位为二进制数。 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有三种代码表示：原码、反码和补码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497205" y="1171575"/>
          <a:ext cx="6324600" cy="1054735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98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带符号数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真值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符号位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数值位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7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34282" marB="34282" horzOverflow="overflow">
                    <a:lnL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27" name="Line 21"/>
          <p:cNvSpPr/>
          <p:nvPr/>
        </p:nvSpPr>
        <p:spPr>
          <a:xfrm flipV="1">
            <a:off x="2711450" y="2228215"/>
            <a:ext cx="0" cy="400050"/>
          </a:xfrm>
          <a:prstGeom prst="line">
            <a:avLst/>
          </a:prstGeom>
          <a:ln w="28575" cap="flat" cmpd="sng">
            <a:solidFill>
              <a:srgbClr val="0D0D0D"/>
            </a:solidFill>
            <a:prstDash val="sysDot"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8" name="Text Box 22"/>
          <p:cNvSpPr txBox="1"/>
          <p:nvPr/>
        </p:nvSpPr>
        <p:spPr>
          <a:xfrm>
            <a:off x="723900" y="2687955"/>
            <a:ext cx="7696200" cy="755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带符号（进位计数制）数的真值表示：      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(-111)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是带符号（二进制）数的真值表示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uiExpand="1" build="p"/>
      <p:bldP spid="471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D87EF0-3502-4F2B-B07F-4ED21827627C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915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36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title"/>
          </p:nvPr>
        </p:nvSpPr>
        <p:spPr>
          <a:xfrm>
            <a:off x="381000" y="658813"/>
            <a:ext cx="8534400" cy="6286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原码（</a:t>
            </a:r>
            <a:r>
              <a:rPr lang="en-US" altLang="zh-CN" sz="1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Ture form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），又称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7" name="Rectangle 4"/>
          <p:cNvSpPr>
            <a:spLocks noGrp="1"/>
          </p:cNvSpPr>
          <p:nvPr>
            <p:ph idx="1"/>
          </p:nvPr>
        </p:nvSpPr>
        <p:spPr>
          <a:xfrm>
            <a:off x="706438" y="1023938"/>
            <a:ext cx="2655887" cy="4191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原码的形成规则：</a:t>
            </a:r>
          </a:p>
        </p:txBody>
      </p:sp>
      <p:sp>
        <p:nvSpPr>
          <p:cNvPr id="48134" name="Text Box 13"/>
          <p:cNvSpPr txBox="1"/>
          <p:nvPr/>
        </p:nvSpPr>
        <p:spPr>
          <a:xfrm>
            <a:off x="609600" y="2565400"/>
            <a:ext cx="5648325" cy="87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二进制代码表示的原码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=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   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y =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[y]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0000111</a:t>
            </a:r>
          </a:p>
        </p:txBody>
      </p:sp>
      <p:sp>
        <p:nvSpPr>
          <p:cNvPr id="48135" name="Text Box 28"/>
          <p:cNvSpPr txBox="1"/>
          <p:nvPr/>
        </p:nvSpPr>
        <p:spPr>
          <a:xfrm>
            <a:off x="641350" y="3600450"/>
            <a:ext cx="7675563" cy="1058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由原码写出所对应的十进制数值：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01010101  x =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11010101  x =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01111111  x =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127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11111111  x =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127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00000000  x =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 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10000000  x =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graphicFrame>
        <p:nvGraphicFramePr>
          <p:cNvPr id="68852" name="Group 24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28900" y="1058863"/>
          <a:ext cx="3670300" cy="1220787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真值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91456" marR="91456" marT="34299" marB="3429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符号位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</a:t>
                      </a:r>
                    </a:p>
                  </a:txBody>
                  <a:tcPr marL="91456" marR="91456" marT="34299" marB="3429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数值位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二进制数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91456" marR="91456" marT="34299" marB="3429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1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原码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[x]</a:t>
                      </a:r>
                      <a:r>
                        <a:rPr kumimoji="1" lang="zh-CN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原</a:t>
                      </a:r>
                    </a:p>
                  </a:txBody>
                  <a:tcPr marL="91456" marR="91456" marT="34299" marB="3429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 →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 →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marL="91456" marR="91456" marT="34299" marB="3429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不变</a:t>
                      </a:r>
                    </a:p>
                  </a:txBody>
                  <a:tcPr marL="91456" marR="91456" marT="34299" marB="34299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>
            <a:endCxn id="5" idx="4"/>
          </p:cNvCxnSpPr>
          <p:nvPr/>
        </p:nvCxnSpPr>
        <p:spPr>
          <a:xfrm flipV="1">
            <a:off x="706755" y="4648835"/>
            <a:ext cx="7306945" cy="5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 rot="10800000" flipV="1">
            <a:off x="6981825" y="2445385"/>
            <a:ext cx="1722120" cy="702945"/>
          </a:xfrm>
          <a:prstGeom prst="wedgeRoundRectCallout">
            <a:avLst>
              <a:gd name="adj1" fmla="val -9913"/>
              <a:gd name="adj2" fmla="val 263459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en-US" altLang="zh-CN">
                <a:solidFill>
                  <a:srgbClr val="FF0000"/>
                </a:solidFill>
              </a:rPr>
              <a:t>“0”</a:t>
            </a:r>
            <a:r>
              <a:rPr lang="zh-CN" altLang="en-US">
                <a:solidFill>
                  <a:srgbClr val="FF0000"/>
                </a:solidFill>
              </a:rPr>
              <a:t>有两种表示法！</a:t>
            </a:r>
            <a:endParaRPr lang="zh-CN" altLang="en-US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  <p:bldP spid="5" grpId="0" bldLvl="0" animBg="1"/>
      <p:bldP spid="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4E86D9-E115-44E2-A141-074FC27A740A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017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37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Text Box 6"/>
          <p:cNvSpPr txBox="1"/>
          <p:nvPr/>
        </p:nvSpPr>
        <p:spPr>
          <a:xfrm>
            <a:off x="169863" y="855663"/>
            <a:ext cx="8686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原码的运算规则：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[z]</a:t>
            </a:r>
            <a:r>
              <a:rPr lang="zh-CN" altLang="en-US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 </a:t>
            </a:r>
            <a:r>
              <a:rPr lang="en-US" altLang="zh-CN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[y]</a:t>
            </a:r>
            <a:r>
              <a:rPr lang="zh-CN" altLang="en-US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</a:p>
        </p:txBody>
      </p:sp>
      <p:sp>
        <p:nvSpPr>
          <p:cNvPr id="50181" name="Text Box 25"/>
          <p:cNvSpPr txBox="1"/>
          <p:nvPr/>
        </p:nvSpPr>
        <p:spPr>
          <a:xfrm>
            <a:off x="262255" y="1184275"/>
            <a:ext cx="8252460" cy="755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、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[y]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时，则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[z]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的符号同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的符号，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[z]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的数值为两加数的数值之和；</a:t>
            </a:r>
          </a:p>
        </p:txBody>
      </p:sp>
      <p:sp>
        <p:nvSpPr>
          <p:cNvPr id="50182" name="Text Box 26"/>
          <p:cNvSpPr txBox="1"/>
          <p:nvPr/>
        </p:nvSpPr>
        <p:spPr>
          <a:xfrm>
            <a:off x="311150" y="1990725"/>
            <a:ext cx="8313420" cy="755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、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[y]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时，先判断两加数真值的绝对值的大小，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[z]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的符号同绝对值大的数的原码符号，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[z]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的数值为用大数减去小数的差。</a:t>
            </a:r>
          </a:p>
        </p:txBody>
      </p:sp>
      <p:sp>
        <p:nvSpPr>
          <p:cNvPr id="49159" name="Rectangle 3"/>
          <p:cNvSpPr>
            <a:spLocks noGrp="1"/>
          </p:cNvSpPr>
          <p:nvPr>
            <p:ph type="title"/>
          </p:nvPr>
        </p:nvSpPr>
        <p:spPr>
          <a:xfrm>
            <a:off x="0" y="2874010"/>
            <a:ext cx="6821805" cy="457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② 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反码（</a:t>
            </a:r>
            <a:r>
              <a:rPr lang="en-US" altLang="zh-CN" sz="1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Negative Number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），又称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的补码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</a:p>
        </p:txBody>
      </p:sp>
      <p:sp>
        <p:nvSpPr>
          <p:cNvPr id="49160" name="Rectangle 4"/>
          <p:cNvSpPr txBox="1"/>
          <p:nvPr/>
        </p:nvSpPr>
        <p:spPr>
          <a:xfrm>
            <a:off x="628650" y="3545840"/>
            <a:ext cx="2798763" cy="4540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反码的形成规则：</a:t>
            </a:r>
          </a:p>
        </p:txBody>
      </p:sp>
      <p:graphicFrame>
        <p:nvGraphicFramePr>
          <p:cNvPr id="2" name="Group 4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00438" y="3504883"/>
          <a:ext cx="4672012" cy="1235075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真值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符号位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数值位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二进制数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1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反码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[x]</a:t>
                      </a:r>
                      <a:r>
                        <a:rPr kumimoji="0" lang="zh-CN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反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 →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 →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按位变反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/>
      <p:bldP spid="491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1A1D3B-957F-4425-A0BA-276E2C7FF055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120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38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Text Box 5"/>
          <p:cNvSpPr txBox="1"/>
          <p:nvPr/>
        </p:nvSpPr>
        <p:spPr>
          <a:xfrm>
            <a:off x="620713" y="555625"/>
            <a:ext cx="7696200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用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位二进制代码表示的原码、反码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=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   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0000101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0000101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y =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[y]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0000111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[y]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1111000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[z]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[z]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1111111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z = 0</a:t>
            </a:r>
          </a:p>
        </p:txBody>
      </p:sp>
      <p:sp>
        <p:nvSpPr>
          <p:cNvPr id="51205" name="Text Box 15"/>
          <p:cNvSpPr txBox="1"/>
          <p:nvPr/>
        </p:nvSpPr>
        <p:spPr>
          <a:xfrm>
            <a:off x="552450" y="2580005"/>
            <a:ext cx="83058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endParaRPr lang="zh-CN" altLang="en-US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2" name="Text Box 16"/>
          <p:cNvSpPr txBox="1"/>
          <p:nvPr/>
        </p:nvSpPr>
        <p:spPr>
          <a:xfrm>
            <a:off x="974408" y="2579688"/>
            <a:ext cx="6400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反码的运算规则：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[z]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[y]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</a:p>
        </p:txBody>
      </p:sp>
      <p:sp>
        <p:nvSpPr>
          <p:cNvPr id="50183" name="Text Box 17"/>
          <p:cNvSpPr txBox="1"/>
          <p:nvPr/>
        </p:nvSpPr>
        <p:spPr>
          <a:xfrm>
            <a:off x="544195" y="3200083"/>
            <a:ext cx="8455025" cy="71295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符号位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看作一位数值位参与运算，一律按加法规则来处理，所得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结果的符号位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也就是正确结果的符号（不出现进位）。</a:t>
            </a:r>
          </a:p>
        </p:txBody>
      </p:sp>
      <p:sp>
        <p:nvSpPr>
          <p:cNvPr id="50184" name="Text Box 18"/>
          <p:cNvSpPr txBox="1"/>
          <p:nvPr/>
        </p:nvSpPr>
        <p:spPr>
          <a:xfrm>
            <a:off x="544195" y="4156710"/>
            <a:ext cx="6925310" cy="3805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当符号位产生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时，将产生的进位加到数值位的最低位。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839075" y="807085"/>
            <a:ext cx="1000125" cy="1628775"/>
          </a:xfrm>
          <a:prstGeom prst="wedgeRoundRectCallout">
            <a:avLst>
              <a:gd name="adj1" fmla="val -207460"/>
              <a:gd name="adj2" fmla="val -25906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注意符号要占用一位！</a:t>
            </a:r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586865" y="2211705"/>
            <a:ext cx="5864860" cy="4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 rot="10800000" flipV="1">
            <a:off x="6981825" y="2445385"/>
            <a:ext cx="1857375" cy="702945"/>
          </a:xfrm>
          <a:prstGeom prst="wedgeRoundRectCallout">
            <a:avLst>
              <a:gd name="adj1" fmla="val 25368"/>
              <a:gd name="adj2" fmla="val -8604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“0”</a:t>
            </a:r>
            <a:r>
              <a:rPr lang="zh-CN" altLang="en-US">
                <a:solidFill>
                  <a:srgbClr val="FF0000"/>
                </a:solidFill>
              </a:rPr>
              <a:t>也有两种表示法！</a:t>
            </a:r>
            <a:endParaRPr lang="zh-CN" altLang="en-US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183" grpId="0"/>
      <p:bldP spid="50184" grpId="0"/>
      <p:bldP spid="5" grpId="0" bldLvl="0" animBg="1"/>
      <p:bldP spid="5" grpId="1" animBg="1"/>
      <p:bldP spid="3" grpId="0" bldLvl="0" animBg="1"/>
      <p:bldP spid="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Grp="1" noChangeArrowheads="1"/>
          </p:cNvSpPr>
          <p:nvPr>
            <p:ph type="dt" sz="half" idx="2"/>
          </p:nvPr>
        </p:nvSpPr>
        <p:spPr>
          <a:xfrm>
            <a:off x="915670" y="4767263"/>
            <a:ext cx="2057400" cy="274638"/>
          </a:xfrm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ED0DD7-42FF-46DB-96AE-98FEED34F21B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222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74497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39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type="title"/>
          </p:nvPr>
        </p:nvSpPr>
        <p:spPr>
          <a:xfrm>
            <a:off x="549275" y="659765"/>
            <a:ext cx="8534400" cy="6286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补码（</a:t>
            </a:r>
            <a:r>
              <a:rPr lang="en-US" altLang="zh-CN" sz="20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complement number</a:t>
            </a:r>
            <a:r>
              <a:rPr lang="zh-CN" altLang="en-US" sz="20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），又称</a:t>
            </a:r>
            <a:r>
              <a:rPr lang="en-US" altLang="zh-CN" sz="20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的补码</a:t>
            </a:r>
            <a:r>
              <a:rPr lang="en-US" altLang="zh-CN" sz="20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</a:p>
        </p:txBody>
      </p:sp>
      <p:sp>
        <p:nvSpPr>
          <p:cNvPr id="52229" name="Rectangle 4"/>
          <p:cNvSpPr>
            <a:spLocks noGrp="1"/>
          </p:cNvSpPr>
          <p:nvPr>
            <p:ph idx="1"/>
          </p:nvPr>
        </p:nvSpPr>
        <p:spPr>
          <a:xfrm>
            <a:off x="515620" y="1228725"/>
            <a:ext cx="2859088" cy="455613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补码的形成规则：</a:t>
            </a:r>
          </a:p>
        </p:txBody>
      </p:sp>
      <p:sp>
        <p:nvSpPr>
          <p:cNvPr id="51206" name="Text Box 5"/>
          <p:cNvSpPr txBox="1"/>
          <p:nvPr/>
        </p:nvSpPr>
        <p:spPr>
          <a:xfrm>
            <a:off x="466408" y="3027363"/>
            <a:ext cx="7696200" cy="1613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用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位二进制代码表示的原码、补码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= 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   [x]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0000101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[x]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y = 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[y]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0000111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[y]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1111001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z = 0       [z]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[z]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Z=-128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[z]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10000000</a:t>
            </a:r>
          </a:p>
        </p:txBody>
      </p:sp>
      <p:graphicFrame>
        <p:nvGraphicFramePr>
          <p:cNvPr id="72735" name="Group 3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87370" y="1428750"/>
          <a:ext cx="4638675" cy="1428750"/>
        </p:xfrm>
        <a:graphic>
          <a:graphicData uri="http://schemas.openxmlformats.org/drawingml/2006/table">
            <a:tbl>
              <a:tblPr/>
              <a:tblGrid>
                <a:gridCol w="105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真值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91427" marR="91427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符号位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</a:t>
                      </a:r>
                    </a:p>
                  </a:txBody>
                  <a:tcPr marL="91427" marR="91427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数值位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二进制数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91427" marR="91427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补码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[x]</a:t>
                      </a:r>
                      <a:r>
                        <a:rPr kumimoji="1" lang="zh-CN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补</a:t>
                      </a:r>
                    </a:p>
                  </a:txBody>
                  <a:tcPr marL="91427" marR="91427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 →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 →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27" marR="91427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按位变反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+1</a:t>
                      </a:r>
                    </a:p>
                  </a:txBody>
                  <a:tcPr marL="91427" marR="91427" marT="34290" marB="3429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 rot="10800000" flipV="1">
            <a:off x="7087870" y="3992880"/>
            <a:ext cx="1610995" cy="702945"/>
          </a:xfrm>
          <a:prstGeom prst="wedgeRoundRectCallout">
            <a:avLst>
              <a:gd name="adj1" fmla="val 70512"/>
              <a:gd name="adj2" fmla="val -22990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“0”</a:t>
            </a:r>
            <a:r>
              <a:rPr lang="zh-CN" altLang="en-US">
                <a:solidFill>
                  <a:srgbClr val="FF0000"/>
                </a:solidFill>
              </a:rPr>
              <a:t>只有一种表示法！</a:t>
            </a:r>
            <a:endParaRPr lang="zh-CN" altLang="en-US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3" grpId="0" bldLvl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658813" y="1319213"/>
            <a:ext cx="891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）特点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：⑴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个有序的数字符号：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0,1,2,3,4,5,6,7,8,9 </a:t>
            </a:r>
          </a:p>
        </p:txBody>
      </p:sp>
      <p:sp>
        <p:nvSpPr>
          <p:cNvPr id="14341" name="Text Box 7"/>
          <p:cNvSpPr txBox="1"/>
          <p:nvPr/>
        </p:nvSpPr>
        <p:spPr>
          <a:xfrm>
            <a:off x="1009650" y="2760663"/>
            <a:ext cx="6910388" cy="86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其中：“十”或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“10”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称为进位基数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，简称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" name="Text Box 8"/>
          <p:cNvSpPr txBox="1"/>
          <p:nvPr/>
        </p:nvSpPr>
        <p:spPr>
          <a:xfrm>
            <a:off x="1908175" y="2211388"/>
            <a:ext cx="48117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⑶ “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逢十进一”的计数规则</a:t>
            </a:r>
          </a:p>
        </p:txBody>
      </p:sp>
      <p:sp>
        <p:nvSpPr>
          <p:cNvPr id="14343" name="Text Box 10"/>
          <p:cNvSpPr txBox="1"/>
          <p:nvPr/>
        </p:nvSpPr>
        <p:spPr>
          <a:xfrm>
            <a:off x="1805305" y="1767205"/>
            <a:ext cx="71329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⑵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小数点及正负数符号三个特殊符号：“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.”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，“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+”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，“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-”</a:t>
            </a:r>
          </a:p>
        </p:txBody>
      </p:sp>
      <p:sp>
        <p:nvSpPr>
          <p:cNvPr id="14344" name="Rectangle 11"/>
          <p:cNvSpPr>
            <a:spLocks noGrp="1"/>
          </p:cNvSpPr>
          <p:nvPr>
            <p:ph type="title"/>
          </p:nvPr>
        </p:nvSpPr>
        <p:spPr>
          <a:xfrm>
            <a:off x="606425" y="712788"/>
            <a:ext cx="5511800" cy="46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十进位计数制的特点、表示法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5" name="Rectangle 12"/>
          <p:cNvSpPr/>
          <p:nvPr/>
        </p:nvSpPr>
        <p:spPr>
          <a:xfrm>
            <a:off x="658813" y="3432175"/>
            <a:ext cx="8610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）表示法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：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并列表示法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	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多项式表示法</a:t>
            </a:r>
          </a:p>
        </p:txBody>
      </p:sp>
      <p:sp>
        <p:nvSpPr>
          <p:cNvPr id="14346" name="Text Box 15"/>
          <p:cNvSpPr txBox="1"/>
          <p:nvPr/>
        </p:nvSpPr>
        <p:spPr>
          <a:xfrm>
            <a:off x="1860550" y="3159125"/>
            <a:ext cx="464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7" name="Rectangle 2"/>
          <p:cNvSpPr txBox="1"/>
          <p:nvPr/>
        </p:nvSpPr>
        <p:spPr>
          <a:xfrm>
            <a:off x="5508625" y="52705"/>
            <a:ext cx="3111500" cy="3524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</p:spTree>
  </p:cSld>
  <p:clrMapOvr>
    <a:masterClrMapping/>
  </p:clrMapOvr>
  <p:transition advTm="23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/>
      <p:bldP spid="143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xfrm>
            <a:off x="773113" y="4767263"/>
            <a:ext cx="2057400" cy="274638"/>
          </a:xfrm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02A9D7-47FD-4EFE-B72C-7F1AE7964C45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325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602413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40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Text Box 19"/>
          <p:cNvSpPr txBox="1"/>
          <p:nvPr/>
        </p:nvSpPr>
        <p:spPr>
          <a:xfrm>
            <a:off x="736600" y="598170"/>
            <a:ext cx="6400800" cy="34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补码的运算规则：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[z]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[y]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</a:p>
        </p:txBody>
      </p:sp>
      <p:sp>
        <p:nvSpPr>
          <p:cNvPr id="53253" name="Text Box 20"/>
          <p:cNvSpPr txBox="1"/>
          <p:nvPr/>
        </p:nvSpPr>
        <p:spPr>
          <a:xfrm>
            <a:off x="890905" y="1054100"/>
            <a:ext cx="7840980" cy="665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符号位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看作一位数值位，一律按加法规则来处理，所得结果的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符</a:t>
            </a: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号位也就是正确结果的符号。</a:t>
            </a:r>
          </a:p>
        </p:txBody>
      </p:sp>
      <p:sp>
        <p:nvSpPr>
          <p:cNvPr id="53254" name="Text Box 21"/>
          <p:cNvSpPr txBox="1"/>
          <p:nvPr/>
        </p:nvSpPr>
        <p:spPr>
          <a:xfrm>
            <a:off x="890588" y="1771333"/>
            <a:ext cx="6583362" cy="341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当符号位产生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时，将产生的进位丢掉。</a:t>
            </a:r>
          </a:p>
        </p:txBody>
      </p:sp>
      <p:sp>
        <p:nvSpPr>
          <p:cNvPr id="52231" name="Rectangle 2"/>
          <p:cNvSpPr>
            <a:spLocks noGrp="1"/>
          </p:cNvSpPr>
          <p:nvPr>
            <p:ph type="title"/>
          </p:nvPr>
        </p:nvSpPr>
        <p:spPr>
          <a:xfrm>
            <a:off x="709295" y="2141538"/>
            <a:ext cx="3451225" cy="430212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补码的概念：</a:t>
            </a:r>
            <a:endParaRPr lang="zh-CN" altLang="en-US" sz="2400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2" name="矩形 16"/>
          <p:cNvSpPr/>
          <p:nvPr/>
        </p:nvSpPr>
        <p:spPr>
          <a:xfrm>
            <a:off x="685800" y="2646998"/>
            <a:ext cx="8278813" cy="22942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由于补码加、减运算的简便性，导致了它在计算机中被广泛应用，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为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了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理解补码，有必要对补码的本质做进一步的说明。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从数学上讲，补码与其真值构成了一个以某一值</a:t>
            </a:r>
            <a:r>
              <a:rPr lang="en-US" altLang="zh-CN" sz="1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由计算机字长或其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sz="1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他规定所决定</a:t>
            </a:r>
            <a:r>
              <a:rPr lang="en-US" altLang="zh-CN" sz="1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为模的“模数系统”，或者说构成了一个“同余”结构的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sz="1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代数系统。</a:t>
            </a:r>
            <a:endParaRPr lang="en-US" altLang="zh-CN" sz="1800" u="sng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在此基础上，不仅能容易地构成二进制数的各种不同模数的补码，而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且能很容易地构成十进制或任何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进制中的补码。 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  <p:bldP spid="522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A90896-693F-4F28-AB7C-7EC13739B318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427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41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450850" y="608330"/>
            <a:ext cx="8064500" cy="4086225"/>
          </a:xfrm>
          <a:noFill/>
          <a:ln>
            <a:noFill/>
          </a:ln>
        </p:spPr>
        <p:txBody>
          <a:bodyPr/>
          <a:lstStyle/>
          <a:p>
            <a:pPr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模”或称为“模数”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，就好比一个计量器的容量，一个计量器就构成了一个模数系统。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例如：我们的指针盘手表可显示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个小时，这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就是这个手表的模数，手表也构成一个模为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的模数系统。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在模数系统中，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模数减去一个数的值等于该数的补，或称这两个数互补。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12-1=11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，我们将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的补，或称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互补。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在模数系统中，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减去一个数就等于加上这个数的补。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例如在手表中，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X-1=X+11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，假如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X=3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X-1=2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而且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X+11=14,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在手表上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就是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在这里我们也把</a:t>
            </a:r>
            <a:r>
              <a:rPr lang="en-US" altLang="zh-CN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称为同余数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16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194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CC180B-504B-485A-B5E9-15A8B47E10E3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529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42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463550" y="546100"/>
            <a:ext cx="8051800" cy="4327525"/>
          </a:xfrm>
          <a:noFill/>
          <a:ln>
            <a:noFill/>
          </a:ln>
        </p:spPr>
        <p:txBody>
          <a:bodyPr/>
          <a:lstStyle/>
          <a:p>
            <a:pPr marL="71755" indent="-172085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在二进制的计算机系统中，对于字长为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的机器，它表示正整数的容量是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，因为减去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等于加上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，所以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互补，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的补，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的补，通常称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“-1”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的补码就是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，也就是说减去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等于加上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“-1”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的补码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。实际上，这是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求补。如果对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求补，则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的补就是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254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，但是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，这里往往不将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254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“-1”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的补码。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1755" indent="-172085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u="sng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</a:t>
            </a:r>
            <a:r>
              <a:rPr lang="zh-CN" altLang="en-US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是二进制数字系统中带符号数的一种表示方式。</a:t>
            </a:r>
          </a:p>
          <a:p>
            <a:pPr marL="71755" indent="-172085">
              <a:lnSpc>
                <a:spcPct val="140000"/>
              </a:lnSpc>
              <a:spcBef>
                <a:spcPts val="1200"/>
              </a:spcBef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在书中，常常也说，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求补是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1,1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求补是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，实际上是求反；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于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自补码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求补是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7,7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求补是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，也是求反。所以书中常把求反称为求补就是这个原因。</a:t>
            </a:r>
            <a:r>
              <a:rPr lang="zh-CN" altLang="en-US" sz="1800" u="sng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求补是针对某个模数来说的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但</a:t>
            </a:r>
            <a:r>
              <a:rPr lang="zh-CN" altLang="en-US" sz="1800" u="sng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</a:t>
            </a:r>
            <a:r>
              <a:rPr lang="zh-CN" altLang="en-US" sz="1800" u="sng" dirty="0">
                <a:latin typeface="黑体" panose="02010609060101010101" pitchFamily="49" charset="-122"/>
                <a:ea typeface="黑体" panose="02010609060101010101" pitchFamily="49" charset="-122"/>
              </a:rPr>
              <a:t>针对的数是二进制系统字长所表示的带符号数的模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16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194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 txBox="1">
            <a:spLocks noGrp="1" noChangeArrowheads="1"/>
          </p:cNvSpPr>
          <p:nvPr>
            <p:ph type="dt" sz="half" idx="2"/>
          </p:nvPr>
        </p:nvSpPr>
        <p:spPr>
          <a:xfrm>
            <a:off x="628650" y="4767580"/>
            <a:ext cx="2057400" cy="274955"/>
          </a:xfrm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D21C9B-4BA6-4109-98A9-F667BFE4A46E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632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60146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43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324" name="Group 18"/>
          <p:cNvGrpSpPr/>
          <p:nvPr/>
        </p:nvGrpSpPr>
        <p:grpSpPr>
          <a:xfrm>
            <a:off x="3998595" y="2857500"/>
            <a:ext cx="4267200" cy="1028700"/>
            <a:chOff x="3024" y="1008"/>
            <a:chExt cx="2688" cy="864"/>
          </a:xfrm>
        </p:grpSpPr>
        <p:sp>
          <p:nvSpPr>
            <p:cNvPr id="56339" name="Line 19"/>
            <p:cNvSpPr/>
            <p:nvPr/>
          </p:nvSpPr>
          <p:spPr>
            <a:xfrm>
              <a:off x="3606" y="1008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Text Box 20"/>
            <p:cNvSpPr txBox="1"/>
            <p:nvPr/>
          </p:nvSpPr>
          <p:spPr>
            <a:xfrm>
              <a:off x="3024" y="1267"/>
              <a:ext cx="187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不变，数值位</a:t>
              </a:r>
            </a:p>
          </p:txBody>
        </p:sp>
        <p:sp>
          <p:nvSpPr>
            <p:cNvPr id="3" name="AutoShape 21"/>
            <p:cNvSpPr/>
            <p:nvPr/>
          </p:nvSpPr>
          <p:spPr>
            <a:xfrm>
              <a:off x="4368" y="1200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6342" name="Text Box 22"/>
            <p:cNvSpPr txBox="1"/>
            <p:nvPr/>
          </p:nvSpPr>
          <p:spPr>
            <a:xfrm>
              <a:off x="4512" y="1104"/>
              <a:ext cx="1200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不变</a:t>
              </a: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(S=0)</a:t>
              </a:r>
            </a:p>
          </p:txBody>
        </p:sp>
        <p:sp>
          <p:nvSpPr>
            <p:cNvPr id="56343" name="Text Box 23"/>
            <p:cNvSpPr txBox="1"/>
            <p:nvPr/>
          </p:nvSpPr>
          <p:spPr>
            <a:xfrm>
              <a:off x="4512" y="1440"/>
              <a:ext cx="120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变反加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1(S=1)</a:t>
              </a:r>
            </a:p>
          </p:txBody>
        </p:sp>
      </p:grpSp>
      <p:sp>
        <p:nvSpPr>
          <p:cNvPr id="56325" name="Rectangle 2"/>
          <p:cNvSpPr>
            <a:spLocks noGrp="1"/>
          </p:cNvSpPr>
          <p:nvPr>
            <p:ph type="title"/>
          </p:nvPr>
        </p:nvSpPr>
        <p:spPr>
          <a:xfrm>
            <a:off x="613410" y="679133"/>
            <a:ext cx="7772400" cy="6858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原码、反码和补码之间的关系如下图</a:t>
            </a:r>
          </a:p>
        </p:txBody>
      </p:sp>
      <p:sp>
        <p:nvSpPr>
          <p:cNvPr id="56326" name="Text Box 5"/>
          <p:cNvSpPr txBox="1"/>
          <p:nvPr/>
        </p:nvSpPr>
        <p:spPr>
          <a:xfrm>
            <a:off x="452120" y="2514600"/>
            <a:ext cx="1143000" cy="3651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</a:t>
            </a:r>
          </a:p>
        </p:txBody>
      </p:sp>
      <p:sp>
        <p:nvSpPr>
          <p:cNvPr id="56327" name="Text Box 6"/>
          <p:cNvSpPr txBox="1"/>
          <p:nvPr/>
        </p:nvSpPr>
        <p:spPr>
          <a:xfrm>
            <a:off x="4458970" y="2508250"/>
            <a:ext cx="10668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[x]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</a:p>
        </p:txBody>
      </p:sp>
      <p:sp>
        <p:nvSpPr>
          <p:cNvPr id="56328" name="Text Box 7"/>
          <p:cNvSpPr txBox="1"/>
          <p:nvPr/>
        </p:nvSpPr>
        <p:spPr>
          <a:xfrm>
            <a:off x="4387533" y="1143000"/>
            <a:ext cx="10668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[x]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</a:p>
        </p:txBody>
      </p:sp>
      <p:sp>
        <p:nvSpPr>
          <p:cNvPr id="56329" name="Text Box 8"/>
          <p:cNvSpPr txBox="1"/>
          <p:nvPr/>
        </p:nvSpPr>
        <p:spPr>
          <a:xfrm>
            <a:off x="4458970" y="3879850"/>
            <a:ext cx="10668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[x]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</a:p>
        </p:txBody>
      </p:sp>
      <p:grpSp>
        <p:nvGrpSpPr>
          <p:cNvPr id="56330" name="Group 16"/>
          <p:cNvGrpSpPr/>
          <p:nvPr/>
        </p:nvGrpSpPr>
        <p:grpSpPr>
          <a:xfrm>
            <a:off x="1620520" y="2373630"/>
            <a:ext cx="2838450" cy="783896"/>
            <a:chOff x="1104" y="1728"/>
            <a:chExt cx="2256" cy="660"/>
          </a:xfrm>
        </p:grpSpPr>
        <p:sp>
          <p:nvSpPr>
            <p:cNvPr id="56337" name="Line 9"/>
            <p:cNvSpPr/>
            <p:nvPr/>
          </p:nvSpPr>
          <p:spPr>
            <a:xfrm>
              <a:off x="1104" y="2016"/>
              <a:ext cx="22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Text Box 10"/>
            <p:cNvSpPr txBox="1"/>
            <p:nvPr/>
          </p:nvSpPr>
          <p:spPr>
            <a:xfrm>
              <a:off x="1200" y="1728"/>
              <a:ext cx="2064" cy="6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符号＋、－←→</a:t>
              </a: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0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数值位不变</a:t>
              </a:r>
            </a:p>
          </p:txBody>
        </p:sp>
      </p:grpSp>
      <p:grpSp>
        <p:nvGrpSpPr>
          <p:cNvPr id="56331" name="Group 17"/>
          <p:cNvGrpSpPr/>
          <p:nvPr/>
        </p:nvGrpSpPr>
        <p:grpSpPr>
          <a:xfrm>
            <a:off x="3998595" y="1485900"/>
            <a:ext cx="4267200" cy="1028700"/>
            <a:chOff x="3024" y="1008"/>
            <a:chExt cx="2688" cy="864"/>
          </a:xfrm>
        </p:grpSpPr>
        <p:sp>
          <p:nvSpPr>
            <p:cNvPr id="56332" name="Text Box 12"/>
            <p:cNvSpPr txBox="1"/>
            <p:nvPr/>
          </p:nvSpPr>
          <p:spPr>
            <a:xfrm>
              <a:off x="3024" y="1267"/>
              <a:ext cx="187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不变，数值位</a:t>
              </a:r>
            </a:p>
          </p:txBody>
        </p:sp>
        <p:sp>
          <p:nvSpPr>
            <p:cNvPr id="56333" name="Line 11"/>
            <p:cNvSpPr/>
            <p:nvPr/>
          </p:nvSpPr>
          <p:spPr>
            <a:xfrm>
              <a:off x="3606" y="1008"/>
              <a:ext cx="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AutoShape 13"/>
            <p:cNvSpPr/>
            <p:nvPr/>
          </p:nvSpPr>
          <p:spPr>
            <a:xfrm>
              <a:off x="4368" y="1200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6335" name="Text Box 14"/>
            <p:cNvSpPr txBox="1"/>
            <p:nvPr/>
          </p:nvSpPr>
          <p:spPr>
            <a:xfrm>
              <a:off x="4512" y="1104"/>
              <a:ext cx="1200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不变</a:t>
              </a: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(S=0)</a:t>
              </a:r>
            </a:p>
          </p:txBody>
        </p:sp>
        <p:sp>
          <p:nvSpPr>
            <p:cNvPr id="56336" name="Text Box 15"/>
            <p:cNvSpPr txBox="1"/>
            <p:nvPr/>
          </p:nvSpPr>
          <p:spPr>
            <a:xfrm>
              <a:off x="4512" y="1440"/>
              <a:ext cx="120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变反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(S=1)</a:t>
              </a:r>
            </a:p>
          </p:txBody>
        </p:sp>
      </p:grpSp>
    </p:spTree>
  </p:cSld>
  <p:clrMapOvr>
    <a:masterClrMapping/>
  </p:clrMapOvr>
  <p:transition advTm="25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41B354-4A68-47BD-89ED-E971B7B08779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734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44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4075" y="4083050"/>
            <a:ext cx="1727200" cy="7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9" name="Rectangle 2"/>
          <p:cNvSpPr>
            <a:spLocks noGrp="1"/>
          </p:cNvSpPr>
          <p:nvPr>
            <p:ph type="title"/>
          </p:nvPr>
        </p:nvSpPr>
        <p:spPr>
          <a:xfrm>
            <a:off x="304800" y="587375"/>
            <a:ext cx="8153400" cy="608013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④带符号数的加、减运算举例</a:t>
            </a:r>
            <a:endParaRPr lang="zh-CN" altLang="en-US" sz="1800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50" name="Rectangle 8"/>
          <p:cNvSpPr>
            <a:spLocks noGrp="1"/>
          </p:cNvSpPr>
          <p:nvPr>
            <p:ph idx="1"/>
          </p:nvPr>
        </p:nvSpPr>
        <p:spPr>
          <a:xfrm>
            <a:off x="685800" y="971550"/>
            <a:ext cx="8153400" cy="5715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求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z = x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 其中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x =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1010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y =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0011</a:t>
            </a:r>
          </a:p>
        </p:txBody>
      </p:sp>
      <p:sp>
        <p:nvSpPr>
          <p:cNvPr id="56327" name="Text Box 9"/>
          <p:cNvSpPr txBox="1"/>
          <p:nvPr/>
        </p:nvSpPr>
        <p:spPr>
          <a:xfrm>
            <a:off x="685800" y="1431925"/>
            <a:ext cx="7848600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原码运算：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1010            [y]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0011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∵ x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绝对值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y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绝对值</a:t>
            </a:r>
            <a:endParaRPr lang="en-US" altLang="zh-CN" sz="1800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∴ 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[z]</a:t>
            </a:r>
            <a:r>
              <a:rPr lang="zh-CN" altLang="en-US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=[ 01010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00011]</a:t>
            </a:r>
            <a:r>
              <a:rPr lang="zh-CN" altLang="en-US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00111       z =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</a:t>
            </a:r>
          </a:p>
        </p:txBody>
      </p:sp>
      <p:sp>
        <p:nvSpPr>
          <p:cNvPr id="56328" name="Text Box 10"/>
          <p:cNvSpPr txBox="1"/>
          <p:nvPr/>
        </p:nvSpPr>
        <p:spPr>
          <a:xfrm>
            <a:off x="685800" y="2830513"/>
            <a:ext cx="8001000" cy="725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补码运算：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1010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[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[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0011 ]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1101</a:t>
            </a:r>
          </a:p>
        </p:txBody>
      </p:sp>
      <p:grpSp>
        <p:nvGrpSpPr>
          <p:cNvPr id="56329" name="Group 11"/>
          <p:cNvGrpSpPr/>
          <p:nvPr/>
        </p:nvGrpSpPr>
        <p:grpSpPr>
          <a:xfrm>
            <a:off x="989013" y="3587750"/>
            <a:ext cx="4114800" cy="1049338"/>
            <a:chOff x="1008" y="3120"/>
            <a:chExt cx="2592" cy="881"/>
          </a:xfrm>
        </p:grpSpPr>
        <p:sp>
          <p:nvSpPr>
            <p:cNvPr id="57355" name="Text Box 12"/>
            <p:cNvSpPr txBox="1"/>
            <p:nvPr/>
          </p:nvSpPr>
          <p:spPr>
            <a:xfrm>
              <a:off x="1008" y="3120"/>
              <a:ext cx="2592" cy="8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∵           01010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＋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11101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1 00111</a:t>
              </a:r>
            </a:p>
          </p:txBody>
        </p:sp>
        <p:sp>
          <p:nvSpPr>
            <p:cNvPr id="3" name="Line 13"/>
            <p:cNvSpPr/>
            <p:nvPr/>
          </p:nvSpPr>
          <p:spPr>
            <a:xfrm>
              <a:off x="1581" y="3684"/>
              <a:ext cx="9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357" name="Rectangle 14"/>
            <p:cNvSpPr/>
            <p:nvPr/>
          </p:nvSpPr>
          <p:spPr>
            <a:xfrm>
              <a:off x="1812" y="3720"/>
              <a:ext cx="240" cy="240"/>
            </a:xfrm>
            <a:prstGeom prst="rect">
              <a:avLst/>
            </a:prstGeom>
            <a:noFill/>
            <a:ln w="381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8" name="Text Box 15"/>
            <p:cNvSpPr txBox="1"/>
            <p:nvPr/>
          </p:nvSpPr>
          <p:spPr>
            <a:xfrm>
              <a:off x="1188" y="3672"/>
              <a:ext cx="76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丢掉←</a:t>
              </a:r>
            </a:p>
          </p:txBody>
        </p:sp>
      </p:grpSp>
      <p:sp>
        <p:nvSpPr>
          <p:cNvPr id="56330" name="Text Box 16"/>
          <p:cNvSpPr txBox="1"/>
          <p:nvPr/>
        </p:nvSpPr>
        <p:spPr>
          <a:xfrm>
            <a:off x="4876800" y="3771900"/>
            <a:ext cx="3124200" cy="777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∴ [z]</a:t>
            </a:r>
            <a:r>
              <a:rPr lang="zh-CN" altLang="en-US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00111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 =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657975" y="807085"/>
            <a:ext cx="1000125" cy="1628775"/>
          </a:xfrm>
          <a:prstGeom prst="wedgeRoundRectCallout">
            <a:avLst>
              <a:gd name="adj1" fmla="val -384793"/>
              <a:gd name="adj2" fmla="val -2241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注意符号要占用一位！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7839075" y="807085"/>
            <a:ext cx="1000125" cy="1628775"/>
          </a:xfrm>
          <a:prstGeom prst="wedgeRoundRectCallout">
            <a:avLst>
              <a:gd name="adj1" fmla="val -240222"/>
              <a:gd name="adj2" fmla="val -4035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注意符号要占用一位！</a:t>
            </a:r>
            <a:endParaRPr lang="zh-CN" altLang="en-US"/>
          </a:p>
        </p:txBody>
      </p:sp>
    </p:spTree>
  </p:cSld>
  <p:clrMapOvr>
    <a:masterClrMapping/>
  </p:clrMapOvr>
  <p:transition advTm="2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327" grpId="0"/>
      <p:bldP spid="56328" grpId="0"/>
      <p:bldP spid="56330" grpId="0"/>
      <p:bldP spid="4" grpId="0" bldLvl="0" animBg="1"/>
      <p:bldP spid="4" grpId="1" animBg="1"/>
      <p:bldP spid="5" grpId="0" bldLvl="0" animBg="1"/>
      <p:bldP spid="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830357-65DF-4024-985C-9C6604333CB6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837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45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4"/>
          <p:cNvSpPr>
            <a:spLocks noGrp="1"/>
          </p:cNvSpPr>
          <p:nvPr>
            <p:ph idx="1"/>
          </p:nvPr>
        </p:nvSpPr>
        <p:spPr>
          <a:xfrm>
            <a:off x="566738" y="700088"/>
            <a:ext cx="8153400" cy="5715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（续）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z = x-y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 其中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 =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y =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0011</a:t>
            </a:r>
          </a:p>
        </p:txBody>
      </p:sp>
      <p:sp>
        <p:nvSpPr>
          <p:cNvPr id="57349" name="Text Box 6"/>
          <p:cNvSpPr txBox="1"/>
          <p:nvPr/>
        </p:nvSpPr>
        <p:spPr>
          <a:xfrm>
            <a:off x="685800" y="1314450"/>
            <a:ext cx="80010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⑶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反码运算：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[x]</a:t>
            </a:r>
            <a:r>
              <a:rPr lang="zh-CN" altLang="en-US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01010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[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y]</a:t>
            </a:r>
            <a:r>
              <a:rPr lang="zh-CN" altLang="en-US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[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0011 ]</a:t>
            </a:r>
            <a:r>
              <a:rPr lang="zh-CN" altLang="en-US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11100</a:t>
            </a:r>
          </a:p>
        </p:txBody>
      </p:sp>
      <p:sp>
        <p:nvSpPr>
          <p:cNvPr id="57350" name="Text Box 12"/>
          <p:cNvSpPr txBox="1"/>
          <p:nvPr/>
        </p:nvSpPr>
        <p:spPr>
          <a:xfrm>
            <a:off x="5029200" y="2527300"/>
            <a:ext cx="31242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∴ [z]</a:t>
            </a:r>
            <a:r>
              <a:rPr lang="zh-CN" altLang="en-US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00111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z =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</a:t>
            </a:r>
          </a:p>
        </p:txBody>
      </p:sp>
      <p:grpSp>
        <p:nvGrpSpPr>
          <p:cNvPr id="57351" name="Group 16"/>
          <p:cNvGrpSpPr/>
          <p:nvPr/>
        </p:nvGrpSpPr>
        <p:grpSpPr>
          <a:xfrm>
            <a:off x="1214438" y="2408238"/>
            <a:ext cx="4221162" cy="1924050"/>
            <a:chOff x="765" y="2023"/>
            <a:chExt cx="2659" cy="1616"/>
          </a:xfrm>
        </p:grpSpPr>
        <p:sp>
          <p:nvSpPr>
            <p:cNvPr id="58376" name="Text Box 8"/>
            <p:cNvSpPr txBox="1"/>
            <p:nvPr/>
          </p:nvSpPr>
          <p:spPr>
            <a:xfrm>
              <a:off x="765" y="2023"/>
              <a:ext cx="2659" cy="161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∵           01010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＋ 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11100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1 00110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＋       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 00111</a:t>
              </a:r>
            </a:p>
          </p:txBody>
        </p:sp>
        <p:sp>
          <p:nvSpPr>
            <p:cNvPr id="58377" name="Line 9"/>
            <p:cNvSpPr/>
            <p:nvPr/>
          </p:nvSpPr>
          <p:spPr>
            <a:xfrm>
              <a:off x="1248" y="2651"/>
              <a:ext cx="96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8" name="Rectangle 10"/>
            <p:cNvSpPr/>
            <p:nvPr/>
          </p:nvSpPr>
          <p:spPr>
            <a:xfrm>
              <a:off x="1659" y="2687"/>
              <a:ext cx="240" cy="240"/>
            </a:xfrm>
            <a:prstGeom prst="rect">
              <a:avLst/>
            </a:prstGeom>
            <a:noFill/>
            <a:ln w="28575" cap="rnd" cmpd="sng">
              <a:solidFill>
                <a:srgbClr val="C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79" name="Line 13"/>
            <p:cNvSpPr/>
            <p:nvPr/>
          </p:nvSpPr>
          <p:spPr>
            <a:xfrm>
              <a:off x="1488" y="2976"/>
              <a:ext cx="0" cy="240"/>
            </a:xfrm>
            <a:prstGeom prst="line">
              <a:avLst/>
            </a:prstGeom>
            <a:ln w="9525" cap="rnd" cmpd="sng">
              <a:solidFill>
                <a:srgbClr val="FFFF00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Line 14"/>
            <p:cNvSpPr/>
            <p:nvPr/>
          </p:nvSpPr>
          <p:spPr>
            <a:xfrm>
              <a:off x="1803" y="3156"/>
              <a:ext cx="480" cy="0"/>
            </a:xfrm>
            <a:prstGeom prst="line">
              <a:avLst/>
            </a:prstGeom>
            <a:ln w="28575" cap="rnd" cmpd="sng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Line 15"/>
            <p:cNvSpPr/>
            <p:nvPr/>
          </p:nvSpPr>
          <p:spPr>
            <a:xfrm>
              <a:off x="1248" y="3360"/>
              <a:ext cx="96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92" name="Text Box 37"/>
          <p:cNvSpPr txBox="1"/>
          <p:nvPr/>
        </p:nvSpPr>
        <p:spPr>
          <a:xfrm>
            <a:off x="751840" y="4368800"/>
            <a:ext cx="74136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啥是二进制数的代码表示？其加减运算有何特点？大家清楚了吗？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A018EC-F4AE-41F2-9A2A-C67D23EF6F78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939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46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>
          <a:xfrm>
            <a:off x="371475" y="673100"/>
            <a:ext cx="8086725" cy="4064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1.2.3  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十进制数的编码（代码）表示及其运算 </a:t>
            </a:r>
            <a:endParaRPr lang="zh-CN" altLang="en-US" sz="1800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7" name="Rectangle 3"/>
          <p:cNvSpPr>
            <a:spLocks noGrp="1"/>
          </p:cNvSpPr>
          <p:nvPr>
            <p:ph idx="1"/>
          </p:nvPr>
        </p:nvSpPr>
        <p:spPr>
          <a:xfrm>
            <a:off x="343535" y="1214755"/>
            <a:ext cx="8251825" cy="3427413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十进制数的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表示：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既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具有二进制数的形式，又具有十进制数的特点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，即用四位二进制数表示一位十进制数；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可按位直接相互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转换；如，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12.35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，编码成：</a:t>
            </a:r>
            <a:r>
              <a:rPr lang="en-US" altLang="zh-CN" sz="18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000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1 0010.0011 0101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可按位直接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运算（要修正）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endParaRPr lang="zh-CN" altLang="en-US" sz="1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主要有：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8421”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码，常称为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码（ </a:t>
            </a:r>
            <a:r>
              <a:rPr lang="en-US" altLang="zh-CN" sz="1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Binary coded decimal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）或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nBCD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码；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“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2421”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码；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3”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 </a:t>
            </a:r>
            <a:r>
              <a:rPr lang="en-US" altLang="zh-CN" sz="1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(8421</a:t>
            </a:r>
            <a:r>
              <a:rPr lang="zh-CN" altLang="en-US" sz="1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en-US" altLang="zh-CN" sz="1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+0011)</a:t>
            </a:r>
            <a:r>
              <a:rPr lang="zh-CN" altLang="en-US" sz="1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1800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 rot="10800000" flipV="1">
            <a:off x="5397500" y="3939540"/>
            <a:ext cx="2967990" cy="702945"/>
          </a:xfrm>
          <a:prstGeom prst="wedgeRoundRectCallout">
            <a:avLst>
              <a:gd name="adj1" fmla="val 96893"/>
              <a:gd name="adj2" fmla="val -52981"/>
              <a:gd name="adj3" fmla="val 1666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0000FF"/>
                </a:solidFill>
              </a:rPr>
              <a:t>前两种有权码或加权码（</a:t>
            </a:r>
            <a:r>
              <a:rPr lang="en-US" altLang="zh-CN">
                <a:solidFill>
                  <a:srgbClr val="0000FF"/>
                </a:solidFill>
              </a:rPr>
              <a:t>weighted  code</a:t>
            </a:r>
            <a:r>
              <a:rPr lang="zh-CN">
                <a:solidFill>
                  <a:srgbClr val="0000FF"/>
                </a:solidFill>
              </a:rPr>
              <a:t>）</a:t>
            </a:r>
            <a:r>
              <a:rPr lang="zh-CN" altLang="en-US">
                <a:solidFill>
                  <a:srgbClr val="0000FF"/>
                </a:solidFill>
              </a:rPr>
              <a:t>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5175" y="462915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47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title"/>
          </p:nvPr>
        </p:nvSpPr>
        <p:spPr>
          <a:xfrm>
            <a:off x="2263775" y="587375"/>
            <a:ext cx="777240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1—3 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三种十进制数的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</a:p>
        </p:txBody>
      </p:sp>
      <p:graphicFrame>
        <p:nvGraphicFramePr>
          <p:cNvPr id="91187" name="Group 5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8025" y="1074738"/>
          <a:ext cx="7162800" cy="3582987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十进制整数</a:t>
                      </a:r>
                    </a:p>
                  </a:txBody>
                  <a:tcPr marT="34261" marB="3426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8421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marT="34261" marB="3426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2421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marT="34261" marB="3426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marT="34261" marB="3426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7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34261" marB="3426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T="34261" marB="3426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T="34261" marB="3426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T="34261" marB="3426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5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48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type="title"/>
          </p:nvPr>
        </p:nvSpPr>
        <p:spPr>
          <a:xfrm>
            <a:off x="152400" y="528638"/>
            <a:ext cx="777240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设：代码为 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graphicFrame>
        <p:nvGraphicFramePr>
          <p:cNvPr id="95311" name="Group 7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9847038"/>
              </p:ext>
            </p:extLst>
          </p:nvPr>
        </p:nvGraphicFramePr>
        <p:xfrm>
          <a:off x="296863" y="1022350"/>
          <a:ext cx="7724775" cy="3194051"/>
        </p:xfrm>
        <a:graphic>
          <a:graphicData uri="http://schemas.openxmlformats.org/drawingml/2006/table">
            <a:tbl>
              <a:tblPr/>
              <a:tblGrid>
                <a:gridCol w="99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5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68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</a:p>
                  </a:txBody>
                  <a:tcPr marT="34283" marB="342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对应的十进制数值</a:t>
                      </a:r>
                    </a:p>
                  </a:txBody>
                  <a:tcPr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编码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直接按位转换</a:t>
                      </a:r>
                    </a:p>
                  </a:txBody>
                  <a:tcPr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6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8421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码</a:t>
                      </a:r>
                    </a:p>
                  </a:txBody>
                  <a:tcPr marT="34283" marB="342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有权码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en-US" altLang="zh-CN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Weighted code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 A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 (0001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BCD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(0001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0101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BCD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 (1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6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2421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码</a:t>
                      </a:r>
                    </a:p>
                  </a:txBody>
                  <a:tcPr marT="34283" marB="342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有权码、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自补码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A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 (0001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(0001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2421 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 (1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4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码</a:t>
                      </a:r>
                    </a:p>
                  </a:txBody>
                  <a:tcPr marT="34283" marB="342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无权码、对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自补码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 A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17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＋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0011</a:t>
                      </a:r>
                    </a:p>
                  </a:txBody>
                  <a:tcPr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(1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 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 (0100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0110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r>
                        <a:rPr kumimoji="1" lang="zh-CN" altLang="en-US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(0100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1010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0011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r>
                        <a:rPr kumimoji="1" lang="zh-CN" altLang="en-US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 (1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en-US" altLang="zh-CN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67" name="Rectangle 78"/>
          <p:cNvSpPr/>
          <p:nvPr/>
        </p:nvSpPr>
        <p:spPr>
          <a:xfrm>
            <a:off x="304800" y="4257675"/>
            <a:ext cx="8686800" cy="5143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代码运算若直接按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二进制数运算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，则运算</a:t>
            </a:r>
            <a:r>
              <a:rPr lang="zh-CN" altLang="en-US" sz="1800" b="1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结果要修正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1800" b="1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5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 txBox="1">
            <a:spLocks noGrp="1"/>
          </p:cNvSpPr>
          <p:nvPr/>
        </p:nvSpPr>
        <p:spPr>
          <a:xfrm>
            <a:off x="0" y="-7937"/>
            <a:ext cx="827088" cy="185737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buFont typeface="Arial" panose="020B0604020202020204" pitchFamily="34" charset="0"/>
            </a:pPr>
            <a:fld id="{BB962C8B-B14F-4D97-AF65-F5344CB8AC3E}" type="datetime1"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2025/2/16</a:t>
            </a:fld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灯片编号占位符 4"/>
          <p:cNvSpPr txBox="1">
            <a:spLocks noGrp="1"/>
          </p:cNvSpPr>
          <p:nvPr/>
        </p:nvSpPr>
        <p:spPr>
          <a:xfrm>
            <a:off x="8785225" y="4894263"/>
            <a:ext cx="395288" cy="249237"/>
          </a:xfrm>
          <a:prstGeom prst="rect">
            <a:avLst/>
          </a:prstGeom>
          <a:solidFill>
            <a:srgbClr val="CC99FF"/>
          </a:solidFill>
          <a:ln w="9525">
            <a:noFill/>
          </a:ln>
        </p:spPr>
        <p:txBody>
          <a:bodyPr/>
          <a:lstStyle/>
          <a:p>
            <a:pPr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49</a:t>
            </a:fld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2468" name="Picture 4"/>
          <p:cNvPicPr>
            <a:picLocks noGrp="1" noChangeAspect="1"/>
          </p:cNvPicPr>
          <p:nvPr>
            <p:ph type="body"/>
          </p:nvPr>
        </p:nvPicPr>
        <p:blipFill>
          <a:blip r:embed="rId2"/>
          <a:stretch>
            <a:fillRect/>
          </a:stretch>
        </p:blipFill>
        <p:spPr>
          <a:xfrm>
            <a:off x="323850" y="1222375"/>
            <a:ext cx="8496300" cy="2914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908040" y="1302385"/>
            <a:ext cx="125603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5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Text Box 5"/>
          <p:cNvSpPr txBox="1"/>
          <p:nvPr/>
        </p:nvSpPr>
        <p:spPr>
          <a:xfrm>
            <a:off x="706438" y="2606268"/>
            <a:ext cx="8153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例：十进制数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1   2   3   1   5  .  6   1   8   0   9</a:t>
            </a:r>
          </a:p>
        </p:txBody>
      </p:sp>
      <p:sp>
        <p:nvSpPr>
          <p:cNvPr id="15365" name="Text Box 7"/>
          <p:cNvSpPr txBox="1"/>
          <p:nvPr/>
        </p:nvSpPr>
        <p:spPr>
          <a:xfrm>
            <a:off x="2163763" y="2342743"/>
            <a:ext cx="58864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-5</a:t>
            </a:r>
          </a:p>
        </p:txBody>
      </p:sp>
      <p:sp>
        <p:nvSpPr>
          <p:cNvPr id="15366" name="Text Box 8"/>
          <p:cNvSpPr txBox="1"/>
          <p:nvPr/>
        </p:nvSpPr>
        <p:spPr>
          <a:xfrm>
            <a:off x="515938" y="3660368"/>
            <a:ext cx="8016875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如上所示，处在不同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的数字具有不同的“</a:t>
            </a:r>
            <a:r>
              <a:rPr lang="zh-CN" altLang="en-US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Weight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并列表示法，也称</a:t>
            </a:r>
            <a:r>
              <a:rPr lang="zh-CN" altLang="en-US" sz="1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位置计数法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5367" name="Text Box 10"/>
          <p:cNvSpPr txBox="1"/>
          <p:nvPr/>
        </p:nvSpPr>
        <p:spPr>
          <a:xfrm>
            <a:off x="2163763" y="1464855"/>
            <a:ext cx="2392362" cy="784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  千  百  十  个</a:t>
            </a: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  位  位  位  位</a:t>
            </a:r>
          </a:p>
        </p:txBody>
      </p:sp>
      <p:grpSp>
        <p:nvGrpSpPr>
          <p:cNvPr id="15368" name="Group 13"/>
          <p:cNvGrpSpPr/>
          <p:nvPr/>
        </p:nvGrpSpPr>
        <p:grpSpPr>
          <a:xfrm>
            <a:off x="4013200" y="2945993"/>
            <a:ext cx="1447800" cy="593725"/>
            <a:chOff x="2888" y="912"/>
            <a:chExt cx="912" cy="499"/>
          </a:xfrm>
        </p:grpSpPr>
        <p:sp>
          <p:nvSpPr>
            <p:cNvPr id="15372" name="Text Box 11"/>
            <p:cNvSpPr txBox="1"/>
            <p:nvPr/>
          </p:nvSpPr>
          <p:spPr>
            <a:xfrm>
              <a:off x="2888" y="1104"/>
              <a:ext cx="91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小数点</a:t>
              </a:r>
            </a:p>
          </p:txBody>
        </p:sp>
        <p:sp>
          <p:nvSpPr>
            <p:cNvPr id="15373" name="Line 12"/>
            <p:cNvSpPr/>
            <p:nvPr/>
          </p:nvSpPr>
          <p:spPr>
            <a:xfrm flipH="1" flipV="1">
              <a:off x="3224" y="912"/>
              <a:ext cx="0" cy="19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9" name="Text Box 15"/>
          <p:cNvSpPr txBox="1"/>
          <p:nvPr/>
        </p:nvSpPr>
        <p:spPr>
          <a:xfrm>
            <a:off x="4665980" y="1458505"/>
            <a:ext cx="26428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  百  千  万  十万分  分  分  分  分  位  位  位  位  位</a:t>
            </a:r>
          </a:p>
        </p:txBody>
      </p:sp>
      <p:sp>
        <p:nvSpPr>
          <p:cNvPr id="15370" name="Rectangle 16"/>
          <p:cNvSpPr>
            <a:spLocks noGrp="1"/>
          </p:cNvSpPr>
          <p:nvPr>
            <p:ph type="title"/>
          </p:nvPr>
        </p:nvSpPr>
        <p:spPr>
          <a:xfrm>
            <a:off x="354330" y="721995"/>
            <a:ext cx="2743200" cy="52451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并列（式）表示法</a:t>
            </a:r>
          </a:p>
        </p:txBody>
      </p:sp>
      <p:sp>
        <p:nvSpPr>
          <p:cNvPr id="15371" name="Rectangle 2"/>
          <p:cNvSpPr txBox="1"/>
          <p:nvPr/>
        </p:nvSpPr>
        <p:spPr>
          <a:xfrm>
            <a:off x="5508625" y="52705"/>
            <a:ext cx="3111500" cy="4032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7E6F982-E95B-46F6-9586-54103BC834B3}"/>
              </a:ext>
            </a:extLst>
          </p:cNvPr>
          <p:cNvSpPr txBox="1">
            <a:spLocks/>
          </p:cNvSpPr>
          <p:nvPr/>
        </p:nvSpPr>
        <p:spPr>
          <a:xfrm>
            <a:off x="706437" y="1139621"/>
            <a:ext cx="2500947" cy="5245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将若干符号并列在一起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 txBox="1">
            <a:spLocks noGrp="1"/>
          </p:cNvSpPr>
          <p:nvPr/>
        </p:nvSpPr>
        <p:spPr>
          <a:xfrm>
            <a:off x="0" y="-7937"/>
            <a:ext cx="827088" cy="185737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buFont typeface="Arial" panose="020B0604020202020204" pitchFamily="34" charset="0"/>
            </a:pPr>
            <a:fld id="{BB962C8B-B14F-4D97-AF65-F5344CB8AC3E}" type="datetime1"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2025/2/16</a:t>
            </a:fld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灯片编号占位符 4"/>
          <p:cNvSpPr txBox="1">
            <a:spLocks noGrp="1"/>
          </p:cNvSpPr>
          <p:nvPr/>
        </p:nvSpPr>
        <p:spPr>
          <a:xfrm>
            <a:off x="8785225" y="4894263"/>
            <a:ext cx="395288" cy="249237"/>
          </a:xfrm>
          <a:prstGeom prst="rect">
            <a:avLst/>
          </a:prstGeom>
          <a:solidFill>
            <a:srgbClr val="CC99FF"/>
          </a:solidFill>
          <a:ln w="9525">
            <a:noFill/>
          </a:ln>
        </p:spPr>
        <p:txBody>
          <a:bodyPr/>
          <a:lstStyle/>
          <a:p>
            <a:pPr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50</a:t>
            </a:fld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23850" y="555625"/>
            <a:ext cx="8569325" cy="417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常见的有权码编码方法：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8421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码，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2421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码、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5211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码、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4311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码和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84-2-1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四位二进制位的位权分别为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-1)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其最方便使用的共同特点为：</a:t>
            </a:r>
            <a:br>
              <a:rPr lang="zh-CN" altLang="en-US" sz="2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(1)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2421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码、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5211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码、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4311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码，任何两个十进制数位，采用这三种编码的任何一种编码，它们相加之和等于或大于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时，其结果的最高位向左产生进位，小于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时则不产生进位。</a:t>
            </a:r>
            <a:r>
              <a:rPr lang="zh-CN" altLang="en-US" sz="2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这一特点有利于实现</a:t>
            </a:r>
            <a:r>
              <a:rPr lang="zh-CN" altLang="en-US" sz="2000" dirty="0">
                <a:solidFill>
                  <a:srgbClr val="FF0066"/>
                </a:solidFill>
                <a:ea typeface="华文新魏" panose="02010800040101010101" pitchFamily="2" charset="-122"/>
              </a:rPr>
              <a:t>“</a:t>
            </a:r>
            <a:r>
              <a:rPr lang="zh-CN" altLang="en-US" sz="2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逢十进位</a:t>
            </a:r>
            <a:r>
              <a:rPr lang="zh-CN" altLang="en-US" sz="2000" dirty="0">
                <a:solidFill>
                  <a:srgbClr val="FF0066"/>
                </a:solidFill>
                <a:ea typeface="华文新魏" panose="02010800040101010101" pitchFamily="2" charset="-122"/>
              </a:rPr>
              <a:t>”</a:t>
            </a:r>
            <a:r>
              <a:rPr lang="zh-CN" altLang="en-US" sz="2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的计数和加法规则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(2)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2421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码、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5211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码、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4311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码和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84-2-1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码，任何两个十进制数位，采用这四种编码的任何一种编码，它们相加其和等于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时，即它们的二进制编码位互为反码，则其结果的四个二进制位一定是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1111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能较好地体现十进制的按</a:t>
            </a:r>
            <a:r>
              <a:rPr lang="en-US" altLang="zh-CN" sz="2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取补与二进制的按</a:t>
            </a:r>
            <a:r>
              <a:rPr lang="en-US" altLang="zh-CN" sz="2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取补的对应关系，这对减法很有用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 txBox="1">
            <a:spLocks noGrp="1"/>
          </p:cNvSpPr>
          <p:nvPr/>
        </p:nvSpPr>
        <p:spPr>
          <a:xfrm>
            <a:off x="0" y="-7937"/>
            <a:ext cx="827088" cy="185737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eaLnBrk="1" hangingPunct="1">
              <a:buFont typeface="Arial" panose="020B0604020202020204" pitchFamily="34" charset="0"/>
            </a:pPr>
            <a:fld id="{BB962C8B-B14F-4D97-AF65-F5344CB8AC3E}" type="datetime1"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2025/2/16</a:t>
            </a:fld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灯片编号占位符 4"/>
          <p:cNvSpPr txBox="1">
            <a:spLocks noGrp="1"/>
          </p:cNvSpPr>
          <p:nvPr/>
        </p:nvSpPr>
        <p:spPr>
          <a:xfrm>
            <a:off x="8820150" y="4894263"/>
            <a:ext cx="396875" cy="250825"/>
          </a:xfrm>
          <a:prstGeom prst="rect">
            <a:avLst/>
          </a:prstGeom>
          <a:solidFill>
            <a:srgbClr val="CC99FF"/>
          </a:solidFill>
          <a:ln w="9525">
            <a:noFill/>
          </a:ln>
        </p:spPr>
        <p:txBody>
          <a:bodyPr/>
          <a:lstStyle/>
          <a:p>
            <a:pPr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51</a:t>
            </a:fld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66"/>
                </a:solidFill>
              </a:rPr>
              <a:t>M</a:t>
            </a:r>
            <a:r>
              <a:rPr lang="zh-CN" altLang="en-US" b="1" dirty="0">
                <a:solidFill>
                  <a:srgbClr val="FF0066"/>
                </a:solidFill>
              </a:rPr>
              <a:t>中取</a:t>
            </a:r>
            <a:r>
              <a:rPr lang="en-US" altLang="zh-CN" b="1" dirty="0">
                <a:solidFill>
                  <a:srgbClr val="FF0066"/>
                </a:solidFill>
              </a:rPr>
              <a:t>N</a:t>
            </a:r>
            <a:r>
              <a:rPr lang="zh-CN" altLang="en-US" b="1" dirty="0">
                <a:solidFill>
                  <a:srgbClr val="FF0066"/>
                </a:solidFill>
              </a:rPr>
              <a:t>码</a:t>
            </a:r>
          </a:p>
        </p:txBody>
      </p:sp>
      <p:pic>
        <p:nvPicPr>
          <p:cNvPr id="86021" name="Picture 4" descr="1-9"/>
          <p:cNvPicPr>
            <a:picLocks noGrp="1" noChangeAspect="1"/>
          </p:cNvPicPr>
          <p:nvPr>
            <p:ph type="body"/>
          </p:nvPr>
        </p:nvPicPr>
        <p:blipFill>
          <a:blip r:embed="rId2"/>
          <a:stretch>
            <a:fillRect/>
          </a:stretch>
        </p:blipFill>
        <p:spPr>
          <a:xfrm>
            <a:off x="750888" y="1485900"/>
            <a:ext cx="7642225" cy="308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2" name="Text Box 37"/>
          <p:cNvSpPr txBox="1"/>
          <p:nvPr/>
        </p:nvSpPr>
        <p:spPr>
          <a:xfrm>
            <a:off x="3491865" y="555308"/>
            <a:ext cx="467042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记住十进制数的最常用三种代码表示，了解其作用！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52</a:t>
            </a:fld>
            <a:endParaRPr lang="zh-CN" altLang="en-US" sz="900" dirty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5540" name="Text Box 6"/>
          <p:cNvSpPr txBox="1"/>
          <p:nvPr/>
        </p:nvSpPr>
        <p:spPr>
          <a:xfrm>
            <a:off x="892175" y="1446213"/>
            <a:ext cx="8305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目的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：解决代码在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形成或传输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过程中可能会发生</a:t>
            </a:r>
          </a:p>
        </p:txBody>
      </p:sp>
      <p:sp>
        <p:nvSpPr>
          <p:cNvPr id="65541" name="Text Box 8"/>
          <p:cNvSpPr txBox="1"/>
          <p:nvPr/>
        </p:nvSpPr>
        <p:spPr>
          <a:xfrm>
            <a:off x="1680845" y="1903413"/>
            <a:ext cx="6477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的错误，提高数字系统的安全性</a:t>
            </a:r>
          </a:p>
        </p:txBody>
      </p:sp>
      <p:sp>
        <p:nvSpPr>
          <p:cNvPr id="65542" name="Text Box 9"/>
          <p:cNvSpPr txBox="1"/>
          <p:nvPr/>
        </p:nvSpPr>
        <p:spPr>
          <a:xfrm>
            <a:off x="892175" y="2439988"/>
            <a:ext cx="8610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：使代码自身具有一种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特征或抗破坏能力</a:t>
            </a:r>
          </a:p>
        </p:txBody>
      </p:sp>
      <p:sp>
        <p:nvSpPr>
          <p:cNvPr id="65543" name="Text Box 10"/>
          <p:cNvSpPr txBox="1"/>
          <p:nvPr/>
        </p:nvSpPr>
        <p:spPr>
          <a:xfrm>
            <a:off x="892175" y="2989263"/>
            <a:ext cx="4114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作用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      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不易出错</a:t>
            </a:r>
          </a:p>
        </p:txBody>
      </p:sp>
      <p:sp>
        <p:nvSpPr>
          <p:cNvPr id="65544" name="Text Box 11"/>
          <p:cNvSpPr txBox="1"/>
          <p:nvPr/>
        </p:nvSpPr>
        <p:spPr>
          <a:xfrm>
            <a:off x="2035175" y="3474403"/>
            <a:ext cx="4724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若出错时易发现错误</a:t>
            </a:r>
          </a:p>
        </p:txBody>
      </p:sp>
      <p:sp>
        <p:nvSpPr>
          <p:cNvPr id="65545" name="Text Box 12"/>
          <p:cNvSpPr txBox="1"/>
          <p:nvPr/>
        </p:nvSpPr>
        <p:spPr>
          <a:xfrm>
            <a:off x="2035175" y="3960813"/>
            <a:ext cx="6248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出错时易查错且易纠错</a:t>
            </a:r>
          </a:p>
        </p:txBody>
      </p:sp>
      <p:sp>
        <p:nvSpPr>
          <p:cNvPr id="65546" name="Rectangle 15"/>
          <p:cNvSpPr>
            <a:spLocks noGrp="1"/>
          </p:cNvSpPr>
          <p:nvPr>
            <p:ph type="title"/>
          </p:nvPr>
        </p:nvSpPr>
        <p:spPr>
          <a:xfrm>
            <a:off x="739775" y="768033"/>
            <a:ext cx="8458200" cy="8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1.2.4  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可靠性编码（一种特殊的编码技术，使用广泛）	</a:t>
            </a:r>
          </a:p>
        </p:txBody>
      </p:sp>
    </p:spTree>
  </p:cSld>
  <p:clrMapOvr>
    <a:masterClrMapping/>
  </p:clrMapOvr>
  <p:transition advTm="25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6519616-D2AC-4045-8484-604F71821478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ea"/>
            </a:endParaRPr>
          </a:p>
        </p:txBody>
      </p:sp>
      <p:sp>
        <p:nvSpPr>
          <p:cNvPr id="6656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53</a:t>
            </a:fld>
            <a:endParaRPr lang="en-US" altLang="zh-CN" sz="900" dirty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5540" name="Oval 22"/>
          <p:cNvSpPr/>
          <p:nvPr/>
        </p:nvSpPr>
        <p:spPr>
          <a:xfrm>
            <a:off x="1120775" y="3200400"/>
            <a:ext cx="4267200" cy="62865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5541" name="Text Box 27"/>
          <p:cNvSpPr txBox="1"/>
          <p:nvPr/>
        </p:nvSpPr>
        <p:spPr>
          <a:xfrm>
            <a:off x="3940175" y="2817813"/>
            <a:ext cx="19812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状态先变化</a:t>
            </a:r>
          </a:p>
        </p:txBody>
      </p:sp>
      <p:sp>
        <p:nvSpPr>
          <p:cNvPr id="65542" name="Text Box 26"/>
          <p:cNvSpPr txBox="1"/>
          <p:nvPr/>
        </p:nvSpPr>
        <p:spPr>
          <a:xfrm>
            <a:off x="1120775" y="2828925"/>
            <a:ext cx="1981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状态先变化</a:t>
            </a:r>
          </a:p>
        </p:txBody>
      </p:sp>
      <p:sp>
        <p:nvSpPr>
          <p:cNvPr id="66567" name="Rectangle 2"/>
          <p:cNvSpPr>
            <a:spLocks noGrp="1"/>
          </p:cNvSpPr>
          <p:nvPr>
            <p:ph type="title"/>
          </p:nvPr>
        </p:nvSpPr>
        <p:spPr>
          <a:xfrm>
            <a:off x="533400" y="574675"/>
            <a:ext cx="7772400" cy="8572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1)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格雷码（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Gray)</a:t>
            </a:r>
          </a:p>
        </p:txBody>
      </p:sp>
      <p:sp>
        <p:nvSpPr>
          <p:cNvPr id="66568" name="Rectangle 3"/>
          <p:cNvSpPr>
            <a:spLocks noGrp="1"/>
          </p:cNvSpPr>
          <p:nvPr>
            <p:ph idx="1"/>
          </p:nvPr>
        </p:nvSpPr>
        <p:spPr>
          <a:xfrm>
            <a:off x="654050" y="1030288"/>
            <a:ext cx="8763000" cy="1657350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特点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：任意两个相邻数的代码只有一位二进制数不同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目的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：减少代码生成时发生错误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例：四位二进制加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计数器，工作时有如下情况出现</a:t>
            </a:r>
          </a:p>
        </p:txBody>
      </p:sp>
      <p:grpSp>
        <p:nvGrpSpPr>
          <p:cNvPr id="65545" name="Group 5"/>
          <p:cNvGrpSpPr/>
          <p:nvPr/>
        </p:nvGrpSpPr>
        <p:grpSpPr>
          <a:xfrm>
            <a:off x="2111375" y="3143250"/>
            <a:ext cx="914400" cy="587375"/>
            <a:chOff x="1872" y="2496"/>
            <a:chExt cx="576" cy="493"/>
          </a:xfrm>
        </p:grpSpPr>
        <p:sp>
          <p:nvSpPr>
            <p:cNvPr id="66592" name="Line 6"/>
            <p:cNvSpPr/>
            <p:nvPr/>
          </p:nvSpPr>
          <p:spPr>
            <a:xfrm flipH="1">
              <a:off x="2160" y="2496"/>
              <a:ext cx="144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Text Box 7"/>
            <p:cNvSpPr txBox="1"/>
            <p:nvPr/>
          </p:nvSpPr>
          <p:spPr>
            <a:xfrm>
              <a:off x="1872" y="2682"/>
              <a:ext cx="576" cy="307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0000</a:t>
              </a:r>
            </a:p>
          </p:txBody>
        </p:sp>
      </p:grpSp>
      <p:grpSp>
        <p:nvGrpSpPr>
          <p:cNvPr id="65546" name="Group 8"/>
          <p:cNvGrpSpPr/>
          <p:nvPr/>
        </p:nvGrpSpPr>
        <p:grpSpPr>
          <a:xfrm>
            <a:off x="2797175" y="2571750"/>
            <a:ext cx="914400" cy="587375"/>
            <a:chOff x="2304" y="2016"/>
            <a:chExt cx="576" cy="493"/>
          </a:xfrm>
        </p:grpSpPr>
        <p:sp>
          <p:nvSpPr>
            <p:cNvPr id="66590" name="Line 9"/>
            <p:cNvSpPr/>
            <p:nvPr/>
          </p:nvSpPr>
          <p:spPr>
            <a:xfrm>
              <a:off x="2592" y="201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Text Box 10"/>
            <p:cNvSpPr txBox="1"/>
            <p:nvPr/>
          </p:nvSpPr>
          <p:spPr>
            <a:xfrm>
              <a:off x="2304" y="2202"/>
              <a:ext cx="576" cy="307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0001</a:t>
              </a:r>
            </a:p>
          </p:txBody>
        </p:sp>
      </p:grpSp>
      <p:grpSp>
        <p:nvGrpSpPr>
          <p:cNvPr id="65547" name="Group 11"/>
          <p:cNvGrpSpPr/>
          <p:nvPr/>
        </p:nvGrpSpPr>
        <p:grpSpPr>
          <a:xfrm>
            <a:off x="3556000" y="3143250"/>
            <a:ext cx="917575" cy="800100"/>
            <a:chOff x="2782" y="2496"/>
            <a:chExt cx="578" cy="672"/>
          </a:xfrm>
        </p:grpSpPr>
        <p:sp>
          <p:nvSpPr>
            <p:cNvPr id="66585" name="Text Box 13"/>
            <p:cNvSpPr txBox="1"/>
            <p:nvPr/>
          </p:nvSpPr>
          <p:spPr>
            <a:xfrm>
              <a:off x="2784" y="2682"/>
              <a:ext cx="576" cy="31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0011</a:t>
              </a:r>
            </a:p>
          </p:txBody>
        </p:sp>
        <p:sp>
          <p:nvSpPr>
            <p:cNvPr id="66586" name="Line 12"/>
            <p:cNvSpPr/>
            <p:nvPr/>
          </p:nvSpPr>
          <p:spPr>
            <a:xfrm>
              <a:off x="2880" y="2496"/>
              <a:ext cx="192" cy="19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7" name="Line 14"/>
            <p:cNvSpPr/>
            <p:nvPr/>
          </p:nvSpPr>
          <p:spPr>
            <a:xfrm flipH="1">
              <a:off x="2880" y="2976"/>
              <a:ext cx="144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Text Box 13"/>
            <p:cNvSpPr txBox="1"/>
            <p:nvPr/>
          </p:nvSpPr>
          <p:spPr>
            <a:xfrm>
              <a:off x="2782" y="2686"/>
              <a:ext cx="576" cy="31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0011</a:t>
              </a:r>
            </a:p>
          </p:txBody>
        </p:sp>
        <p:sp>
          <p:nvSpPr>
            <p:cNvPr id="66589" name="Line 12"/>
            <p:cNvSpPr/>
            <p:nvPr/>
          </p:nvSpPr>
          <p:spPr>
            <a:xfrm>
              <a:off x="2878" y="2500"/>
              <a:ext cx="192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48" name="Group 15"/>
          <p:cNvGrpSpPr/>
          <p:nvPr/>
        </p:nvGrpSpPr>
        <p:grpSpPr>
          <a:xfrm>
            <a:off x="2568575" y="3714750"/>
            <a:ext cx="1143000" cy="587375"/>
            <a:chOff x="2160" y="2976"/>
            <a:chExt cx="720" cy="493"/>
          </a:xfrm>
        </p:grpSpPr>
        <p:sp>
          <p:nvSpPr>
            <p:cNvPr id="66583" name="Line 16"/>
            <p:cNvSpPr/>
            <p:nvPr/>
          </p:nvSpPr>
          <p:spPr>
            <a:xfrm>
              <a:off x="2160" y="2976"/>
              <a:ext cx="144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Text Box 17"/>
            <p:cNvSpPr txBox="1"/>
            <p:nvPr/>
          </p:nvSpPr>
          <p:spPr>
            <a:xfrm>
              <a:off x="2304" y="3162"/>
              <a:ext cx="576" cy="307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0010</a:t>
              </a:r>
            </a:p>
          </p:txBody>
        </p:sp>
      </p:grpSp>
      <p:grpSp>
        <p:nvGrpSpPr>
          <p:cNvPr id="65549" name="Group 18"/>
          <p:cNvGrpSpPr/>
          <p:nvPr/>
        </p:nvGrpSpPr>
        <p:grpSpPr>
          <a:xfrm>
            <a:off x="2797175" y="4286250"/>
            <a:ext cx="914400" cy="800100"/>
            <a:chOff x="2304" y="3456"/>
            <a:chExt cx="576" cy="672"/>
          </a:xfrm>
        </p:grpSpPr>
        <p:sp>
          <p:nvSpPr>
            <p:cNvPr id="66580" name="Line 19"/>
            <p:cNvSpPr/>
            <p:nvPr/>
          </p:nvSpPr>
          <p:spPr>
            <a:xfrm>
              <a:off x="2592" y="345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Text Box 20"/>
            <p:cNvSpPr txBox="1"/>
            <p:nvPr/>
          </p:nvSpPr>
          <p:spPr>
            <a:xfrm>
              <a:off x="2304" y="3642"/>
              <a:ext cx="576" cy="31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0011</a:t>
              </a:r>
            </a:p>
          </p:txBody>
        </p:sp>
        <p:sp>
          <p:nvSpPr>
            <p:cNvPr id="66582" name="Line 21"/>
            <p:cNvSpPr/>
            <p:nvPr/>
          </p:nvSpPr>
          <p:spPr>
            <a:xfrm>
              <a:off x="2592" y="393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50" name="Group 23"/>
          <p:cNvGrpSpPr/>
          <p:nvPr/>
        </p:nvGrpSpPr>
        <p:grpSpPr>
          <a:xfrm>
            <a:off x="1273175" y="2171700"/>
            <a:ext cx="2438400" cy="425450"/>
            <a:chOff x="1344" y="1680"/>
            <a:chExt cx="1536" cy="358"/>
          </a:xfrm>
        </p:grpSpPr>
        <p:sp>
          <p:nvSpPr>
            <p:cNvPr id="66578" name="Text Box 24"/>
            <p:cNvSpPr txBox="1"/>
            <p:nvPr/>
          </p:nvSpPr>
          <p:spPr>
            <a:xfrm>
              <a:off x="2304" y="1728"/>
              <a:ext cx="576" cy="31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0000</a:t>
              </a:r>
            </a:p>
          </p:txBody>
        </p:sp>
        <p:sp>
          <p:nvSpPr>
            <p:cNvPr id="66579" name="Text Box 25"/>
            <p:cNvSpPr txBox="1"/>
            <p:nvPr/>
          </p:nvSpPr>
          <p:spPr>
            <a:xfrm>
              <a:off x="1344" y="1680"/>
              <a:ext cx="1104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</p:grpSp>
      <p:grpSp>
        <p:nvGrpSpPr>
          <p:cNvPr id="65551" name="Group 28"/>
          <p:cNvGrpSpPr/>
          <p:nvPr/>
        </p:nvGrpSpPr>
        <p:grpSpPr>
          <a:xfrm>
            <a:off x="5387975" y="3257550"/>
            <a:ext cx="2057400" cy="647700"/>
            <a:chOff x="3936" y="2554"/>
            <a:chExt cx="1488" cy="543"/>
          </a:xfrm>
        </p:grpSpPr>
        <p:sp>
          <p:nvSpPr>
            <p:cNvPr id="66576" name="Text Box 29"/>
            <p:cNvSpPr txBox="1"/>
            <p:nvPr/>
          </p:nvSpPr>
          <p:spPr>
            <a:xfrm>
              <a:off x="4224" y="2554"/>
              <a:ext cx="1200" cy="54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不应当出现的暂态</a:t>
              </a:r>
            </a:p>
          </p:txBody>
        </p:sp>
        <p:sp>
          <p:nvSpPr>
            <p:cNvPr id="66577" name="Line 30"/>
            <p:cNvSpPr/>
            <p:nvPr/>
          </p:nvSpPr>
          <p:spPr>
            <a:xfrm>
              <a:off x="3936" y="2794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1" grpId="0"/>
      <p:bldP spid="655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54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title"/>
          </p:nvPr>
        </p:nvSpPr>
        <p:spPr>
          <a:xfrm>
            <a:off x="228600" y="546100"/>
            <a:ext cx="8763000" cy="5127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几种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码、步进码和二进制码对照表</a:t>
            </a:r>
          </a:p>
        </p:txBody>
      </p:sp>
      <p:graphicFrame>
        <p:nvGraphicFramePr>
          <p:cNvPr id="98345" name="Group 4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3700" y="1054100"/>
          <a:ext cx="7781925" cy="36544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1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十进制数</a:t>
                      </a:r>
                    </a:p>
                  </a:txBody>
                  <a:tcPr marL="91447" marR="91447" marT="34292" marB="3429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二进制数</a:t>
                      </a: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典型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Gray</a:t>
                      </a: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十进制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Gray</a:t>
                      </a: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码⑴ </a:t>
                      </a: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十进制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Gray</a:t>
                      </a: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码⑵</a:t>
                      </a: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步进码</a:t>
                      </a: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</a:p>
                  </a:txBody>
                  <a:tcPr marL="91447" marR="91447" marT="34292" marB="3429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1111</a:t>
                      </a: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</a:t>
                      </a: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47" marR="91447" marT="34292" marB="342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 flipV="1">
            <a:off x="1700530" y="3507105"/>
            <a:ext cx="6475095" cy="15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55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2" name="Text Box 6"/>
          <p:cNvSpPr txBox="1"/>
          <p:nvPr/>
        </p:nvSpPr>
        <p:spPr>
          <a:xfrm>
            <a:off x="827088" y="1563688"/>
            <a:ext cx="72390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设：二进制码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 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8613" name="Text Box 8"/>
          <p:cNvSpPr txBox="1"/>
          <p:nvPr/>
        </p:nvSpPr>
        <p:spPr>
          <a:xfrm>
            <a:off x="1282700" y="2503488"/>
            <a:ext cx="2743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8614" name="Group 64"/>
          <p:cNvGrpSpPr/>
          <p:nvPr/>
        </p:nvGrpSpPr>
        <p:grpSpPr>
          <a:xfrm>
            <a:off x="5051425" y="1866900"/>
            <a:ext cx="398463" cy="769094"/>
            <a:chOff x="4704" y="1056"/>
            <a:chExt cx="384" cy="838"/>
          </a:xfrm>
        </p:grpSpPr>
        <p:sp>
          <p:nvSpPr>
            <p:cNvPr id="68665" name="Text Box 10"/>
            <p:cNvSpPr txBox="1"/>
            <p:nvPr/>
          </p:nvSpPr>
          <p:spPr>
            <a:xfrm>
              <a:off x="4728" y="1243"/>
              <a:ext cx="288" cy="39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68666" name="Line 11"/>
            <p:cNvSpPr/>
            <p:nvPr/>
          </p:nvSpPr>
          <p:spPr>
            <a:xfrm flipH="1">
              <a:off x="4944" y="1056"/>
              <a:ext cx="144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7" name="Line 12"/>
            <p:cNvSpPr/>
            <p:nvPr/>
          </p:nvSpPr>
          <p:spPr>
            <a:xfrm>
              <a:off x="4704" y="1056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8" name="Line 13"/>
            <p:cNvSpPr/>
            <p:nvPr/>
          </p:nvSpPr>
          <p:spPr>
            <a:xfrm>
              <a:off x="4939" y="160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15" name="Text Box 30"/>
          <p:cNvSpPr txBox="1"/>
          <p:nvPr/>
        </p:nvSpPr>
        <p:spPr>
          <a:xfrm>
            <a:off x="3517900" y="1563688"/>
            <a:ext cx="6096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8616" name="Text Box 31"/>
          <p:cNvSpPr txBox="1"/>
          <p:nvPr/>
        </p:nvSpPr>
        <p:spPr>
          <a:xfrm>
            <a:off x="798513" y="2997200"/>
            <a:ext cx="73421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二进制码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1     1    1    0</a:t>
            </a:r>
            <a:endParaRPr lang="en-US" altLang="zh-CN" sz="1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7" name="Text Box 32"/>
          <p:cNvSpPr txBox="1"/>
          <p:nvPr/>
        </p:nvSpPr>
        <p:spPr>
          <a:xfrm>
            <a:off x="1282700" y="4044950"/>
            <a:ext cx="3048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800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8" name="Text Box 54"/>
          <p:cNvSpPr txBox="1"/>
          <p:nvPr/>
        </p:nvSpPr>
        <p:spPr>
          <a:xfrm>
            <a:off x="3348355" y="2997200"/>
            <a:ext cx="8978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8619" name="Text Box 56"/>
          <p:cNvSpPr txBox="1"/>
          <p:nvPr/>
        </p:nvSpPr>
        <p:spPr>
          <a:xfrm>
            <a:off x="5133715" y="2537579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20" name="Text Box 57"/>
          <p:cNvSpPr txBox="1"/>
          <p:nvPr/>
        </p:nvSpPr>
        <p:spPr>
          <a:xfrm>
            <a:off x="4167702" y="2521495"/>
            <a:ext cx="541139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</a:t>
            </a:r>
          </a:p>
        </p:txBody>
      </p:sp>
      <p:sp>
        <p:nvSpPr>
          <p:cNvPr id="68621" name="Text Box 58"/>
          <p:cNvSpPr txBox="1"/>
          <p:nvPr/>
        </p:nvSpPr>
        <p:spPr>
          <a:xfrm>
            <a:off x="3625851" y="2522537"/>
            <a:ext cx="565149" cy="378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</a:p>
        </p:txBody>
      </p:sp>
      <p:sp>
        <p:nvSpPr>
          <p:cNvPr id="68622" name="Text Box 59"/>
          <p:cNvSpPr txBox="1"/>
          <p:nvPr/>
        </p:nvSpPr>
        <p:spPr>
          <a:xfrm>
            <a:off x="4246563" y="4078288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8623" name="Text Box 60"/>
          <p:cNvSpPr txBox="1"/>
          <p:nvPr/>
        </p:nvSpPr>
        <p:spPr>
          <a:xfrm>
            <a:off x="4884738" y="4078288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8624" name="Text Box 61"/>
          <p:cNvSpPr txBox="1"/>
          <p:nvPr/>
        </p:nvSpPr>
        <p:spPr>
          <a:xfrm>
            <a:off x="5422900" y="4078288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68625" name="Text Box 62"/>
          <p:cNvSpPr txBox="1"/>
          <p:nvPr/>
        </p:nvSpPr>
        <p:spPr>
          <a:xfrm>
            <a:off x="3613150" y="4078288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68626" name="Group 65"/>
          <p:cNvGrpSpPr/>
          <p:nvPr/>
        </p:nvGrpSpPr>
        <p:grpSpPr>
          <a:xfrm>
            <a:off x="5518150" y="1866900"/>
            <a:ext cx="398463" cy="750739"/>
            <a:chOff x="4704" y="1056"/>
            <a:chExt cx="384" cy="818"/>
          </a:xfrm>
        </p:grpSpPr>
        <p:sp>
          <p:nvSpPr>
            <p:cNvPr id="68661" name="Text Box 66"/>
            <p:cNvSpPr txBox="1"/>
            <p:nvPr/>
          </p:nvSpPr>
          <p:spPr>
            <a:xfrm>
              <a:off x="4741" y="1243"/>
              <a:ext cx="288" cy="39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68662" name="Line 67"/>
            <p:cNvSpPr/>
            <p:nvPr/>
          </p:nvSpPr>
          <p:spPr>
            <a:xfrm flipH="1">
              <a:off x="4944" y="1056"/>
              <a:ext cx="144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3" name="Line 68"/>
            <p:cNvSpPr/>
            <p:nvPr/>
          </p:nvSpPr>
          <p:spPr>
            <a:xfrm>
              <a:off x="4704" y="1056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4" name="Line 69"/>
            <p:cNvSpPr/>
            <p:nvPr/>
          </p:nvSpPr>
          <p:spPr>
            <a:xfrm>
              <a:off x="4944" y="158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27" name="Group 70"/>
          <p:cNvGrpSpPr/>
          <p:nvPr/>
        </p:nvGrpSpPr>
        <p:grpSpPr>
          <a:xfrm>
            <a:off x="4198445" y="1900856"/>
            <a:ext cx="391707" cy="746149"/>
            <a:chOff x="4745" y="1093"/>
            <a:chExt cx="379" cy="813"/>
          </a:xfrm>
        </p:grpSpPr>
        <p:sp>
          <p:nvSpPr>
            <p:cNvPr id="68657" name="Text Box 71"/>
            <p:cNvSpPr txBox="1"/>
            <p:nvPr/>
          </p:nvSpPr>
          <p:spPr>
            <a:xfrm>
              <a:off x="4764" y="1275"/>
              <a:ext cx="288" cy="39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68658" name="Line 72"/>
            <p:cNvSpPr/>
            <p:nvPr/>
          </p:nvSpPr>
          <p:spPr>
            <a:xfrm flipH="1">
              <a:off x="4980" y="1093"/>
              <a:ext cx="144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73"/>
            <p:cNvSpPr/>
            <p:nvPr/>
          </p:nvSpPr>
          <p:spPr>
            <a:xfrm>
              <a:off x="4745" y="1093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Line 74"/>
            <p:cNvSpPr/>
            <p:nvPr/>
          </p:nvSpPr>
          <p:spPr>
            <a:xfrm>
              <a:off x="4974" y="161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28" name="Group 75"/>
          <p:cNvGrpSpPr/>
          <p:nvPr/>
        </p:nvGrpSpPr>
        <p:grpSpPr>
          <a:xfrm>
            <a:off x="3690875" y="1877219"/>
            <a:ext cx="398463" cy="776436"/>
            <a:chOff x="4704" y="1056"/>
            <a:chExt cx="384" cy="846"/>
          </a:xfrm>
        </p:grpSpPr>
        <p:sp>
          <p:nvSpPr>
            <p:cNvPr id="68653" name="Text Box 76"/>
            <p:cNvSpPr txBox="1"/>
            <p:nvPr/>
          </p:nvSpPr>
          <p:spPr>
            <a:xfrm>
              <a:off x="4713" y="1254"/>
              <a:ext cx="318" cy="39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68654" name="Line 77"/>
            <p:cNvSpPr/>
            <p:nvPr/>
          </p:nvSpPr>
          <p:spPr>
            <a:xfrm flipH="1">
              <a:off x="4944" y="1056"/>
              <a:ext cx="144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5" name="Line 78"/>
            <p:cNvSpPr/>
            <p:nvPr/>
          </p:nvSpPr>
          <p:spPr>
            <a:xfrm>
              <a:off x="4704" y="1056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6" name="Line 79"/>
            <p:cNvSpPr/>
            <p:nvPr/>
          </p:nvSpPr>
          <p:spPr>
            <a:xfrm>
              <a:off x="4902" y="161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29" name="Group 80"/>
          <p:cNvGrpSpPr/>
          <p:nvPr/>
        </p:nvGrpSpPr>
        <p:grpSpPr>
          <a:xfrm>
            <a:off x="5307013" y="3408363"/>
            <a:ext cx="398462" cy="704850"/>
            <a:chOff x="4704" y="1056"/>
            <a:chExt cx="384" cy="768"/>
          </a:xfrm>
        </p:grpSpPr>
        <p:sp>
          <p:nvSpPr>
            <p:cNvPr id="68649" name="Text Box 81"/>
            <p:cNvSpPr txBox="1"/>
            <p:nvPr/>
          </p:nvSpPr>
          <p:spPr>
            <a:xfrm>
              <a:off x="4707" y="1248"/>
              <a:ext cx="288" cy="39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68650" name="Line 82"/>
            <p:cNvSpPr/>
            <p:nvPr/>
          </p:nvSpPr>
          <p:spPr>
            <a:xfrm flipH="1">
              <a:off x="4944" y="1056"/>
              <a:ext cx="144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Line 83"/>
            <p:cNvSpPr/>
            <p:nvPr/>
          </p:nvSpPr>
          <p:spPr>
            <a:xfrm>
              <a:off x="4704" y="1056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Line 84"/>
            <p:cNvSpPr/>
            <p:nvPr/>
          </p:nvSpPr>
          <p:spPr>
            <a:xfrm>
              <a:off x="4944" y="153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30" name="Group 85"/>
          <p:cNvGrpSpPr/>
          <p:nvPr/>
        </p:nvGrpSpPr>
        <p:grpSpPr>
          <a:xfrm>
            <a:off x="4765675" y="3408363"/>
            <a:ext cx="396875" cy="704850"/>
            <a:chOff x="4704" y="1056"/>
            <a:chExt cx="384" cy="768"/>
          </a:xfrm>
        </p:grpSpPr>
        <p:sp>
          <p:nvSpPr>
            <p:cNvPr id="68645" name="Text Box 86"/>
            <p:cNvSpPr txBox="1"/>
            <p:nvPr/>
          </p:nvSpPr>
          <p:spPr>
            <a:xfrm>
              <a:off x="4707" y="1248"/>
              <a:ext cx="288" cy="39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68646" name="Line 87"/>
            <p:cNvSpPr/>
            <p:nvPr/>
          </p:nvSpPr>
          <p:spPr>
            <a:xfrm flipH="1">
              <a:off x="4944" y="1056"/>
              <a:ext cx="144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Line 88"/>
            <p:cNvSpPr/>
            <p:nvPr/>
          </p:nvSpPr>
          <p:spPr>
            <a:xfrm>
              <a:off x="4704" y="1056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8" name="Line 89"/>
            <p:cNvSpPr/>
            <p:nvPr/>
          </p:nvSpPr>
          <p:spPr>
            <a:xfrm>
              <a:off x="4944" y="153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31" name="Group 90"/>
          <p:cNvGrpSpPr/>
          <p:nvPr/>
        </p:nvGrpSpPr>
        <p:grpSpPr>
          <a:xfrm>
            <a:off x="4151313" y="3408363"/>
            <a:ext cx="398462" cy="704850"/>
            <a:chOff x="4704" y="1056"/>
            <a:chExt cx="384" cy="768"/>
          </a:xfrm>
        </p:grpSpPr>
        <p:sp>
          <p:nvSpPr>
            <p:cNvPr id="68641" name="Text Box 91"/>
            <p:cNvSpPr txBox="1"/>
            <p:nvPr/>
          </p:nvSpPr>
          <p:spPr>
            <a:xfrm>
              <a:off x="4707" y="1248"/>
              <a:ext cx="288" cy="39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68642" name="Line 92"/>
            <p:cNvSpPr/>
            <p:nvPr/>
          </p:nvSpPr>
          <p:spPr>
            <a:xfrm flipH="1">
              <a:off x="4944" y="1056"/>
              <a:ext cx="144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3" name="Line 93"/>
            <p:cNvSpPr/>
            <p:nvPr/>
          </p:nvSpPr>
          <p:spPr>
            <a:xfrm>
              <a:off x="4704" y="1056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Line 94"/>
            <p:cNvSpPr/>
            <p:nvPr/>
          </p:nvSpPr>
          <p:spPr>
            <a:xfrm>
              <a:off x="4944" y="153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32" name="Group 95"/>
          <p:cNvGrpSpPr/>
          <p:nvPr/>
        </p:nvGrpSpPr>
        <p:grpSpPr>
          <a:xfrm>
            <a:off x="3536950" y="3408363"/>
            <a:ext cx="398463" cy="704850"/>
            <a:chOff x="4704" y="1056"/>
            <a:chExt cx="384" cy="768"/>
          </a:xfrm>
        </p:grpSpPr>
        <p:sp>
          <p:nvSpPr>
            <p:cNvPr id="68637" name="Text Box 96"/>
            <p:cNvSpPr txBox="1"/>
            <p:nvPr/>
          </p:nvSpPr>
          <p:spPr>
            <a:xfrm>
              <a:off x="4707" y="1248"/>
              <a:ext cx="288" cy="39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68638" name="Line 97"/>
            <p:cNvSpPr/>
            <p:nvPr/>
          </p:nvSpPr>
          <p:spPr>
            <a:xfrm flipH="1">
              <a:off x="4944" y="1056"/>
              <a:ext cx="144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Line 98"/>
            <p:cNvSpPr/>
            <p:nvPr/>
          </p:nvSpPr>
          <p:spPr>
            <a:xfrm>
              <a:off x="4704" y="1056"/>
              <a:ext cx="192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99"/>
            <p:cNvSpPr/>
            <p:nvPr/>
          </p:nvSpPr>
          <p:spPr>
            <a:xfrm>
              <a:off x="4944" y="153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33" name="Text Box 100"/>
          <p:cNvSpPr txBox="1"/>
          <p:nvPr/>
        </p:nvSpPr>
        <p:spPr>
          <a:xfrm>
            <a:off x="925830" y="1087438"/>
            <a:ext cx="6781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异或运算（运算符⊕）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,</a:t>
            </a:r>
          </a:p>
        </p:txBody>
      </p:sp>
      <p:sp>
        <p:nvSpPr>
          <p:cNvPr id="68634" name="Text Box 101"/>
          <p:cNvSpPr txBox="1"/>
          <p:nvPr/>
        </p:nvSpPr>
        <p:spPr>
          <a:xfrm>
            <a:off x="4699514" y="2494482"/>
            <a:ext cx="6858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35" name="Rectangle 102"/>
          <p:cNvSpPr>
            <a:spLocks noGrp="1"/>
          </p:cNvSpPr>
          <p:nvPr>
            <p:ph type="title"/>
          </p:nvPr>
        </p:nvSpPr>
        <p:spPr>
          <a:xfrm>
            <a:off x="628650" y="658813"/>
            <a:ext cx="777240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典型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是由二进制码生成的。</a:t>
            </a:r>
          </a:p>
        </p:txBody>
      </p:sp>
      <p:sp>
        <p:nvSpPr>
          <p:cNvPr id="68636" name="Text Box 55"/>
          <p:cNvSpPr txBox="1"/>
          <p:nvPr/>
        </p:nvSpPr>
        <p:spPr>
          <a:xfrm>
            <a:off x="5600304" y="2536825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5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9635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56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Text Box 5"/>
          <p:cNvSpPr txBox="1"/>
          <p:nvPr/>
        </p:nvSpPr>
        <p:spPr>
          <a:xfrm>
            <a:off x="2187575" y="1933575"/>
            <a:ext cx="5486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69637" name="Text Box 6"/>
          <p:cNvSpPr txBox="1"/>
          <p:nvPr/>
        </p:nvSpPr>
        <p:spPr>
          <a:xfrm>
            <a:off x="1751648" y="1933575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∵</a:t>
            </a:r>
          </a:p>
        </p:txBody>
      </p:sp>
      <p:sp>
        <p:nvSpPr>
          <p:cNvPr id="69638" name="Text Box 7"/>
          <p:cNvSpPr txBox="1"/>
          <p:nvPr/>
        </p:nvSpPr>
        <p:spPr>
          <a:xfrm>
            <a:off x="1779588" y="3175000"/>
            <a:ext cx="6858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∴</a:t>
            </a:r>
          </a:p>
        </p:txBody>
      </p:sp>
      <p:sp>
        <p:nvSpPr>
          <p:cNvPr id="69639" name="Text Box 9"/>
          <p:cNvSpPr txBox="1"/>
          <p:nvPr/>
        </p:nvSpPr>
        <p:spPr>
          <a:xfrm>
            <a:off x="1196975" y="3571875"/>
            <a:ext cx="42672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</a:p>
        </p:txBody>
      </p:sp>
      <p:sp>
        <p:nvSpPr>
          <p:cNvPr id="69640" name="Text Box 10"/>
          <p:cNvSpPr txBox="1"/>
          <p:nvPr/>
        </p:nvSpPr>
        <p:spPr>
          <a:xfrm>
            <a:off x="1273175" y="2332038"/>
            <a:ext cx="55435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则等式两边同时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 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69641" name="Text Box 11"/>
          <p:cNvSpPr txBox="1"/>
          <p:nvPr/>
        </p:nvSpPr>
        <p:spPr>
          <a:xfrm>
            <a:off x="2263775" y="2776538"/>
            <a:ext cx="51054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</a:p>
        </p:txBody>
      </p:sp>
      <p:sp>
        <p:nvSpPr>
          <p:cNvPr id="69642" name="Text Box 13"/>
          <p:cNvSpPr txBox="1"/>
          <p:nvPr/>
        </p:nvSpPr>
        <p:spPr>
          <a:xfrm>
            <a:off x="1492250" y="1089025"/>
            <a:ext cx="769620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设：典型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 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∵ 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0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∴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</a:p>
        </p:txBody>
      </p:sp>
      <p:sp>
        <p:nvSpPr>
          <p:cNvPr id="69643" name="Text Box 14"/>
          <p:cNvSpPr txBox="1"/>
          <p:nvPr/>
        </p:nvSpPr>
        <p:spPr>
          <a:xfrm>
            <a:off x="2263775" y="3175000"/>
            <a:ext cx="4853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+1      </a:t>
            </a:r>
            <a:r>
              <a:rPr lang="en-US" altLang="zh-CN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1800" b="1" baseline="-25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44" name="Text Box 23"/>
          <p:cNvSpPr txBox="1"/>
          <p:nvPr/>
        </p:nvSpPr>
        <p:spPr>
          <a:xfrm>
            <a:off x="2326640" y="4345305"/>
            <a:ext cx="2819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65546" name="Group 122"/>
          <p:cNvGrpSpPr/>
          <p:nvPr/>
        </p:nvGrpSpPr>
        <p:grpSpPr>
          <a:xfrm>
            <a:off x="2949575" y="3999230"/>
            <a:ext cx="76200" cy="285750"/>
            <a:chOff x="1632" y="3456"/>
            <a:chExt cx="48" cy="240"/>
          </a:xfrm>
          <a:solidFill>
            <a:schemeClr val="tx1"/>
          </a:solidFill>
        </p:grpSpPr>
        <p:sp>
          <p:nvSpPr>
            <p:cNvPr id="65547" name="Oval 118"/>
            <p:cNvSpPr/>
            <p:nvPr/>
          </p:nvSpPr>
          <p:spPr>
            <a:xfrm>
              <a:off x="1632" y="3456"/>
              <a:ext cx="48" cy="48"/>
            </a:xfrm>
            <a:prstGeom prst="ellipse">
              <a:avLst/>
            </a:pr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5548" name="Oval 119"/>
            <p:cNvSpPr/>
            <p:nvPr/>
          </p:nvSpPr>
          <p:spPr>
            <a:xfrm>
              <a:off x="1632" y="3552"/>
              <a:ext cx="48" cy="48"/>
            </a:xfrm>
            <a:prstGeom prst="ellipse">
              <a:avLst/>
            </a:pr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5549" name="Oval 120"/>
            <p:cNvSpPr/>
            <p:nvPr/>
          </p:nvSpPr>
          <p:spPr>
            <a:xfrm>
              <a:off x="1632" y="3648"/>
              <a:ext cx="48" cy="48"/>
            </a:xfrm>
            <a:prstGeom prst="ellipse">
              <a:avLst/>
            </a:pr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69646" name="Rectangle 121"/>
          <p:cNvSpPr>
            <a:spLocks noGrp="1"/>
          </p:cNvSpPr>
          <p:nvPr>
            <p:ph type="title"/>
          </p:nvPr>
        </p:nvSpPr>
        <p:spPr>
          <a:xfrm>
            <a:off x="803275" y="715963"/>
            <a:ext cx="8458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反之，由典型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码也可以得到二进制码，如下：</a:t>
            </a:r>
          </a:p>
        </p:txBody>
      </p:sp>
    </p:spTree>
  </p:cSld>
  <p:clrMapOvr>
    <a:masterClrMapping/>
  </p:clrMapOvr>
  <p:transition advTm="2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57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0660" name="Group 4"/>
          <p:cNvGrpSpPr/>
          <p:nvPr/>
        </p:nvGrpSpPr>
        <p:grpSpPr>
          <a:xfrm>
            <a:off x="4614598" y="2832597"/>
            <a:ext cx="478102" cy="799951"/>
            <a:chOff x="2439" y="616"/>
            <a:chExt cx="417" cy="860"/>
          </a:xfrm>
        </p:grpSpPr>
        <p:sp>
          <p:nvSpPr>
            <p:cNvPr id="70702" name="Text Box 5"/>
            <p:cNvSpPr txBox="1"/>
            <p:nvPr/>
          </p:nvSpPr>
          <p:spPr>
            <a:xfrm>
              <a:off x="2568" y="849"/>
              <a:ext cx="288" cy="393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70703" name="Line 6"/>
            <p:cNvSpPr/>
            <p:nvPr/>
          </p:nvSpPr>
          <p:spPr>
            <a:xfrm flipH="1">
              <a:off x="2754" y="616"/>
              <a:ext cx="6" cy="33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4" name="Line 7"/>
            <p:cNvSpPr/>
            <p:nvPr/>
          </p:nvSpPr>
          <p:spPr>
            <a:xfrm flipH="1">
              <a:off x="2754" y="1189"/>
              <a:ext cx="0" cy="28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5" name="Line 8"/>
            <p:cNvSpPr/>
            <p:nvPr/>
          </p:nvSpPr>
          <p:spPr>
            <a:xfrm flipV="1">
              <a:off x="2439" y="1174"/>
              <a:ext cx="269" cy="2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661" name="Group 9"/>
          <p:cNvGrpSpPr/>
          <p:nvPr/>
        </p:nvGrpSpPr>
        <p:grpSpPr>
          <a:xfrm>
            <a:off x="4040627" y="2837061"/>
            <a:ext cx="590462" cy="776697"/>
            <a:chOff x="2630" y="564"/>
            <a:chExt cx="515" cy="835"/>
          </a:xfrm>
        </p:grpSpPr>
        <p:sp>
          <p:nvSpPr>
            <p:cNvPr id="70698" name="Text Box 10"/>
            <p:cNvSpPr txBox="1"/>
            <p:nvPr/>
          </p:nvSpPr>
          <p:spPr>
            <a:xfrm>
              <a:off x="2857" y="772"/>
              <a:ext cx="288" cy="393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70699" name="Line 11"/>
            <p:cNvSpPr/>
            <p:nvPr/>
          </p:nvSpPr>
          <p:spPr>
            <a:xfrm flipH="1">
              <a:off x="3041" y="564"/>
              <a:ext cx="0" cy="3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0" name="Line 12"/>
            <p:cNvSpPr/>
            <p:nvPr/>
          </p:nvSpPr>
          <p:spPr>
            <a:xfrm>
              <a:off x="3034" y="1124"/>
              <a:ext cx="3" cy="2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1" name="Line 13"/>
            <p:cNvSpPr/>
            <p:nvPr/>
          </p:nvSpPr>
          <p:spPr>
            <a:xfrm flipV="1">
              <a:off x="2630" y="1109"/>
              <a:ext cx="325" cy="2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662" name="Group 14"/>
          <p:cNvGrpSpPr/>
          <p:nvPr/>
        </p:nvGrpSpPr>
        <p:grpSpPr>
          <a:xfrm>
            <a:off x="3515516" y="2852738"/>
            <a:ext cx="513644" cy="779487"/>
            <a:chOff x="2784" y="624"/>
            <a:chExt cx="448" cy="838"/>
          </a:xfrm>
        </p:grpSpPr>
        <p:sp>
          <p:nvSpPr>
            <p:cNvPr id="70694" name="Text Box 15"/>
            <p:cNvSpPr txBox="1"/>
            <p:nvPr/>
          </p:nvSpPr>
          <p:spPr>
            <a:xfrm>
              <a:off x="2944" y="831"/>
              <a:ext cx="288" cy="393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70695" name="Line 16"/>
            <p:cNvSpPr/>
            <p:nvPr/>
          </p:nvSpPr>
          <p:spPr>
            <a:xfrm flipH="1">
              <a:off x="3134" y="624"/>
              <a:ext cx="0" cy="31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6" name="Line 17"/>
            <p:cNvSpPr/>
            <p:nvPr/>
          </p:nvSpPr>
          <p:spPr>
            <a:xfrm>
              <a:off x="3131" y="1160"/>
              <a:ext cx="2" cy="30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7" name="Line 18"/>
            <p:cNvSpPr/>
            <p:nvPr/>
          </p:nvSpPr>
          <p:spPr>
            <a:xfrm flipV="1">
              <a:off x="2784" y="1104"/>
              <a:ext cx="288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3" name="Line 19"/>
          <p:cNvSpPr/>
          <p:nvPr/>
        </p:nvSpPr>
        <p:spPr>
          <a:xfrm>
            <a:off x="3487738" y="2795588"/>
            <a:ext cx="0" cy="758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4" name="Text Box 20"/>
          <p:cNvSpPr txBox="1"/>
          <p:nvPr/>
        </p:nvSpPr>
        <p:spPr>
          <a:xfrm>
            <a:off x="1156335" y="3541713"/>
            <a:ext cx="2590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二进制码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</a:p>
        </p:txBody>
      </p:sp>
      <p:sp>
        <p:nvSpPr>
          <p:cNvPr id="70665" name="Text Box 21"/>
          <p:cNvSpPr txBox="1"/>
          <p:nvPr/>
        </p:nvSpPr>
        <p:spPr>
          <a:xfrm>
            <a:off x="3778000" y="3533515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70666" name="Text Box 22"/>
          <p:cNvSpPr txBox="1"/>
          <p:nvPr/>
        </p:nvSpPr>
        <p:spPr>
          <a:xfrm>
            <a:off x="4365625" y="3526210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70667" name="Text Box 23"/>
          <p:cNvSpPr txBox="1"/>
          <p:nvPr/>
        </p:nvSpPr>
        <p:spPr>
          <a:xfrm>
            <a:off x="4828471" y="3533515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70668" name="Text Box 24"/>
          <p:cNvSpPr txBox="1"/>
          <p:nvPr/>
        </p:nvSpPr>
        <p:spPr>
          <a:xfrm>
            <a:off x="3340803" y="3533515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70669" name="Text Box 25"/>
          <p:cNvSpPr txBox="1"/>
          <p:nvPr/>
        </p:nvSpPr>
        <p:spPr>
          <a:xfrm>
            <a:off x="658813" y="2484438"/>
            <a:ext cx="7315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例：典型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1   1    1   0</a:t>
            </a:r>
          </a:p>
        </p:txBody>
      </p:sp>
      <p:grpSp>
        <p:nvGrpSpPr>
          <p:cNvPr id="70670" name="Group 26"/>
          <p:cNvGrpSpPr/>
          <p:nvPr/>
        </p:nvGrpSpPr>
        <p:grpSpPr>
          <a:xfrm>
            <a:off x="5483225" y="1220788"/>
            <a:ext cx="374650" cy="652462"/>
            <a:chOff x="2784" y="624"/>
            <a:chExt cx="432" cy="768"/>
          </a:xfrm>
        </p:grpSpPr>
        <p:sp>
          <p:nvSpPr>
            <p:cNvPr id="70690" name="Text Box 27"/>
            <p:cNvSpPr txBox="1"/>
            <p:nvPr/>
          </p:nvSpPr>
          <p:spPr>
            <a:xfrm>
              <a:off x="2832" y="816"/>
              <a:ext cx="288" cy="4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70691" name="Line 28"/>
            <p:cNvSpPr/>
            <p:nvPr/>
          </p:nvSpPr>
          <p:spPr>
            <a:xfrm flipH="1">
              <a:off x="3024" y="624"/>
              <a:ext cx="144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2" name="Line 29"/>
            <p:cNvSpPr/>
            <p:nvPr/>
          </p:nvSpPr>
          <p:spPr>
            <a:xfrm>
              <a:off x="3024" y="1104"/>
              <a:ext cx="192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3" name="Line 30"/>
            <p:cNvSpPr/>
            <p:nvPr/>
          </p:nvSpPr>
          <p:spPr>
            <a:xfrm flipV="1">
              <a:off x="2784" y="1056"/>
              <a:ext cx="192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671" name="Group 31"/>
          <p:cNvGrpSpPr/>
          <p:nvPr/>
        </p:nvGrpSpPr>
        <p:grpSpPr>
          <a:xfrm>
            <a:off x="4721225" y="1220788"/>
            <a:ext cx="374650" cy="652462"/>
            <a:chOff x="2784" y="624"/>
            <a:chExt cx="432" cy="768"/>
          </a:xfrm>
        </p:grpSpPr>
        <p:sp>
          <p:nvSpPr>
            <p:cNvPr id="70686" name="Text Box 32"/>
            <p:cNvSpPr txBox="1"/>
            <p:nvPr/>
          </p:nvSpPr>
          <p:spPr>
            <a:xfrm>
              <a:off x="2832" y="816"/>
              <a:ext cx="288" cy="4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70687" name="Line 33"/>
            <p:cNvSpPr/>
            <p:nvPr/>
          </p:nvSpPr>
          <p:spPr>
            <a:xfrm flipH="1">
              <a:off x="3024" y="624"/>
              <a:ext cx="144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8" name="Line 34"/>
            <p:cNvSpPr/>
            <p:nvPr/>
          </p:nvSpPr>
          <p:spPr>
            <a:xfrm>
              <a:off x="3024" y="1104"/>
              <a:ext cx="192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9" name="Line 35"/>
            <p:cNvSpPr/>
            <p:nvPr/>
          </p:nvSpPr>
          <p:spPr>
            <a:xfrm flipV="1">
              <a:off x="2784" y="1056"/>
              <a:ext cx="192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672" name="Group 36"/>
          <p:cNvGrpSpPr/>
          <p:nvPr/>
        </p:nvGrpSpPr>
        <p:grpSpPr>
          <a:xfrm>
            <a:off x="3580694" y="1215232"/>
            <a:ext cx="374650" cy="652462"/>
            <a:chOff x="2784" y="624"/>
            <a:chExt cx="432" cy="768"/>
          </a:xfrm>
        </p:grpSpPr>
        <p:sp>
          <p:nvSpPr>
            <p:cNvPr id="70682" name="Text Box 37"/>
            <p:cNvSpPr txBox="1"/>
            <p:nvPr/>
          </p:nvSpPr>
          <p:spPr>
            <a:xfrm>
              <a:off x="2832" y="816"/>
              <a:ext cx="288" cy="4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</a:p>
          </p:txBody>
        </p:sp>
        <p:sp>
          <p:nvSpPr>
            <p:cNvPr id="70683" name="Line 38"/>
            <p:cNvSpPr/>
            <p:nvPr/>
          </p:nvSpPr>
          <p:spPr>
            <a:xfrm flipH="1">
              <a:off x="3024" y="624"/>
              <a:ext cx="144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4" name="Line 39"/>
            <p:cNvSpPr/>
            <p:nvPr/>
          </p:nvSpPr>
          <p:spPr>
            <a:xfrm>
              <a:off x="3024" y="1104"/>
              <a:ext cx="192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Line 40"/>
            <p:cNvSpPr/>
            <p:nvPr/>
          </p:nvSpPr>
          <p:spPr>
            <a:xfrm flipV="1">
              <a:off x="2784" y="1056"/>
              <a:ext cx="192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73" name="Line 41"/>
          <p:cNvSpPr/>
          <p:nvPr/>
        </p:nvSpPr>
        <p:spPr>
          <a:xfrm>
            <a:off x="3268663" y="1179513"/>
            <a:ext cx="1587" cy="6937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4" name="Text Box 42"/>
          <p:cNvSpPr txBox="1"/>
          <p:nvPr/>
        </p:nvSpPr>
        <p:spPr>
          <a:xfrm>
            <a:off x="1165225" y="1944688"/>
            <a:ext cx="2438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二进制码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800" b="1" baseline="-25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5" name="Text Box 43"/>
          <p:cNvSpPr txBox="1"/>
          <p:nvPr/>
        </p:nvSpPr>
        <p:spPr>
          <a:xfrm>
            <a:off x="6086475" y="1920875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6" name="Text Box 44"/>
          <p:cNvSpPr txBox="1"/>
          <p:nvPr/>
        </p:nvSpPr>
        <p:spPr>
          <a:xfrm>
            <a:off x="5400675" y="1933575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7" name="Text Box 45"/>
          <p:cNvSpPr txBox="1"/>
          <p:nvPr/>
        </p:nvSpPr>
        <p:spPr>
          <a:xfrm>
            <a:off x="3800475" y="1933575"/>
            <a:ext cx="9144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</a:t>
            </a:r>
          </a:p>
        </p:txBody>
      </p:sp>
      <p:sp>
        <p:nvSpPr>
          <p:cNvPr id="70678" name="Text Box 46"/>
          <p:cNvSpPr txBox="1"/>
          <p:nvPr/>
        </p:nvSpPr>
        <p:spPr>
          <a:xfrm>
            <a:off x="3038475" y="1933575"/>
            <a:ext cx="10668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</a:p>
        </p:txBody>
      </p:sp>
      <p:sp>
        <p:nvSpPr>
          <p:cNvPr id="70679" name="Text Box 47"/>
          <p:cNvSpPr txBox="1"/>
          <p:nvPr/>
        </p:nvSpPr>
        <p:spPr>
          <a:xfrm>
            <a:off x="4562475" y="1887538"/>
            <a:ext cx="6858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80" name="Text Box 48"/>
          <p:cNvSpPr txBox="1"/>
          <p:nvPr/>
        </p:nvSpPr>
        <p:spPr>
          <a:xfrm>
            <a:off x="3059113" y="744538"/>
            <a:ext cx="44656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n-2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G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70681" name="Rectangle 49"/>
          <p:cNvSpPr>
            <a:spLocks noGrp="1"/>
          </p:cNvSpPr>
          <p:nvPr>
            <p:ph type="title"/>
          </p:nvPr>
        </p:nvSpPr>
        <p:spPr>
          <a:xfrm>
            <a:off x="587375" y="860425"/>
            <a:ext cx="3733800" cy="8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设：典型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码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</p:txBody>
      </p:sp>
    </p:spTree>
  </p:cSld>
  <p:clrMapOvr>
    <a:masterClrMapping/>
  </p:clrMapOvr>
  <p:transition advTm="25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EAAB41-636D-4C28-8BDC-C23F7590A7EE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1683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58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822325" y="700088"/>
            <a:ext cx="7853363" cy="4067175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这种典型格雷码还有一个特点：</a:t>
            </a:r>
          </a:p>
          <a:p>
            <a:pPr eaLnBrk="1" hangingPunct="1"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所有对应于十进制数</a:t>
            </a: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 </a:t>
            </a: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(m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为正整数）的格雷码，都仅在</a:t>
            </a: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位上有 </a:t>
            </a: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其他位都为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 = 1 ,  2 </a:t>
            </a:r>
            <a:r>
              <a:rPr lang="en-US" altLang="zh-CN" sz="1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-1 = 1,       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的典型格雷码是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0001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 = 2 ,  2 </a:t>
            </a:r>
            <a:r>
              <a:rPr lang="en-US" altLang="zh-CN" sz="1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-1 = 3,       3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的典型格雷码是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0010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 = 3 ,  2 </a:t>
            </a:r>
            <a:r>
              <a:rPr lang="en-US" altLang="zh-CN" sz="1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-1 = 7,       7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的典型格雷码是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0100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 = 4 ,  2 </a:t>
            </a:r>
            <a:r>
              <a:rPr lang="en-US" altLang="zh-CN" sz="1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-1 = 15,      15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的典型格雷码是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</a:p>
          <a:p>
            <a:pPr eaLnBrk="1" hangingPunct="1"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这些数与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之间只有一位的差别，回到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仍能保持一位差别的特点，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所以称作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循环码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，特别适用做二进制码计数器的编码。</a:t>
            </a:r>
          </a:p>
          <a:p>
            <a:pPr eaLnBrk="1" hangingPunct="1">
              <a:buNone/>
            </a:pP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7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7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118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161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204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248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25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30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14469E7-86DF-42DB-9967-93334B0B5AFE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270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59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>
          <a:xfrm>
            <a:off x="917575" y="949325"/>
            <a:ext cx="7031990" cy="49149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码：代码特征应符合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码的要求，且十六选十。</a:t>
            </a:r>
          </a:p>
        </p:txBody>
      </p:sp>
      <p:sp>
        <p:nvSpPr>
          <p:cNvPr id="72709" name="Rectangle 6"/>
          <p:cNvSpPr>
            <a:spLocks noGrp="1"/>
          </p:cNvSpPr>
          <p:nvPr>
            <p:ph idx="1"/>
          </p:nvPr>
        </p:nvSpPr>
        <p:spPr>
          <a:xfrm>
            <a:off x="1019810" y="1681480"/>
            <a:ext cx="7772400" cy="2845435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使得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9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回到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也只有一位差别，并保持</a:t>
            </a:r>
          </a:p>
          <a:p>
            <a:pPr eaLnBrk="1" hangingPunct="1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循环码的特色，表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中已列出了其中二种（教材中只给出了一种）：</a:t>
            </a:r>
          </a:p>
          <a:p>
            <a:pPr eaLnBrk="1" hangingPunct="1"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十进制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en-US" altLang="zh-CN" sz="2000" b="1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0000,0001,0011,0010,0110,</a:t>
            </a:r>
            <a:endParaRPr kumimoji="1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       1110,1010,1011,1001,1000</a:t>
            </a:r>
            <a:endParaRPr kumimoji="1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十进制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Gray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kumimoji="1" lang="en-US" altLang="zh-CN" sz="2000" b="1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0000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000" b="1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0001,0011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000" b="1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0010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000" b="1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0110,</a:t>
            </a:r>
            <a:endParaRPr kumimoji="1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       0111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000" b="1" dirty="0">
                <a:ln>
                  <a:noFill/>
                </a:ln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0101,0100,1100,1000</a:t>
            </a:r>
            <a:endParaRPr kumimoji="1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6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Text Box 6"/>
          <p:cNvSpPr txBox="1"/>
          <p:nvPr/>
        </p:nvSpPr>
        <p:spPr>
          <a:xfrm>
            <a:off x="599054" y="715789"/>
            <a:ext cx="8064500" cy="147469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多项式表示法： </a:t>
            </a: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将并列式按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“权”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展开为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按权展开式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，称为多项式表示法。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如下例： </a:t>
            </a:r>
          </a:p>
        </p:txBody>
      </p:sp>
      <p:sp>
        <p:nvSpPr>
          <p:cNvPr id="16389" name="Text Box 17"/>
          <p:cNvSpPr txBox="1"/>
          <p:nvPr/>
        </p:nvSpPr>
        <p:spPr>
          <a:xfrm>
            <a:off x="827584" y="2355726"/>
            <a:ext cx="7199358" cy="7842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12345.67809  = 1×10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+ 2×10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+ 3×10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+ 4×10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+ 5×10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+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+ 7×10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+ 8×10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-3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+ 0 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-4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+ 9×10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-5</a:t>
            </a:r>
          </a:p>
        </p:txBody>
      </p:sp>
      <p:sp>
        <p:nvSpPr>
          <p:cNvPr id="16390" name="Rectangle 2"/>
          <p:cNvSpPr txBox="1"/>
          <p:nvPr/>
        </p:nvSpPr>
        <p:spPr>
          <a:xfrm>
            <a:off x="5508625" y="52705"/>
            <a:ext cx="3111500" cy="4032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</p:spTree>
  </p:cSld>
  <p:clrMapOvr>
    <a:masterClrMapping/>
  </p:clrMapOvr>
  <p:transition advTm="25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1B4FA-CC3C-4BBE-B998-15C345DF7FF2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373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60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type="title"/>
          </p:nvPr>
        </p:nvSpPr>
        <p:spPr>
          <a:xfrm>
            <a:off x="684213" y="771525"/>
            <a:ext cx="7772400" cy="6858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奇偶校验码（</a:t>
            </a:r>
            <a:r>
              <a:rPr lang="en-US" altLang="zh-CN" sz="1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Parity Code</a:t>
            </a:r>
            <a:r>
              <a:rPr lang="zh-CN" altLang="en-US" sz="1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72709" name="Rectangle 3"/>
          <p:cNvSpPr>
            <a:spLocks noGrp="1"/>
          </p:cNvSpPr>
          <p:nvPr>
            <p:ph idx="1"/>
          </p:nvPr>
        </p:nvSpPr>
        <p:spPr>
          <a:xfrm>
            <a:off x="654050" y="1987550"/>
            <a:ext cx="6510238" cy="30861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偶校验：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校验位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的取值使校验码中“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的个数是偶数；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偶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= B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⊕ B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⊕ …⊕ B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⊕ B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奇校验：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校验位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的取值使校验码中“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的个数是奇数；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奇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= B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⊕ B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⊕ …⊕ B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⊕ B</a:t>
            </a:r>
            <a:r>
              <a:rPr lang="en-US" altLang="zh-CN" sz="1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⊕1</a:t>
            </a:r>
            <a:endParaRPr lang="en-US" altLang="zh-CN" sz="1800" b="1" baseline="-25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4" name="Text Box 6"/>
          <p:cNvSpPr txBox="1"/>
          <p:nvPr/>
        </p:nvSpPr>
        <p:spPr>
          <a:xfrm>
            <a:off x="3048000" y="1387475"/>
            <a:ext cx="2964160" cy="3683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－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  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～ 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73735" name="Line 8"/>
          <p:cNvSpPr/>
          <p:nvPr/>
        </p:nvSpPr>
        <p:spPr>
          <a:xfrm rot="120000">
            <a:off x="5473055" y="1387474"/>
            <a:ext cx="13335" cy="3683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6" name="Text Box 9"/>
          <p:cNvSpPr txBox="1"/>
          <p:nvPr/>
        </p:nvSpPr>
        <p:spPr>
          <a:xfrm>
            <a:off x="838200" y="1387475"/>
            <a:ext cx="1897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奇偶校验码模式：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16655" y="1726565"/>
            <a:ext cx="11823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位信息位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45735" y="1798320"/>
            <a:ext cx="9893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位校验位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22470B-E46A-4196-A9DA-E4435BB09F9C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475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61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>
          <a:xfrm>
            <a:off x="744538" y="957263"/>
            <a:ext cx="8686800" cy="8572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问题：① 奇偶校验码能发现单错，但不能对单错定位；</a:t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② 奇偶校验码不能发现双错；</a:t>
            </a:r>
          </a:p>
        </p:txBody>
      </p:sp>
      <p:sp>
        <p:nvSpPr>
          <p:cNvPr id="74757" name="Rectangle 3"/>
          <p:cNvSpPr>
            <a:spLocks noGrp="1"/>
          </p:cNvSpPr>
          <p:nvPr>
            <p:ph idx="1"/>
          </p:nvPr>
        </p:nvSpPr>
        <p:spPr>
          <a:xfrm>
            <a:off x="730250" y="1928813"/>
            <a:ext cx="8686800" cy="125730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对于问题① ，或要求重新再发；</a:t>
            </a:r>
          </a:p>
          <a:p>
            <a:pPr eaLnBrk="1" hangingPunct="1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或在信息传送中采用横向及纵向奇偶</a:t>
            </a:r>
          </a:p>
          <a:p>
            <a:pPr eaLnBrk="1" hangingPunct="1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校验，即可对单错定位（按组为单位进行纵向编码）。</a:t>
            </a:r>
          </a:p>
        </p:txBody>
      </p:sp>
      <p:sp>
        <p:nvSpPr>
          <p:cNvPr id="74758" name="Text Box 6"/>
          <p:cNvSpPr txBox="1"/>
          <p:nvPr/>
        </p:nvSpPr>
        <p:spPr>
          <a:xfrm>
            <a:off x="730250" y="3228975"/>
            <a:ext cx="86868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对于问题② ，试想：为什么奇偶校验码不能发现双错？</a:t>
            </a:r>
          </a:p>
        </p:txBody>
      </p:sp>
    </p:spTree>
  </p:cSld>
  <p:clrMapOvr>
    <a:masterClrMapping/>
  </p:clrMapOvr>
  <p:transition advTm="25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37C8F5-D43E-4915-B5FC-EF279A27CCF6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577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62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0" name="Rectangle 2"/>
          <p:cNvSpPr>
            <a:spLocks noGrp="1"/>
          </p:cNvSpPr>
          <p:nvPr>
            <p:ph type="title"/>
          </p:nvPr>
        </p:nvSpPr>
        <p:spPr>
          <a:xfrm>
            <a:off x="533400" y="688975"/>
            <a:ext cx="7772400" cy="6286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海明校验码（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Hamming codes</a:t>
            </a:r>
            <a:r>
              <a:rPr lang="zh-CN" altLang="en-US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75781" name="Rectangle 3"/>
          <p:cNvSpPr>
            <a:spLocks noGrp="1"/>
          </p:cNvSpPr>
          <p:nvPr>
            <p:ph idx="1"/>
          </p:nvPr>
        </p:nvSpPr>
        <p:spPr>
          <a:xfrm>
            <a:off x="685800" y="1030288"/>
            <a:ext cx="7772400" cy="971550"/>
          </a:xfrm>
          <a:noFill/>
          <a:ln>
            <a:noFill/>
          </a:ln>
        </p:spPr>
        <p:txBody>
          <a:bodyPr/>
          <a:lstStyle/>
          <a:p>
            <a:pPr eaLnBrk="1" hangingPunct="1"/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目的：不仅能检测出单错，还能校正单错</a:t>
            </a:r>
          </a:p>
          <a:p>
            <a:pPr eaLnBrk="1" hangingPunct="1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方法：增加校验位及相应的异或运算</a:t>
            </a:r>
          </a:p>
        </p:txBody>
      </p:sp>
      <p:sp>
        <p:nvSpPr>
          <p:cNvPr id="75782" name="Text Box 5"/>
          <p:cNvSpPr txBox="1"/>
          <p:nvPr/>
        </p:nvSpPr>
        <p:spPr>
          <a:xfrm>
            <a:off x="-107950" y="2211388"/>
            <a:ext cx="8272463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以四位信息位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为例，在传输前生成它的海明校验码：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⑴  位序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7   6   5   4   3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75783" name="Text Box 6"/>
          <p:cNvSpPr txBox="1"/>
          <p:nvPr/>
        </p:nvSpPr>
        <p:spPr>
          <a:xfrm>
            <a:off x="658813" y="3506788"/>
            <a:ext cx="72564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校验位的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生成公式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⊕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5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63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type="title"/>
          </p:nvPr>
        </p:nvSpPr>
        <p:spPr>
          <a:xfrm>
            <a:off x="398463" y="458788"/>
            <a:ext cx="7772400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hangingPunct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1-6  “8421”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海明码</a:t>
            </a:r>
          </a:p>
        </p:txBody>
      </p:sp>
      <p:graphicFrame>
        <p:nvGraphicFramePr>
          <p:cNvPr id="109703" name="Group 135"/>
          <p:cNvGraphicFramePr>
            <a:graphicFrameLocks noGrp="1"/>
          </p:cNvGraphicFramePr>
          <p:nvPr/>
        </p:nvGraphicFramePr>
        <p:xfrm>
          <a:off x="712788" y="744538"/>
          <a:ext cx="7239000" cy="4046541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位序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    .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1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1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1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1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1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6924" name="Line 125"/>
          <p:cNvSpPr/>
          <p:nvPr/>
        </p:nvSpPr>
        <p:spPr>
          <a:xfrm>
            <a:off x="1143000" y="1058863"/>
            <a:ext cx="9144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25" name="Line 126"/>
          <p:cNvSpPr/>
          <p:nvPr/>
        </p:nvSpPr>
        <p:spPr>
          <a:xfrm>
            <a:off x="712788" y="743223"/>
            <a:ext cx="914400" cy="31432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5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39009-4750-47B7-A32F-CC457F09A79D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7827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64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type="title"/>
          </p:nvPr>
        </p:nvSpPr>
        <p:spPr>
          <a:xfrm>
            <a:off x="533400" y="615950"/>
            <a:ext cx="77724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对传输后的海明码进行检错和校错：</a:t>
            </a:r>
          </a:p>
        </p:txBody>
      </p:sp>
      <p:sp>
        <p:nvSpPr>
          <p:cNvPr id="77829" name="Rectangle 4"/>
          <p:cNvSpPr>
            <a:spLocks noGrp="1"/>
          </p:cNvSpPr>
          <p:nvPr>
            <p:ph idx="1"/>
          </p:nvPr>
        </p:nvSpPr>
        <p:spPr>
          <a:xfrm>
            <a:off x="533400" y="1146175"/>
            <a:ext cx="7772400" cy="954088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⑶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⊕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⊕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b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⊕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⊕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b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⊕ 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⊕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⊕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77830" name="Text Box 5"/>
          <p:cNvSpPr txBox="1"/>
          <p:nvPr/>
        </p:nvSpPr>
        <p:spPr>
          <a:xfrm>
            <a:off x="533400" y="2100263"/>
            <a:ext cx="8382000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时，接收到的信息是正确的；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 当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1≤S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≤7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时，则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所表示的二进制值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便是出错的那一位的位序值。</a:t>
            </a:r>
          </a:p>
        </p:txBody>
      </p:sp>
      <p:sp>
        <p:nvSpPr>
          <p:cNvPr id="76807" name="Text Box 7"/>
          <p:cNvSpPr txBox="1"/>
          <p:nvPr/>
        </p:nvSpPr>
        <p:spPr>
          <a:xfrm>
            <a:off x="533400" y="3373438"/>
            <a:ext cx="8382000" cy="1049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例：接收到的海明码为：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7   6   5   4  3   2   1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0   0   0   1  0   1   0</a:t>
            </a:r>
          </a:p>
        </p:txBody>
      </p:sp>
      <p:sp>
        <p:nvSpPr>
          <p:cNvPr id="76808" name="Text Box 10"/>
          <p:cNvSpPr txBox="1"/>
          <p:nvPr/>
        </p:nvSpPr>
        <p:spPr>
          <a:xfrm>
            <a:off x="1066800" y="4630738"/>
            <a:ext cx="7772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=110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，表示第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出错，改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3734" name="Rectangle 11"/>
          <p:cNvSpPr/>
          <p:nvPr/>
        </p:nvSpPr>
        <p:spPr>
          <a:xfrm>
            <a:off x="3727450" y="4011930"/>
            <a:ext cx="376555" cy="4000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0</a:t>
            </a:r>
          </a:p>
        </p:txBody>
      </p:sp>
      <p:sp>
        <p:nvSpPr>
          <p:cNvPr id="107529" name="Text Box 9"/>
          <p:cNvSpPr txBox="1"/>
          <p:nvPr/>
        </p:nvSpPr>
        <p:spPr>
          <a:xfrm>
            <a:off x="3756343" y="4075113"/>
            <a:ext cx="301625" cy="2746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/>
          </a:ln>
        </p:spPr>
        <p:txBody>
          <a:bodyPr tIns="0" bIns="0">
            <a:spAutoFit/>
          </a:bodyPr>
          <a:lstStyle>
            <a:lvl1pPr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  <p:bldP spid="76808" grpId="0"/>
      <p:bldP spid="73734" grpId="0" bldLvl="0" animBg="1"/>
      <p:bldP spid="107529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C347C1-5C4C-44B4-94F5-D1EF769B2E2C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885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65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>
          <a:xfrm>
            <a:off x="685800" y="487363"/>
            <a:ext cx="7772400" cy="457200"/>
          </a:xfrm>
          <a:noFill/>
          <a:ln>
            <a:noFill/>
          </a:ln>
        </p:spPr>
        <p:txBody>
          <a:bodyPr/>
          <a:lstStyle/>
          <a:p>
            <a:pPr algn="ctr" eaLnBrk="1" hangingPunct="1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1-7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出错表的确定</a:t>
            </a:r>
          </a:p>
        </p:txBody>
      </p:sp>
      <p:sp>
        <p:nvSpPr>
          <p:cNvPr id="77829" name="Rectangle 3"/>
          <p:cNvSpPr>
            <a:spLocks noGrp="1"/>
          </p:cNvSpPr>
          <p:nvPr>
            <p:ph idx="1"/>
          </p:nvPr>
        </p:nvSpPr>
        <p:spPr>
          <a:xfrm>
            <a:off x="381000" y="3246438"/>
            <a:ext cx="8534400" cy="415925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设：信息位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位，校验位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位 则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(2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k ≥ n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(2</a:t>
            </a:r>
            <a:r>
              <a:rPr lang="en-US" altLang="zh-CN" sz="18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1) ≥ 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k  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0643" name="Group 5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1000" y="873125"/>
          <a:ext cx="7932738" cy="2212976"/>
        </p:xfrm>
        <a:graphic>
          <a:graphicData uri="http://schemas.openxmlformats.org/drawingml/2006/table">
            <a:tbl>
              <a:tblPr/>
              <a:tblGrid>
                <a:gridCol w="170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8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＝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＝</a:t>
                      </a:r>
                      <a:endParaRPr kumimoji="1" lang="zh-CN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6" marR="91436" marT="35005" marB="35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   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 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 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   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                     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 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            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  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           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 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          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⊕ 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6" marR="91436" marT="35005" marB="35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S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S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6" marR="91436" marT="35005" marB="35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111    110    101    100    011     010   001   000</a:t>
                      </a:r>
                    </a:p>
                  </a:txBody>
                  <a:tcPr marL="91436" marR="91436" marT="35005" marB="35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出错位序列</a:t>
                      </a:r>
                    </a:p>
                  </a:txBody>
                  <a:tcPr marL="91436" marR="91436" marT="35005" marB="35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7      6      5      4      3       2     1</a:t>
                      </a:r>
                    </a:p>
                  </a:txBody>
                  <a:tcPr marL="91436" marR="91436" marT="35005" marB="35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出错位</a:t>
                      </a:r>
                    </a:p>
                  </a:txBody>
                  <a:tcPr marL="91436" marR="91436" marT="35005" marB="350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P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     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 P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   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6" marR="91436" marT="35005" marB="35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0645" name="Group 53"/>
          <p:cNvGraphicFramePr>
            <a:graphicFrameLocks noGrp="1"/>
          </p:cNvGraphicFramePr>
          <p:nvPr/>
        </p:nvGraphicFramePr>
        <p:xfrm>
          <a:off x="363538" y="3571875"/>
          <a:ext cx="7964487" cy="1460504"/>
        </p:xfrm>
        <a:graphic>
          <a:graphicData uri="http://schemas.openxmlformats.org/drawingml/2006/table">
            <a:tbl>
              <a:tblPr/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980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校验位数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</a:p>
                  </a:txBody>
                  <a:tcPr marL="91444" marR="91444" marT="34249" marB="342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9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最大信息位数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</a:p>
                  </a:txBody>
                  <a:tcPr marL="91444" marR="91444" marT="34249" marB="342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26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57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120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247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9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海明码位数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(2</a:t>
                      </a:r>
                      <a:r>
                        <a:rPr kumimoji="1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1) </a:t>
                      </a:r>
                    </a:p>
                  </a:txBody>
                  <a:tcPr marL="91444" marR="91444" marT="34249" marB="342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63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127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255</a:t>
                      </a:r>
                    </a:p>
                  </a:txBody>
                  <a:tcPr marL="91444" marR="91444" marT="34249" marB="342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624570" y="541020"/>
            <a:ext cx="411480" cy="4523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800"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可靠性编码</a:t>
            </a:r>
          </a:p>
          <a:p>
            <a:r>
              <a:rPr lang="zh-CN" altLang="en-US" sz="1800"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charset="-122"/>
                <a:ea typeface="华文仿宋" panose="02010600040101010101" charset="-122"/>
              </a:rPr>
              <a:t>类型很多、使用无处不在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/>
      <p:bldP spid="2" grpId="0" bldLvl="0" animBg="1"/>
      <p:bldP spid="2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2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05A22A-BE47-4644-99A4-8C4DEEB8EDA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66</a:t>
            </a:fld>
            <a:endParaRPr lang="zh-CN" altLang="en-US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55625"/>
            <a:ext cx="8229600" cy="50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作业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915988"/>
            <a:ext cx="8229600" cy="3851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1.2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  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3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5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  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3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1.4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  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3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1.5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  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3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5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1.7: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3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5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1.8: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4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6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1.9:         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改为计算 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z=</a:t>
            </a:r>
            <a:r>
              <a:rPr kumimoji="0" lang="en-US" altLang="zh-CN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x+y</a:t>
            </a:r>
            <a:r>
              <a:rPr kumimoji="0" lang="zh-CN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（老版教材有错误）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1.10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4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）、（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6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1.11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1.12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1.13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1.14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1992" name="Text Box 37"/>
          <p:cNvSpPr txBox="1"/>
          <p:nvPr/>
        </p:nvSpPr>
        <p:spPr>
          <a:xfrm>
            <a:off x="3924300" y="3868103"/>
            <a:ext cx="46704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了解三种可靠性编码的作用及编码原理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610CD7-486A-4020-95FE-34D37A018AC8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411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7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xfrm>
            <a:off x="1252538" y="534988"/>
            <a:ext cx="7389812" cy="38057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由此推出，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任意一个十进制数 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可以表示成：</a:t>
            </a:r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>
          <a:xfrm>
            <a:off x="430213" y="944563"/>
            <a:ext cx="1693515" cy="378991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并列表示法：</a:t>
            </a:r>
          </a:p>
        </p:txBody>
      </p:sp>
      <p:sp>
        <p:nvSpPr>
          <p:cNvPr id="17414" name="Text Box 9"/>
          <p:cNvSpPr txBox="1"/>
          <p:nvPr/>
        </p:nvSpPr>
        <p:spPr>
          <a:xfrm>
            <a:off x="432867" y="2168208"/>
            <a:ext cx="8280920" cy="4344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K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K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+ K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K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K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</a:t>
            </a:r>
            <a:r>
              <a:rPr lang="en-US" altLang="zh-CN" sz="1800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5" name="Text Box 11"/>
          <p:cNvSpPr txBox="1"/>
          <p:nvPr/>
        </p:nvSpPr>
        <p:spPr>
          <a:xfrm>
            <a:off x="430213" y="1709102"/>
            <a:ext cx="563880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多项式表示法：</a:t>
            </a:r>
          </a:p>
        </p:txBody>
      </p:sp>
      <p:sp>
        <p:nvSpPr>
          <p:cNvPr id="17416" name="Text Box 13"/>
          <p:cNvSpPr txBox="1"/>
          <p:nvPr/>
        </p:nvSpPr>
        <p:spPr>
          <a:xfrm>
            <a:off x="660453" y="3603083"/>
            <a:ext cx="7056784" cy="10341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我们将这两种表示法记作：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读作：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的十进制表示。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= 8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1800" baseline="-36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读作：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的十进制表示，即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(8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1800" baseline="-36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同时：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(N)</a:t>
            </a:r>
            <a:r>
              <a:rPr lang="en-US" altLang="zh-CN" sz="1800" baseline="-3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读作：十进制的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</a:t>
            </a:r>
            <a:r>
              <a:rPr lang="en-US" altLang="zh-CN" sz="180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读作：十进制的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8(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7418" name="Rectangle 2"/>
          <p:cNvSpPr txBox="1"/>
          <p:nvPr/>
        </p:nvSpPr>
        <p:spPr>
          <a:xfrm>
            <a:off x="5508625" y="52705"/>
            <a:ext cx="3111500" cy="39497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0C6D12C-871C-460C-83AE-03BE08B154F0}"/>
              </a:ext>
            </a:extLst>
          </p:cNvPr>
          <p:cNvSpPr txBox="1">
            <a:spLocks/>
          </p:cNvSpPr>
          <p:nvPr/>
        </p:nvSpPr>
        <p:spPr>
          <a:xfrm>
            <a:off x="1871439" y="1229569"/>
            <a:ext cx="5401121" cy="55689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K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     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(0≤K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≤9)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C099728-43C0-4660-AD55-9FACA8186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641167"/>
              </p:ext>
            </p:extLst>
          </p:nvPr>
        </p:nvGraphicFramePr>
        <p:xfrm>
          <a:off x="2869065" y="2674938"/>
          <a:ext cx="2639560" cy="68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19040" progId="Equation.DSMT4">
                  <p:embed/>
                </p:oleObj>
              </mc:Choice>
              <mc:Fallback>
                <p:oleObj name="Equation" r:id="rId3" imgW="161280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C099728-43C0-4660-AD55-9FACA8186E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9065" y="2674938"/>
                        <a:ext cx="2639560" cy="68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Grp="1" noChangeArrowheads="1"/>
          </p:cNvSpPr>
          <p:nvPr>
            <p:ph type="dt" sz="half" idx="2"/>
          </p:nvPr>
        </p:nvSpPr>
        <p:spPr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D44B935-348E-4893-A994-E9C90F0C604D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435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8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xfrm>
            <a:off x="949325" y="1171575"/>
            <a:ext cx="7410450" cy="487363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进制的数，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为任意的进制数，有：</a:t>
            </a:r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>
          <a:xfrm>
            <a:off x="990283" y="1609725"/>
            <a:ext cx="7640637" cy="2057400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）特点：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R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个有序的数字符号：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R-1 ;</a:t>
            </a:r>
          </a:p>
          <a:p>
            <a:pPr eaLnBrk="1" hangingPunct="1"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个特殊符号：“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.”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 “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+”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 “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-”</a:t>
            </a:r>
          </a:p>
          <a:p>
            <a:pPr eaLnBrk="1" hangingPunct="1"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逢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进一”的计数规则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其中：“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R”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为进位基数或基数。</a:t>
            </a:r>
          </a:p>
        </p:txBody>
      </p:sp>
      <p:sp>
        <p:nvSpPr>
          <p:cNvPr id="18438" name="Text Box 5"/>
          <p:cNvSpPr txBox="1"/>
          <p:nvPr/>
        </p:nvSpPr>
        <p:spPr>
          <a:xfrm>
            <a:off x="323528" y="3527673"/>
            <a:ext cx="8610600" cy="161582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R=2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二进制，数字符号有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逢二进一；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R=8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八进制，数字符号有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0,1,2,3,4,5,6,7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逢八进一；     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R=10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，十进制，数字符号有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0,1,2,3,4,5,6,7,8,9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逢十进一；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…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8440" name="Rectangle 2"/>
          <p:cNvSpPr txBox="1"/>
          <p:nvPr/>
        </p:nvSpPr>
        <p:spPr>
          <a:xfrm>
            <a:off x="5508625" y="52705"/>
            <a:ext cx="3111500" cy="39433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0A1C521-39D8-41AC-B389-F4F12580EEB1}"/>
              </a:ext>
            </a:extLst>
          </p:cNvPr>
          <p:cNvSpPr txBox="1">
            <a:spLocks/>
          </p:cNvSpPr>
          <p:nvPr/>
        </p:nvSpPr>
        <p:spPr>
          <a:xfrm>
            <a:off x="606424" y="712788"/>
            <a:ext cx="6341839" cy="46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任意进位计数制的特点、表示法和运算规则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 build="p"/>
      <p:bldP spid="184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 txBox="1">
            <a:spLocks noGrp="1" noChangeArrowheads="1"/>
          </p:cNvSpPr>
          <p:nvPr>
            <p:ph type="dt" sz="half" idx="2"/>
          </p:nvPr>
        </p:nvSpPr>
        <p:spPr>
          <a:xfrm>
            <a:off x="915670" y="4767263"/>
            <a:ext cx="2057400" cy="274638"/>
          </a:xfrm>
          <a:noFill/>
        </p:spPr>
        <p:txBody>
          <a:bodyPr wrap="square" lIns="91440" tIns="45720" rIns="91440" bIns="45720" numCol="1" rtlCol="0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C4AB4D-1CA3-4063-B38C-664CC06FAA74}" type="datetime1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2025/2/16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9459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6744970" y="4767263"/>
            <a:ext cx="2057400" cy="2746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900" dirty="0">
                <a:solidFill>
                  <a:srgbClr val="898989"/>
                </a:solidFill>
                <a:latin typeface="Times New Roman" panose="02020603050405020304" pitchFamily="18" charset="0"/>
              </a:rPr>
              <a:t>9</a:t>
            </a:fld>
            <a:endParaRPr lang="en-US" altLang="zh-CN" sz="9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572770" y="554038"/>
            <a:ext cx="8020050" cy="3619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）表示法</a:t>
            </a:r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>
          <a:xfrm>
            <a:off x="488633" y="787400"/>
            <a:ext cx="8716962" cy="950913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并列式表示法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 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…A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   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(0≤A 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≤R-1)</a:t>
            </a:r>
          </a:p>
        </p:txBody>
      </p:sp>
      <p:sp>
        <p:nvSpPr>
          <p:cNvPr id="20486" name="Text Box 13"/>
          <p:cNvSpPr txBox="1"/>
          <p:nvPr/>
        </p:nvSpPr>
        <p:spPr>
          <a:xfrm>
            <a:off x="477520" y="1684338"/>
            <a:ext cx="516413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多项式表示法</a:t>
            </a:r>
          </a:p>
        </p:txBody>
      </p:sp>
      <p:sp>
        <p:nvSpPr>
          <p:cNvPr id="19467" name="Text Box 25"/>
          <p:cNvSpPr txBox="1"/>
          <p:nvPr/>
        </p:nvSpPr>
        <p:spPr>
          <a:xfrm>
            <a:off x="488633" y="3251444"/>
            <a:ext cx="7910904" cy="8583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代表整数位数，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代表小数位数，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进制的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0≤A</a:t>
            </a:r>
            <a:r>
              <a:rPr lang="en-US" altLang="zh-CN" sz="18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≤R-1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为进位基数。当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R=10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括号及括号外的基数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可以省略。</a:t>
            </a:r>
          </a:p>
        </p:txBody>
      </p:sp>
      <p:sp>
        <p:nvSpPr>
          <p:cNvPr id="19468" name="Text Box 28"/>
          <p:cNvSpPr txBox="1"/>
          <p:nvPr/>
        </p:nvSpPr>
        <p:spPr>
          <a:xfrm>
            <a:off x="477520" y="4093480"/>
            <a:ext cx="8115300" cy="777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我们将这两种表示法记作：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(N)</a:t>
            </a:r>
            <a:r>
              <a:rPr lang="en-US" altLang="zh-CN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1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读作：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进制表示（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为十进制数）。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N=2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R=8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读作：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的八进制表示，即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en-US" altLang="zh-CN" sz="1800" b="1" baseline="-36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0493" name="Rectangle 2"/>
          <p:cNvSpPr txBox="1"/>
          <p:nvPr/>
        </p:nvSpPr>
        <p:spPr>
          <a:xfrm>
            <a:off x="5795645" y="52705"/>
            <a:ext cx="3111500" cy="39497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第</a:t>
            </a:r>
            <a:r>
              <a:rPr lang="en-US" altLang="zh-CN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r>
              <a:rPr lang="zh-CN" altLang="en-US" sz="1800" i="1" dirty="0">
                <a:solidFill>
                  <a:schemeClr val="tx1"/>
                </a:solidFill>
                <a:latin typeface="Calibri Light" panose="020F0302020204030204" pitchFamily="34" charset="0"/>
              </a:rPr>
              <a:t>章 数字逻辑基础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55B17D5C-153B-4958-AB35-186CE90EEAA7}"/>
              </a:ext>
            </a:extLst>
          </p:cNvPr>
          <p:cNvSpPr txBox="1"/>
          <p:nvPr/>
        </p:nvSpPr>
        <p:spPr>
          <a:xfrm>
            <a:off x="477520" y="1977618"/>
            <a:ext cx="8280920" cy="4344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A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A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n-2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+ A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A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A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en-US" altLang="zh-CN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baseline="36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-m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</a:t>
            </a:r>
            <a:r>
              <a:rPr lang="en-US" altLang="zh-CN" sz="1800" b="1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</a:t>
            </a:r>
            <a:endParaRPr lang="en-US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3C2A045-6B4D-425F-A77D-257FD6575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91217"/>
              </p:ext>
            </p:extLst>
          </p:nvPr>
        </p:nvGraphicFramePr>
        <p:xfrm>
          <a:off x="2782888" y="2533650"/>
          <a:ext cx="28479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19040" progId="Equation.DSMT4">
                  <p:embed/>
                </p:oleObj>
              </mc:Choice>
              <mc:Fallback>
                <p:oleObj name="Equation" r:id="rId2" imgW="173988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3C2A045-6B4D-425F-A77D-257FD65757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2533650"/>
                        <a:ext cx="284797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7" grpId="0"/>
      <p:bldP spid="1946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330e4c1-978a-4e9a-a690-808d8a7f277e"/>
  <p:tag name="COMMONDATA" val="eyJoZGlkIjoiNDhiNjIzYzU1ZGEzZTY4YzZjM2Q5NDg5MTNkOWY5N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d1f1d91-ebc1-4232-8e98-2b1a8115b9a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eb3eff-06e7-4d83-8c9f-488ec5d6f5fd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5e4a40-90b3-4481-8418-12fb9383017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92a2bdb-7469-4f34-86ef-49139dd9d5b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b9c50da-89e9-4fc9-8f63-6f2ca57f95d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272d05-63d1-4eac-b44e-7e229faa5aa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04cd0fd-efaf-401a-bb3c-c03913cfd4ad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9e189f2-a1da-4511-9ee3-18ce1e4c790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7904</Words>
  <Application>Microsoft Office PowerPoint</Application>
  <PresentationFormat>全屏显示(16:9)</PresentationFormat>
  <Paragraphs>1260</Paragraphs>
  <Slides>66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方正综艺简体</vt:lpstr>
      <vt:lpstr>黑体</vt:lpstr>
      <vt:lpstr>华文仿宋</vt:lpstr>
      <vt:lpstr>华文新魏</vt:lpstr>
      <vt:lpstr>宋体</vt:lpstr>
      <vt:lpstr>Arial</vt:lpstr>
      <vt:lpstr>Calibri</vt:lpstr>
      <vt:lpstr>Calibri Light</vt:lpstr>
      <vt:lpstr>Times New Roman</vt:lpstr>
      <vt:lpstr>Wingdings</vt:lpstr>
      <vt:lpstr>自定义设计方案</vt:lpstr>
      <vt:lpstr>Equation</vt:lpstr>
      <vt:lpstr>数 字 逻 辑 电 路</vt:lpstr>
      <vt:lpstr>1.2   数制与编码</vt:lpstr>
      <vt:lpstr>PowerPoint 演示文稿</vt:lpstr>
      <vt:lpstr>1. 十进位计数制的特点、表示法</vt:lpstr>
      <vt:lpstr>①并列（式）表示法</vt:lpstr>
      <vt:lpstr>PowerPoint 演示文稿</vt:lpstr>
      <vt:lpstr>由此推出，任意一个十进制数 N 可以表示成：</vt:lpstr>
      <vt:lpstr>对于一个R进制的数，R为任意的进制数，有：</vt:lpstr>
      <vt:lpstr>2）表示法</vt:lpstr>
      <vt:lpstr>不同进位计数制的数值具有等值表示关系：       N  =  N10  =（N）10    =  N R   =（N）R                           （N为十进制数）</vt:lpstr>
      <vt:lpstr>PowerPoint 演示文稿</vt:lpstr>
      <vt:lpstr>特例：二进制数为计算机中的表示和运算的基础，特予以关注：</vt:lpstr>
      <vt:lpstr>PowerPoint 演示文稿</vt:lpstr>
      <vt:lpstr>多项式替代法的转换步骤，归纳如下，</vt:lpstr>
      <vt:lpstr>PowerPoint 演示文稿</vt:lpstr>
      <vt:lpstr>  例2：将(121.2)3转换为二进制。</vt:lpstr>
      <vt:lpstr>2） 基数乘除法</vt:lpstr>
      <vt:lpstr>PowerPoint 演示文稿</vt:lpstr>
      <vt:lpstr>例2  将十进制的3417 转换成十六进制数。 γ =16</vt:lpstr>
      <vt:lpstr>PowerPoint 演示文稿</vt:lpstr>
      <vt:lpstr>在α进制下, 将该数乘以 γ 得：</vt:lpstr>
      <vt:lpstr>    直至最后，D-m × γ–1 时，再乘以 γ 得： </vt:lpstr>
      <vt:lpstr>例2  将 (0.375)10 转换成二进制数。 γ=2 </vt:lpstr>
      <vt:lpstr>3） 任意两种进制之间的转换总结 </vt:lpstr>
      <vt:lpstr>4）  直接转换法 </vt:lpstr>
      <vt:lpstr>转换 ：        </vt:lpstr>
      <vt:lpstr>例1  将(11111010.0111) 2转换为八进制数。</vt:lpstr>
      <vt:lpstr>5）数制转换时小数位数的确定</vt:lpstr>
      <vt:lpstr>例：将(0.4321)10转换成十六进制时，小数位数应取几位？</vt:lpstr>
      <vt:lpstr>1.2.2  数的表示及其运算 </vt:lpstr>
      <vt:lpstr>PowerPoint 演示文稿</vt:lpstr>
      <vt:lpstr>PowerPoint 演示文稿</vt:lpstr>
      <vt:lpstr>PowerPoint 演示文稿</vt:lpstr>
      <vt:lpstr>PowerPoint 演示文稿</vt:lpstr>
      <vt:lpstr>2 带符号数的代码表示及其运算 </vt:lpstr>
      <vt:lpstr>① 原码（Ture form ），又称“符号-数值”表示法</vt:lpstr>
      <vt:lpstr>  ②  反码（Negative Number），又称“对1的补码”</vt:lpstr>
      <vt:lpstr>PowerPoint 演示文稿</vt:lpstr>
      <vt:lpstr>③补码（complement number），又称“对2的补码”</vt:lpstr>
      <vt:lpstr>补码的概念：</vt:lpstr>
      <vt:lpstr>PowerPoint 演示文稿</vt:lpstr>
      <vt:lpstr>PowerPoint 演示文稿</vt:lpstr>
      <vt:lpstr>原码、反码和补码之间的关系如下图</vt:lpstr>
      <vt:lpstr>④带符号数的加、减运算举例</vt:lpstr>
      <vt:lpstr>PowerPoint 演示文稿</vt:lpstr>
      <vt:lpstr>1.2.3  十进制数的编码（代码）表示及其运算 </vt:lpstr>
      <vt:lpstr>表1—3  三种十进制数的编码表示法</vt:lpstr>
      <vt:lpstr>设：代码为  A3 A2 A1 A0</vt:lpstr>
      <vt:lpstr>PowerPoint 演示文稿</vt:lpstr>
      <vt:lpstr>PowerPoint 演示文稿</vt:lpstr>
      <vt:lpstr>M中取N码</vt:lpstr>
      <vt:lpstr>1.2.4  可靠性编码（一种特殊的编码技术，使用广泛） </vt:lpstr>
      <vt:lpstr>1) 格雷码（Gray)</vt:lpstr>
      <vt:lpstr>表1－4   几种Gray码、步进码和二进制码对照表</vt:lpstr>
      <vt:lpstr>典型Gray码是由二进制码生成的。</vt:lpstr>
      <vt:lpstr>反之，由典型Gray码也可以得到二进制码，如下：</vt:lpstr>
      <vt:lpstr>设：典型Gray码 G</vt:lpstr>
      <vt:lpstr>PowerPoint 演示文稿</vt:lpstr>
      <vt:lpstr>十进制Gray码：代码特征应符合Gray码的要求，且十六选十。</vt:lpstr>
      <vt:lpstr>2) 奇偶校验码（Parity Code）</vt:lpstr>
      <vt:lpstr>问题：① 奇偶校验码能发现单错，但不能对单错定位；       ② 奇偶校验码不能发现双错；</vt:lpstr>
      <vt:lpstr>3) 海明校验码（Hamming codes）</vt:lpstr>
      <vt:lpstr>表1-6  “8421”海明码</vt:lpstr>
      <vt:lpstr>对传输后的海明码进行检错和校错：</vt:lpstr>
      <vt:lpstr>表1-7 出错表的确定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字 逻 辑 电 路</dc:title>
  <dc:creator>Microsoft Office 用户</dc:creator>
  <cp:lastModifiedBy>jinyu wang</cp:lastModifiedBy>
  <cp:revision>161</cp:revision>
  <dcterms:created xsi:type="dcterms:W3CDTF">2017-02-22T12:28:00Z</dcterms:created>
  <dcterms:modified xsi:type="dcterms:W3CDTF">2025-02-16T12:59:36Z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095253D4A2724ACB989CC6534BF52801</vt:lpwstr>
  </property>
</Properties>
</file>