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7" r:id="rId5"/>
    <p:sldId id="258" r:id="rId6"/>
    <p:sldId id="259" r:id="rId7"/>
    <p:sldId id="260" r:id="rId8"/>
    <p:sldId id="261" r:id="rId9"/>
    <p:sldId id="262" r:id="rId10"/>
    <p:sldId id="263"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19" autoAdjust="0"/>
  </p:normalViewPr>
  <p:slideViewPr>
    <p:cSldViewPr snapToGrid="0">
      <p:cViewPr varScale="1">
        <p:scale>
          <a:sx n="140" d="100"/>
          <a:sy n="140" d="100"/>
        </p:scale>
        <p:origin x="15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Problem Statement</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What are we looking at?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Business Value</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How does this impact me?</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Methodology</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What did we do?</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5002E8BD-8740-40F9-B2DF-27D2AF22EA02}">
      <dgm:prSet/>
      <dgm:spPr/>
      <dgm:t>
        <a:bodyPr/>
        <a:lstStyle/>
        <a:p>
          <a:r>
            <a:rPr lang="en-US" dirty="0"/>
            <a:t>The Models</a:t>
          </a:r>
        </a:p>
      </dgm:t>
    </dgm:pt>
    <dgm:pt modelId="{88284098-F3DF-4F25-A9BB-5D387FDE64C7}" type="parTrans" cxnId="{D95B671B-E642-4CE1-AB5A-CBDE4AC3B96B}">
      <dgm:prSet/>
      <dgm:spPr/>
      <dgm:t>
        <a:bodyPr/>
        <a:lstStyle/>
        <a:p>
          <a:endParaRPr lang="en-US"/>
        </a:p>
      </dgm:t>
    </dgm:pt>
    <dgm:pt modelId="{7E1EAD76-B3B8-41B2-A2A6-C1B8E1EAC581}" type="sibTrans" cxnId="{D95B671B-E642-4CE1-AB5A-CBDE4AC3B96B}">
      <dgm:prSet/>
      <dgm:spPr/>
      <dgm:t>
        <a:bodyPr/>
        <a:lstStyle/>
        <a:p>
          <a:endParaRPr lang="en-US"/>
        </a:p>
      </dgm:t>
    </dgm:pt>
    <dgm:pt modelId="{68490B7D-7567-4BC7-8EF7-D9DF8511B535}">
      <dgm:prSet/>
      <dgm:spPr/>
      <dgm:t>
        <a:bodyPr/>
        <a:lstStyle/>
        <a:p>
          <a:r>
            <a:rPr lang="en-US" dirty="0"/>
            <a:t>Findings</a:t>
          </a:r>
        </a:p>
      </dgm:t>
    </dgm:pt>
    <dgm:pt modelId="{75897D98-FE29-43FF-A91B-78E94B3CD5BA}" type="parTrans" cxnId="{0FF6EDC2-F929-4E07-9917-17787AF5DE12}">
      <dgm:prSet/>
      <dgm:spPr/>
      <dgm:t>
        <a:bodyPr/>
        <a:lstStyle/>
        <a:p>
          <a:endParaRPr lang="en-US"/>
        </a:p>
      </dgm:t>
    </dgm:pt>
    <dgm:pt modelId="{FE1D3D4C-34E5-4A66-8EB4-4E2119CA1DF4}" type="sibTrans" cxnId="{0FF6EDC2-F929-4E07-9917-17787AF5DE12}">
      <dgm:prSet/>
      <dgm:spPr/>
      <dgm:t>
        <a:bodyPr/>
        <a:lstStyle/>
        <a:p>
          <a:endParaRPr lang="en-US"/>
        </a:p>
      </dgm:t>
    </dgm:pt>
    <dgm:pt modelId="{A0BA4B01-4C23-43E1-8316-9152A37FB20D}">
      <dgm:prSet/>
      <dgm:spPr/>
      <dgm:t>
        <a:bodyPr/>
        <a:lstStyle/>
        <a:p>
          <a:r>
            <a:rPr lang="en-US" dirty="0"/>
            <a:t>Future Work</a:t>
          </a:r>
        </a:p>
      </dgm:t>
    </dgm:pt>
    <dgm:pt modelId="{AEB718C4-8E1E-47E2-8320-769B8346CBC4}" type="parTrans" cxnId="{53E206F7-8E2A-4BF4-8112-E4B3C6FBE43F}">
      <dgm:prSet/>
      <dgm:spPr/>
      <dgm:t>
        <a:bodyPr/>
        <a:lstStyle/>
        <a:p>
          <a:endParaRPr lang="en-US"/>
        </a:p>
      </dgm:t>
    </dgm:pt>
    <dgm:pt modelId="{ED33FA45-CD0A-4380-9CAC-9CA26EBF3E7D}" type="sibTrans" cxnId="{53E206F7-8E2A-4BF4-8112-E4B3C6FBE43F}">
      <dgm:prSet/>
      <dgm:spPr/>
      <dgm:t>
        <a:bodyPr/>
        <a:lstStyle/>
        <a:p>
          <a:endParaRPr lang="en-US"/>
        </a:p>
      </dgm:t>
    </dgm:pt>
    <dgm:pt modelId="{D715DBD9-6600-4E50-A18A-12A42A3CE328}">
      <dgm:prSet/>
      <dgm:spPr/>
      <dgm:t>
        <a:bodyPr/>
        <a:lstStyle/>
        <a:p>
          <a:r>
            <a:rPr lang="en-US" dirty="0"/>
            <a:t>What did we use?</a:t>
          </a:r>
        </a:p>
      </dgm:t>
    </dgm:pt>
    <dgm:pt modelId="{0D38B097-F279-47EB-B028-24133DA3DE31}" type="parTrans" cxnId="{81DDA444-59E5-4E60-AD3A-E970471A2BC8}">
      <dgm:prSet/>
      <dgm:spPr/>
      <dgm:t>
        <a:bodyPr/>
        <a:lstStyle/>
        <a:p>
          <a:endParaRPr lang="en-US"/>
        </a:p>
      </dgm:t>
    </dgm:pt>
    <dgm:pt modelId="{4B9EDD1D-A807-4006-B2A2-720EBE9A9776}" type="sibTrans" cxnId="{81DDA444-59E5-4E60-AD3A-E970471A2BC8}">
      <dgm:prSet/>
      <dgm:spPr/>
      <dgm:t>
        <a:bodyPr/>
        <a:lstStyle/>
        <a:p>
          <a:endParaRPr lang="en-US"/>
        </a:p>
      </dgm:t>
    </dgm:pt>
    <dgm:pt modelId="{61860551-69F7-474F-A70F-7405B249BF34}">
      <dgm:prSet/>
      <dgm:spPr/>
      <dgm:t>
        <a:bodyPr/>
        <a:lstStyle/>
        <a:p>
          <a:r>
            <a:rPr lang="en-US" dirty="0"/>
            <a:t>What did we find out?</a:t>
          </a:r>
        </a:p>
      </dgm:t>
    </dgm:pt>
    <dgm:pt modelId="{42A1B29C-F585-4941-A284-1BBF83083DDD}" type="parTrans" cxnId="{34C977D3-A31D-4F32-8F43-7696CED11B88}">
      <dgm:prSet/>
      <dgm:spPr/>
      <dgm:t>
        <a:bodyPr/>
        <a:lstStyle/>
        <a:p>
          <a:endParaRPr lang="en-US"/>
        </a:p>
      </dgm:t>
    </dgm:pt>
    <dgm:pt modelId="{68F50E56-11F7-48ED-A7F1-BE71E38DED88}" type="sibTrans" cxnId="{34C977D3-A31D-4F32-8F43-7696CED11B88}">
      <dgm:prSet/>
      <dgm:spPr/>
      <dgm:t>
        <a:bodyPr/>
        <a:lstStyle/>
        <a:p>
          <a:endParaRPr lang="en-US"/>
        </a:p>
      </dgm:t>
    </dgm:pt>
    <dgm:pt modelId="{3E6EF49D-7328-467A-9F65-78ADEC6A777B}">
      <dgm:prSet/>
      <dgm:spPr/>
      <dgm:t>
        <a:bodyPr/>
        <a:lstStyle/>
        <a:p>
          <a:r>
            <a:rPr lang="en-US" dirty="0"/>
            <a:t>How can we improve?</a:t>
          </a:r>
        </a:p>
      </dgm:t>
    </dgm:pt>
    <dgm:pt modelId="{0DB7BD38-827B-49CD-B7C6-B62CD522DBCA}" type="parTrans" cxnId="{7A1E8A67-3575-4C94-B32E-CD57C700A4DA}">
      <dgm:prSet/>
      <dgm:spPr/>
      <dgm:t>
        <a:bodyPr/>
        <a:lstStyle/>
        <a:p>
          <a:endParaRPr lang="en-US"/>
        </a:p>
      </dgm:t>
    </dgm:pt>
    <dgm:pt modelId="{6B5D81E9-27D1-43BE-BE38-1856A3F7094B}" type="sibTrans" cxnId="{7A1E8A67-3575-4C94-B32E-CD57C700A4DA}">
      <dgm:prSet/>
      <dgm:spPr/>
      <dgm:t>
        <a:bodyPr/>
        <a:lstStyle/>
        <a:p>
          <a:endParaRPr lang="en-US"/>
        </a:p>
      </dgm:t>
    </dgm:pt>
    <dgm:pt modelId="{BDC830A3-B200-4C0A-873C-A48FF39C4159}">
      <dgm:prSet/>
      <dgm:spPr/>
      <dgm:t>
        <a:bodyPr/>
        <a:lstStyle/>
        <a:p>
          <a:r>
            <a:rPr lang="en-US" dirty="0"/>
            <a:t>Business Recommendations</a:t>
          </a:r>
        </a:p>
      </dgm:t>
    </dgm:pt>
    <dgm:pt modelId="{CCD2C6E8-819E-4BBF-980E-3DE9CDA4462D}" type="parTrans" cxnId="{7034DD16-DA16-4630-A5AD-ABA6B0D94227}">
      <dgm:prSet/>
      <dgm:spPr/>
      <dgm:t>
        <a:bodyPr/>
        <a:lstStyle/>
        <a:p>
          <a:endParaRPr lang="en-US"/>
        </a:p>
      </dgm:t>
    </dgm:pt>
    <dgm:pt modelId="{0E2E325E-36CD-42D5-AC95-5A7FE7E8295B}" type="sibTrans" cxnId="{7034DD16-DA16-4630-A5AD-ABA6B0D94227}">
      <dgm:prSet/>
      <dgm:spPr/>
      <dgm:t>
        <a:bodyPr/>
        <a:lstStyle/>
        <a:p>
          <a:endParaRPr lang="en-US"/>
        </a:p>
      </dgm:t>
    </dgm:pt>
    <dgm:pt modelId="{E7CF2809-CABF-44D8-95DD-84B7A8F7ABC7}">
      <dgm:prSet/>
      <dgm:spPr/>
      <dgm:t>
        <a:bodyPr/>
        <a:lstStyle/>
        <a:p>
          <a:r>
            <a:rPr lang="en-US" dirty="0"/>
            <a:t>What should you implement?</a:t>
          </a:r>
        </a:p>
      </dgm:t>
    </dgm:pt>
    <dgm:pt modelId="{11728462-4F3B-4587-BC7B-074972D40A16}" type="parTrans" cxnId="{43CF0459-58FE-43A4-804C-F9EE2168BB8B}">
      <dgm:prSet/>
      <dgm:spPr/>
      <dgm:t>
        <a:bodyPr/>
        <a:lstStyle/>
        <a:p>
          <a:endParaRPr lang="en-US"/>
        </a:p>
      </dgm:t>
    </dgm:pt>
    <dgm:pt modelId="{49069722-13DA-4EEE-A83E-993C4FE48B3B}" type="sibTrans" cxnId="{43CF0459-58FE-43A4-804C-F9EE2168BB8B}">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7">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7">
        <dgm:presLayoutVars>
          <dgm:bulletEnabled val="1"/>
        </dgm:presLayoutVars>
      </dgm:prSet>
      <dgm:spPr/>
    </dgm:pt>
    <dgm:pt modelId="{122B38A3-0442-4747-820C-1F37877E2B0E}" type="pres">
      <dgm:prSet presAssocID="{8DB5D7D5-6A1C-4ABC-8850-759A9D876047}" presName="ConnectLine1" presStyleLbl="sibTrans1D1" presStyleIdx="0" presStyleCnt="7"/>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7"/>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7">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7">
        <dgm:presLayoutVars>
          <dgm:bulletEnabled val="1"/>
        </dgm:presLayoutVars>
      </dgm:prSet>
      <dgm:spPr/>
    </dgm:pt>
    <dgm:pt modelId="{DBA410EB-5F61-4F46-92D9-C5B0AA59EE15}" type="pres">
      <dgm:prSet presAssocID="{C5146535-FD3D-4589-98A3-623B8DA4B8DB}" presName="ConnectLine1" presStyleLbl="sibTrans1D1" presStyleIdx="1" presStyleCnt="7"/>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7"/>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7">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7">
        <dgm:presLayoutVars>
          <dgm:bulletEnabled val="1"/>
        </dgm:presLayoutVars>
      </dgm:prSet>
      <dgm:spPr/>
    </dgm:pt>
    <dgm:pt modelId="{440E9361-37D2-4157-AF38-7B49AD23708B}" type="pres">
      <dgm:prSet presAssocID="{09C152DA-7620-4852-8162-A77EC3609F3F}" presName="ConnectLine1" presStyleLbl="sibTrans1D1" presStyleIdx="2" presStyleCnt="7"/>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7"/>
      <dgm:spPr/>
    </dgm:pt>
    <dgm:pt modelId="{4174F691-D9D3-451C-9893-D177DC3AED58}" type="pres">
      <dgm:prSet presAssocID="{09C152DA-7620-4852-8162-A77EC3609F3F}" presName="EmptyPane1" presStyleCnt="0"/>
      <dgm:spPr/>
    </dgm:pt>
    <dgm:pt modelId="{CA259AE2-BC53-4B51-B068-FC8CD53B64DF}" type="pres">
      <dgm:prSet presAssocID="{0AE8D36D-0F0F-4206-AE39-0A2D73987B68}" presName="spaceBetweenRectangles1" presStyleCnt="0"/>
      <dgm:spPr/>
    </dgm:pt>
    <dgm:pt modelId="{F7FA7FF9-6196-4FE4-9496-DEC7F74B71E5}" type="pres">
      <dgm:prSet presAssocID="{5002E8BD-8740-40F9-B2DF-27D2AF22EA02}" presName="composite1" presStyleCnt="0"/>
      <dgm:spPr/>
    </dgm:pt>
    <dgm:pt modelId="{4A0A6338-9EC0-4197-B90A-33F851196851}" type="pres">
      <dgm:prSet presAssocID="{5002E8BD-8740-40F9-B2DF-27D2AF22EA02}" presName="parent1" presStyleLbl="alignNode1" presStyleIdx="3" presStyleCnt="7">
        <dgm:presLayoutVars>
          <dgm:chMax val="1"/>
          <dgm:chPref val="1"/>
          <dgm:bulletEnabled val="1"/>
        </dgm:presLayoutVars>
      </dgm:prSet>
      <dgm:spPr/>
    </dgm:pt>
    <dgm:pt modelId="{3BAF10D9-7558-4B7B-A62F-6ABC1846C653}" type="pres">
      <dgm:prSet presAssocID="{5002E8BD-8740-40F9-B2DF-27D2AF22EA02}" presName="Childtext1" presStyleLbl="revTx" presStyleIdx="3" presStyleCnt="7">
        <dgm:presLayoutVars>
          <dgm:bulletEnabled val="1"/>
        </dgm:presLayoutVars>
      </dgm:prSet>
      <dgm:spPr/>
    </dgm:pt>
    <dgm:pt modelId="{8935B32D-45BB-4D0F-AD6C-0FFEB62795A8}" type="pres">
      <dgm:prSet presAssocID="{5002E8BD-8740-40F9-B2DF-27D2AF22EA02}" presName="ConnectLine1" presStyleLbl="sibTrans1D1" presStyleIdx="3" presStyleCnt="7"/>
      <dgm:spPr>
        <a:noFill/>
        <a:ln w="12700" cap="rnd" cmpd="sng" algn="ctr">
          <a:solidFill>
            <a:schemeClr val="accent1">
              <a:shade val="90000"/>
              <a:hueOff val="223106"/>
              <a:satOff val="-4301"/>
              <a:lumOff val="14062"/>
              <a:alphaOff val="0"/>
            </a:schemeClr>
          </a:solidFill>
          <a:prstDash val="dash"/>
        </a:ln>
        <a:effectLst/>
      </dgm:spPr>
    </dgm:pt>
    <dgm:pt modelId="{4E3CB61E-E7DD-4FFE-8030-106FF263D187}" type="pres">
      <dgm:prSet presAssocID="{5002E8BD-8740-40F9-B2DF-27D2AF22EA02}" presName="ConnectLineEnd1" presStyleLbl="lnNode1" presStyleIdx="3" presStyleCnt="7"/>
      <dgm:spPr/>
    </dgm:pt>
    <dgm:pt modelId="{F580D73A-FA34-4A51-A640-DC13126834A8}" type="pres">
      <dgm:prSet presAssocID="{5002E8BD-8740-40F9-B2DF-27D2AF22EA02}" presName="EmptyPane1" presStyleCnt="0"/>
      <dgm:spPr/>
    </dgm:pt>
    <dgm:pt modelId="{D065C5C7-D4B0-4AEB-8CA2-843C8CED4F76}" type="pres">
      <dgm:prSet presAssocID="{7E1EAD76-B3B8-41B2-A2A6-C1B8E1EAC581}" presName="spaceBetweenRectangles1" presStyleCnt="0"/>
      <dgm:spPr/>
    </dgm:pt>
    <dgm:pt modelId="{21BEAA50-942D-4EB0-AFEC-40C6FBBB2EF3}" type="pres">
      <dgm:prSet presAssocID="{68490B7D-7567-4BC7-8EF7-D9DF8511B535}" presName="composite1" presStyleCnt="0"/>
      <dgm:spPr/>
    </dgm:pt>
    <dgm:pt modelId="{706E95E8-B90E-4B1D-BA33-A0B8CD27D378}" type="pres">
      <dgm:prSet presAssocID="{68490B7D-7567-4BC7-8EF7-D9DF8511B535}" presName="parent1" presStyleLbl="alignNode1" presStyleIdx="4" presStyleCnt="7">
        <dgm:presLayoutVars>
          <dgm:chMax val="1"/>
          <dgm:chPref val="1"/>
          <dgm:bulletEnabled val="1"/>
        </dgm:presLayoutVars>
      </dgm:prSet>
      <dgm:spPr/>
    </dgm:pt>
    <dgm:pt modelId="{DA6CF363-1A08-4BAD-89F2-29C5F6369BCF}" type="pres">
      <dgm:prSet presAssocID="{68490B7D-7567-4BC7-8EF7-D9DF8511B535}" presName="Childtext1" presStyleLbl="revTx" presStyleIdx="4" presStyleCnt="7">
        <dgm:presLayoutVars>
          <dgm:bulletEnabled val="1"/>
        </dgm:presLayoutVars>
      </dgm:prSet>
      <dgm:spPr/>
    </dgm:pt>
    <dgm:pt modelId="{4329EF49-23C5-4011-877B-0DB309039AF0}" type="pres">
      <dgm:prSet presAssocID="{68490B7D-7567-4BC7-8EF7-D9DF8511B535}" presName="ConnectLine1" presStyleLbl="sibTrans1D1" presStyleIdx="4" presStyleCnt="7"/>
      <dgm:spPr>
        <a:noFill/>
        <a:ln w="12700" cap="rnd" cmpd="sng" algn="ctr">
          <a:solidFill>
            <a:schemeClr val="accent1">
              <a:shade val="90000"/>
              <a:hueOff val="297474"/>
              <a:satOff val="-5735"/>
              <a:lumOff val="18749"/>
              <a:alphaOff val="0"/>
            </a:schemeClr>
          </a:solidFill>
          <a:prstDash val="dash"/>
        </a:ln>
        <a:effectLst/>
      </dgm:spPr>
    </dgm:pt>
    <dgm:pt modelId="{FD888B95-6980-4962-83B8-3969E941C179}" type="pres">
      <dgm:prSet presAssocID="{68490B7D-7567-4BC7-8EF7-D9DF8511B535}" presName="ConnectLineEnd1" presStyleLbl="lnNode1" presStyleIdx="4" presStyleCnt="7"/>
      <dgm:spPr/>
    </dgm:pt>
    <dgm:pt modelId="{3D78CA3D-DE8F-438C-BD85-9D7494606F3B}" type="pres">
      <dgm:prSet presAssocID="{68490B7D-7567-4BC7-8EF7-D9DF8511B535}" presName="EmptyPane1" presStyleCnt="0"/>
      <dgm:spPr/>
    </dgm:pt>
    <dgm:pt modelId="{AA269354-A751-4A4D-839A-CA2974CF6058}" type="pres">
      <dgm:prSet presAssocID="{FE1D3D4C-34E5-4A66-8EB4-4E2119CA1DF4}" presName="spaceBetweenRectangles1" presStyleCnt="0"/>
      <dgm:spPr/>
    </dgm:pt>
    <dgm:pt modelId="{6F91823C-0D44-47EB-9DC3-5D130257AA69}" type="pres">
      <dgm:prSet presAssocID="{BDC830A3-B200-4C0A-873C-A48FF39C4159}" presName="composite1" presStyleCnt="0"/>
      <dgm:spPr/>
    </dgm:pt>
    <dgm:pt modelId="{9101FF79-FE3D-4D4D-8278-89234E8AB14B}" type="pres">
      <dgm:prSet presAssocID="{BDC830A3-B200-4C0A-873C-A48FF39C4159}" presName="parent1" presStyleLbl="alignNode1" presStyleIdx="5" presStyleCnt="7">
        <dgm:presLayoutVars>
          <dgm:chMax val="1"/>
          <dgm:chPref val="1"/>
          <dgm:bulletEnabled val="1"/>
        </dgm:presLayoutVars>
      </dgm:prSet>
      <dgm:spPr/>
    </dgm:pt>
    <dgm:pt modelId="{06FB644B-ACFF-45BF-BF89-0C3D3462B6A2}" type="pres">
      <dgm:prSet presAssocID="{BDC830A3-B200-4C0A-873C-A48FF39C4159}" presName="Childtext1" presStyleLbl="revTx" presStyleIdx="5" presStyleCnt="7">
        <dgm:presLayoutVars>
          <dgm:bulletEnabled val="1"/>
        </dgm:presLayoutVars>
      </dgm:prSet>
      <dgm:spPr/>
    </dgm:pt>
    <dgm:pt modelId="{EBA37110-DE23-4DB9-A2B1-832F2F8CE2A6}" type="pres">
      <dgm:prSet presAssocID="{BDC830A3-B200-4C0A-873C-A48FF39C4159}" presName="ConnectLine1" presStyleLbl="sibTrans1D1" presStyleIdx="5" presStyleCnt="7"/>
      <dgm:spPr>
        <a:noFill/>
        <a:ln w="12700" cap="rnd" cmpd="sng" algn="ctr">
          <a:solidFill>
            <a:schemeClr val="accent1">
              <a:shade val="90000"/>
              <a:hueOff val="371843"/>
              <a:satOff val="-7168"/>
              <a:lumOff val="23437"/>
              <a:alphaOff val="0"/>
            </a:schemeClr>
          </a:solidFill>
          <a:prstDash val="dash"/>
        </a:ln>
        <a:effectLst/>
      </dgm:spPr>
    </dgm:pt>
    <dgm:pt modelId="{286FED15-E43A-47D9-BDDA-48D9ACE77639}" type="pres">
      <dgm:prSet presAssocID="{BDC830A3-B200-4C0A-873C-A48FF39C4159}" presName="ConnectLineEnd1" presStyleLbl="lnNode1" presStyleIdx="5" presStyleCnt="7"/>
      <dgm:spPr/>
    </dgm:pt>
    <dgm:pt modelId="{68581F19-B89D-4E6E-937F-1D02C30028C9}" type="pres">
      <dgm:prSet presAssocID="{BDC830A3-B200-4C0A-873C-A48FF39C4159}" presName="EmptyPane1" presStyleCnt="0"/>
      <dgm:spPr/>
    </dgm:pt>
    <dgm:pt modelId="{F94323CB-B075-40D0-8145-E112B7A7335B}" type="pres">
      <dgm:prSet presAssocID="{0E2E325E-36CD-42D5-AC95-5A7FE7E8295B}" presName="spaceBetweenRectangles1" presStyleCnt="0"/>
      <dgm:spPr/>
    </dgm:pt>
    <dgm:pt modelId="{9073D4FD-D29F-4988-8AEC-BC3565666A76}" type="pres">
      <dgm:prSet presAssocID="{A0BA4B01-4C23-43E1-8316-9152A37FB20D}" presName="composite1" presStyleCnt="0"/>
      <dgm:spPr/>
    </dgm:pt>
    <dgm:pt modelId="{08040859-FD7A-4FB2-9BBA-568306E20BC3}" type="pres">
      <dgm:prSet presAssocID="{A0BA4B01-4C23-43E1-8316-9152A37FB20D}" presName="parent1" presStyleLbl="alignNode1" presStyleIdx="6" presStyleCnt="7">
        <dgm:presLayoutVars>
          <dgm:chMax val="1"/>
          <dgm:chPref val="1"/>
          <dgm:bulletEnabled val="1"/>
        </dgm:presLayoutVars>
      </dgm:prSet>
      <dgm:spPr/>
    </dgm:pt>
    <dgm:pt modelId="{B895A557-BE40-49BC-9C9F-82F74D7F988D}" type="pres">
      <dgm:prSet presAssocID="{A0BA4B01-4C23-43E1-8316-9152A37FB20D}" presName="Childtext1" presStyleLbl="revTx" presStyleIdx="6" presStyleCnt="7">
        <dgm:presLayoutVars>
          <dgm:bulletEnabled val="1"/>
        </dgm:presLayoutVars>
      </dgm:prSet>
      <dgm:spPr/>
    </dgm:pt>
    <dgm:pt modelId="{3231BCC3-DD39-4130-A104-8DED06AC3621}" type="pres">
      <dgm:prSet presAssocID="{A0BA4B01-4C23-43E1-8316-9152A37FB20D}" presName="ConnectLine1" presStyleLbl="sibTrans1D1" presStyleIdx="6" presStyleCnt="7"/>
      <dgm:spPr>
        <a:noFill/>
        <a:ln w="12700" cap="rnd" cmpd="sng" algn="ctr">
          <a:solidFill>
            <a:schemeClr val="accent1">
              <a:shade val="90000"/>
              <a:hueOff val="446212"/>
              <a:satOff val="-8602"/>
              <a:lumOff val="28124"/>
              <a:alphaOff val="0"/>
            </a:schemeClr>
          </a:solidFill>
          <a:prstDash val="dash"/>
        </a:ln>
        <a:effectLst/>
      </dgm:spPr>
    </dgm:pt>
    <dgm:pt modelId="{C90DB5D0-0D79-4E79-BD94-8FCF98DD987D}" type="pres">
      <dgm:prSet presAssocID="{A0BA4B01-4C23-43E1-8316-9152A37FB20D}" presName="ConnectLineEnd1" presStyleLbl="lnNode1" presStyleIdx="6" presStyleCnt="7"/>
      <dgm:spPr/>
    </dgm:pt>
    <dgm:pt modelId="{4C363A94-4FBE-4CE4-A44B-0D814BB8E869}" type="pres">
      <dgm:prSet presAssocID="{A0BA4B01-4C23-43E1-8316-9152A37FB20D}" presName="EmptyPane1" presStyleCnt="0"/>
      <dgm:spPr/>
    </dgm:pt>
  </dgm:ptLst>
  <dgm:cxnLst>
    <dgm:cxn modelId="{8ACFF200-79CD-4C64-8723-CCC3A6EB66CF}" type="presOf" srcId="{5002E8BD-8740-40F9-B2DF-27D2AF22EA02}" destId="{4A0A6338-9EC0-4197-B90A-33F851196851}"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7034DD16-DA16-4630-A5AD-ABA6B0D94227}" srcId="{6A70FD8F-0050-42E3-8B3A-6ED7CFB9852E}" destId="{BDC830A3-B200-4C0A-873C-A48FF39C4159}" srcOrd="5" destOrd="0" parTransId="{CCD2C6E8-819E-4BBF-980E-3DE9CDA4462D}" sibTransId="{0E2E325E-36CD-42D5-AC95-5A7FE7E8295B}"/>
    <dgm:cxn modelId="{D95B671B-E642-4CE1-AB5A-CBDE4AC3B96B}" srcId="{6A70FD8F-0050-42E3-8B3A-6ED7CFB9852E}" destId="{5002E8BD-8740-40F9-B2DF-27D2AF22EA02}" srcOrd="3" destOrd="0" parTransId="{88284098-F3DF-4F25-A9BB-5D387FDE64C7}" sibTransId="{7E1EAD76-B3B8-41B2-A2A6-C1B8E1EAC581}"/>
    <dgm:cxn modelId="{22ECA226-C4EA-44F1-BCB5-77F78841DA6F}" type="presOf" srcId="{09C152DA-7620-4852-8162-A77EC3609F3F}" destId="{566B79CB-1A41-4F5C-BF91-58D94BF93913}" srcOrd="0" destOrd="0" presId="urn:microsoft.com/office/officeart/2016/7/layout/RoundedRectangleTimeline"/>
    <dgm:cxn modelId="{C5AC6738-DE1E-48C4-A86D-E0B6040DDF35}" type="presOf" srcId="{D715DBD9-6600-4E50-A18A-12A42A3CE328}" destId="{3BAF10D9-7558-4B7B-A62F-6ABC1846C653}" srcOrd="0" destOrd="0" presId="urn:microsoft.com/office/officeart/2016/7/layout/RoundedRectangleTimeline"/>
    <dgm:cxn modelId="{81DDA444-59E5-4E60-AD3A-E970471A2BC8}" srcId="{5002E8BD-8740-40F9-B2DF-27D2AF22EA02}" destId="{D715DBD9-6600-4E50-A18A-12A42A3CE328}" srcOrd="0" destOrd="0" parTransId="{0D38B097-F279-47EB-B028-24133DA3DE31}" sibTransId="{4B9EDD1D-A807-4006-B2A2-720EBE9A9776}"/>
    <dgm:cxn modelId="{7A1E8A67-3575-4C94-B32E-CD57C700A4DA}" srcId="{A0BA4B01-4C23-43E1-8316-9152A37FB20D}" destId="{3E6EF49D-7328-467A-9F65-78ADEC6A777B}" srcOrd="0" destOrd="0" parTransId="{0DB7BD38-827B-49CD-B7C6-B62CD522DBCA}" sibTransId="{6B5D81E9-27D1-43BE-BE38-1856A3F7094B}"/>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43CF0459-58FE-43A4-804C-F9EE2168BB8B}" srcId="{BDC830A3-B200-4C0A-873C-A48FF39C4159}" destId="{E7CF2809-CABF-44D8-95DD-84B7A8F7ABC7}" srcOrd="0" destOrd="0" parTransId="{11728462-4F3B-4587-BC7B-074972D40A16}" sibTransId="{49069722-13DA-4EEE-A83E-993C4FE48B3B}"/>
    <dgm:cxn modelId="{8EBF857E-7408-4941-91E4-293B0F59EEF7}" srcId="{6A70FD8F-0050-42E3-8B3A-6ED7CFB9852E}" destId="{C5146535-FD3D-4589-98A3-623B8DA4B8DB}" srcOrd="1" destOrd="0" parTransId="{20848F78-EC70-4162-96CE-CC68006930F0}" sibTransId="{7A3CCAF8-AC3A-401E-AEDD-44BBC1AA9C31}"/>
    <dgm:cxn modelId="{FAF0B682-173B-4E3E-97BA-AC0D156428F3}" type="presOf" srcId="{BDC830A3-B200-4C0A-873C-A48FF39C4159}" destId="{9101FF79-FE3D-4D4D-8278-89234E8AB14B}"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9762B7AF-5642-4CAC-9391-75030DFB9283}" type="presOf" srcId="{A0BA4B01-4C23-43E1-8316-9152A37FB20D}" destId="{08040859-FD7A-4FB2-9BBA-568306E20BC3}" srcOrd="0" destOrd="0" presId="urn:microsoft.com/office/officeart/2016/7/layout/RoundedRectangleTimeline"/>
    <dgm:cxn modelId="{0FF6EDC2-F929-4E07-9917-17787AF5DE12}" srcId="{6A70FD8F-0050-42E3-8B3A-6ED7CFB9852E}" destId="{68490B7D-7567-4BC7-8EF7-D9DF8511B535}" srcOrd="4" destOrd="0" parTransId="{75897D98-FE29-43FF-A91B-78E94B3CD5BA}" sibTransId="{FE1D3D4C-34E5-4A66-8EB4-4E2119CA1DF4}"/>
    <dgm:cxn modelId="{EA1C0BCE-FA30-4EDA-9247-858453D60D6B}" type="presOf" srcId="{E7CF2809-CABF-44D8-95DD-84B7A8F7ABC7}" destId="{06FB644B-ACFF-45BF-BF89-0C3D3462B6A2}" srcOrd="0" destOrd="0" presId="urn:microsoft.com/office/officeart/2016/7/layout/RoundedRectangleTimeline"/>
    <dgm:cxn modelId="{48A8EFD1-D65A-4A62-B79B-3DA142961B1D}" type="presOf" srcId="{68490B7D-7567-4BC7-8EF7-D9DF8511B535}" destId="{706E95E8-B90E-4B1D-BA33-A0B8CD27D378}" srcOrd="0" destOrd="0" presId="urn:microsoft.com/office/officeart/2016/7/layout/RoundedRectangleTimeline"/>
    <dgm:cxn modelId="{34C977D3-A31D-4F32-8F43-7696CED11B88}" srcId="{68490B7D-7567-4BC7-8EF7-D9DF8511B535}" destId="{61860551-69F7-474F-A70F-7405B249BF34}" srcOrd="0" destOrd="0" parTransId="{42A1B29C-F585-4941-A284-1BBF83083DDD}" sibTransId="{68F50E56-11F7-48ED-A7F1-BE71E38DED88}"/>
    <dgm:cxn modelId="{FAA8D3DD-12E8-457D-9144-B037C5678347}" srcId="{09C152DA-7620-4852-8162-A77EC3609F3F}" destId="{6C8937BE-93F8-4DED-8538-1C601DAEBA66}" srcOrd="0" destOrd="0" parTransId="{77D169C6-D77F-456D-B18B-D7BE016AD87A}" sibTransId="{A97BE953-FA9D-4BA6-A92C-494DB1F3BA59}"/>
    <dgm:cxn modelId="{4E78D6E0-ABDD-4CE6-B1D2-5D7ACF3DCC6D}" type="presOf" srcId="{3E6EF49D-7328-467A-9F65-78ADEC6A777B}" destId="{B895A557-BE40-49BC-9C9F-82F74D7F988D}"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98F7DFF0-BAE9-4404-8E47-44109B70CB3A}" type="presOf" srcId="{61860551-69F7-474F-A70F-7405B249BF34}" destId="{DA6CF363-1A08-4BAD-89F2-29C5F6369BCF}" srcOrd="0" destOrd="0" presId="urn:microsoft.com/office/officeart/2016/7/layout/RoundedRectangleTimeline"/>
    <dgm:cxn modelId="{53E206F7-8E2A-4BF4-8112-E4B3C6FBE43F}" srcId="{6A70FD8F-0050-42E3-8B3A-6ED7CFB9852E}" destId="{A0BA4B01-4C23-43E1-8316-9152A37FB20D}" srcOrd="6" destOrd="0" parTransId="{AEB718C4-8E1E-47E2-8320-769B8346CBC4}" sibTransId="{ED33FA45-CD0A-4380-9CAC-9CA26EBF3E7D}"/>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85A9CE1C-57C5-4ACA-9D5B-EF46558366A4}" type="presParOf" srcId="{AB52B3CC-6563-466D-BFC3-9B6B5AFA0881}" destId="{CA259AE2-BC53-4B51-B068-FC8CD53B64DF}" srcOrd="5" destOrd="0" presId="urn:microsoft.com/office/officeart/2016/7/layout/RoundedRectangleTimeline"/>
    <dgm:cxn modelId="{00537EF4-25D4-4180-AC0A-E6ACA4AE7CC6}" type="presParOf" srcId="{AB52B3CC-6563-466D-BFC3-9B6B5AFA0881}" destId="{F7FA7FF9-6196-4FE4-9496-DEC7F74B71E5}" srcOrd="6" destOrd="0" presId="urn:microsoft.com/office/officeart/2016/7/layout/RoundedRectangleTimeline"/>
    <dgm:cxn modelId="{D3974EF0-FED2-4299-B4EC-F26BFCFA88CA}" type="presParOf" srcId="{F7FA7FF9-6196-4FE4-9496-DEC7F74B71E5}" destId="{4A0A6338-9EC0-4197-B90A-33F851196851}" srcOrd="0" destOrd="0" presId="urn:microsoft.com/office/officeart/2016/7/layout/RoundedRectangleTimeline"/>
    <dgm:cxn modelId="{00171554-FD67-40E4-AC3E-C692CF5325DD}" type="presParOf" srcId="{F7FA7FF9-6196-4FE4-9496-DEC7F74B71E5}" destId="{3BAF10D9-7558-4B7B-A62F-6ABC1846C653}" srcOrd="1" destOrd="0" presId="urn:microsoft.com/office/officeart/2016/7/layout/RoundedRectangleTimeline"/>
    <dgm:cxn modelId="{344A64D8-C176-4E8B-9840-21F27CCA0ACD}" type="presParOf" srcId="{F7FA7FF9-6196-4FE4-9496-DEC7F74B71E5}" destId="{8935B32D-45BB-4D0F-AD6C-0FFEB62795A8}" srcOrd="2" destOrd="0" presId="urn:microsoft.com/office/officeart/2016/7/layout/RoundedRectangleTimeline"/>
    <dgm:cxn modelId="{5AC257AA-2B86-4B93-BCCF-0FCB1A33871E}" type="presParOf" srcId="{F7FA7FF9-6196-4FE4-9496-DEC7F74B71E5}" destId="{4E3CB61E-E7DD-4FFE-8030-106FF263D187}" srcOrd="3" destOrd="0" presId="urn:microsoft.com/office/officeart/2016/7/layout/RoundedRectangleTimeline"/>
    <dgm:cxn modelId="{E1656095-3E2D-4C89-BA13-984AA548BBE7}" type="presParOf" srcId="{F7FA7FF9-6196-4FE4-9496-DEC7F74B71E5}" destId="{F580D73A-FA34-4A51-A640-DC13126834A8}" srcOrd="4" destOrd="0" presId="urn:microsoft.com/office/officeart/2016/7/layout/RoundedRectangleTimeline"/>
    <dgm:cxn modelId="{AEAE8AC5-F6C1-4AD0-A467-39BC73EBC220}" type="presParOf" srcId="{AB52B3CC-6563-466D-BFC3-9B6B5AFA0881}" destId="{D065C5C7-D4B0-4AEB-8CA2-843C8CED4F76}" srcOrd="7" destOrd="0" presId="urn:microsoft.com/office/officeart/2016/7/layout/RoundedRectangleTimeline"/>
    <dgm:cxn modelId="{991CA646-1F4E-48A9-96F8-8BBC1987DF6C}" type="presParOf" srcId="{AB52B3CC-6563-466D-BFC3-9B6B5AFA0881}" destId="{21BEAA50-942D-4EB0-AFEC-40C6FBBB2EF3}" srcOrd="8" destOrd="0" presId="urn:microsoft.com/office/officeart/2016/7/layout/RoundedRectangleTimeline"/>
    <dgm:cxn modelId="{D9736CD5-D022-4A8D-BC0E-943EB5D157FC}" type="presParOf" srcId="{21BEAA50-942D-4EB0-AFEC-40C6FBBB2EF3}" destId="{706E95E8-B90E-4B1D-BA33-A0B8CD27D378}" srcOrd="0" destOrd="0" presId="urn:microsoft.com/office/officeart/2016/7/layout/RoundedRectangleTimeline"/>
    <dgm:cxn modelId="{32260727-6D75-4948-A17E-4506AC5AE53D}" type="presParOf" srcId="{21BEAA50-942D-4EB0-AFEC-40C6FBBB2EF3}" destId="{DA6CF363-1A08-4BAD-89F2-29C5F6369BCF}" srcOrd="1" destOrd="0" presId="urn:microsoft.com/office/officeart/2016/7/layout/RoundedRectangleTimeline"/>
    <dgm:cxn modelId="{32DD28B8-9A76-43D1-A57F-326DB272D8DE}" type="presParOf" srcId="{21BEAA50-942D-4EB0-AFEC-40C6FBBB2EF3}" destId="{4329EF49-23C5-4011-877B-0DB309039AF0}" srcOrd="2" destOrd="0" presId="urn:microsoft.com/office/officeart/2016/7/layout/RoundedRectangleTimeline"/>
    <dgm:cxn modelId="{F50D7FD7-F2F9-405B-9270-A4D2B6B320E1}" type="presParOf" srcId="{21BEAA50-942D-4EB0-AFEC-40C6FBBB2EF3}" destId="{FD888B95-6980-4962-83B8-3969E941C179}" srcOrd="3" destOrd="0" presId="urn:microsoft.com/office/officeart/2016/7/layout/RoundedRectangleTimeline"/>
    <dgm:cxn modelId="{8A3E97A6-D145-46EB-9C20-C2F18FF0101D}" type="presParOf" srcId="{21BEAA50-942D-4EB0-AFEC-40C6FBBB2EF3}" destId="{3D78CA3D-DE8F-438C-BD85-9D7494606F3B}" srcOrd="4" destOrd="0" presId="urn:microsoft.com/office/officeart/2016/7/layout/RoundedRectangleTimeline"/>
    <dgm:cxn modelId="{8AFE5350-D763-4AB6-8EF8-0E747973AFDC}" type="presParOf" srcId="{AB52B3CC-6563-466D-BFC3-9B6B5AFA0881}" destId="{AA269354-A751-4A4D-839A-CA2974CF6058}" srcOrd="9" destOrd="0" presId="urn:microsoft.com/office/officeart/2016/7/layout/RoundedRectangleTimeline"/>
    <dgm:cxn modelId="{25036369-ABCE-44A1-ACE1-78829F296F1E}" type="presParOf" srcId="{AB52B3CC-6563-466D-BFC3-9B6B5AFA0881}" destId="{6F91823C-0D44-47EB-9DC3-5D130257AA69}" srcOrd="10" destOrd="0" presId="urn:microsoft.com/office/officeart/2016/7/layout/RoundedRectangleTimeline"/>
    <dgm:cxn modelId="{30C9DEAD-1B88-4076-91AD-A16685AA8BA3}" type="presParOf" srcId="{6F91823C-0D44-47EB-9DC3-5D130257AA69}" destId="{9101FF79-FE3D-4D4D-8278-89234E8AB14B}" srcOrd="0" destOrd="0" presId="urn:microsoft.com/office/officeart/2016/7/layout/RoundedRectangleTimeline"/>
    <dgm:cxn modelId="{362A4059-3406-4CE5-8FE6-E6AC2FCEBF32}" type="presParOf" srcId="{6F91823C-0D44-47EB-9DC3-5D130257AA69}" destId="{06FB644B-ACFF-45BF-BF89-0C3D3462B6A2}" srcOrd="1" destOrd="0" presId="urn:microsoft.com/office/officeart/2016/7/layout/RoundedRectangleTimeline"/>
    <dgm:cxn modelId="{C6D86E32-B06D-4A6C-BD81-88D143EC8670}" type="presParOf" srcId="{6F91823C-0D44-47EB-9DC3-5D130257AA69}" destId="{EBA37110-DE23-4DB9-A2B1-832F2F8CE2A6}" srcOrd="2" destOrd="0" presId="urn:microsoft.com/office/officeart/2016/7/layout/RoundedRectangleTimeline"/>
    <dgm:cxn modelId="{B55E595E-134E-4679-85D8-1C5FE4A64FD5}" type="presParOf" srcId="{6F91823C-0D44-47EB-9DC3-5D130257AA69}" destId="{286FED15-E43A-47D9-BDDA-48D9ACE77639}" srcOrd="3" destOrd="0" presId="urn:microsoft.com/office/officeart/2016/7/layout/RoundedRectangleTimeline"/>
    <dgm:cxn modelId="{2AAEE612-7ABB-41D2-B4BF-D7B9956DF355}" type="presParOf" srcId="{6F91823C-0D44-47EB-9DC3-5D130257AA69}" destId="{68581F19-B89D-4E6E-937F-1D02C30028C9}" srcOrd="4" destOrd="0" presId="urn:microsoft.com/office/officeart/2016/7/layout/RoundedRectangleTimeline"/>
    <dgm:cxn modelId="{4166BD2A-6FEF-42E4-9E91-1C0673DBB482}" type="presParOf" srcId="{AB52B3CC-6563-466D-BFC3-9B6B5AFA0881}" destId="{F94323CB-B075-40D0-8145-E112B7A7335B}" srcOrd="11" destOrd="0" presId="urn:microsoft.com/office/officeart/2016/7/layout/RoundedRectangleTimeline"/>
    <dgm:cxn modelId="{7C7DC28E-13DC-45D2-86DA-BC106EFF5235}" type="presParOf" srcId="{AB52B3CC-6563-466D-BFC3-9B6B5AFA0881}" destId="{9073D4FD-D29F-4988-8AEC-BC3565666A76}" srcOrd="12" destOrd="0" presId="urn:microsoft.com/office/officeart/2016/7/layout/RoundedRectangleTimeline"/>
    <dgm:cxn modelId="{7C15024D-1F59-4D59-BF45-242BDD4257C6}" type="presParOf" srcId="{9073D4FD-D29F-4988-8AEC-BC3565666A76}" destId="{08040859-FD7A-4FB2-9BBA-568306E20BC3}" srcOrd="0" destOrd="0" presId="urn:microsoft.com/office/officeart/2016/7/layout/RoundedRectangleTimeline"/>
    <dgm:cxn modelId="{C7F1E9B5-5F31-4B6B-9FC0-32450ECD7F88}" type="presParOf" srcId="{9073D4FD-D29F-4988-8AEC-BC3565666A76}" destId="{B895A557-BE40-49BC-9C9F-82F74D7F988D}" srcOrd="1" destOrd="0" presId="urn:microsoft.com/office/officeart/2016/7/layout/RoundedRectangleTimeline"/>
    <dgm:cxn modelId="{6D38D948-426E-4816-985B-72498C20229B}" type="presParOf" srcId="{9073D4FD-D29F-4988-8AEC-BC3565666A76}" destId="{3231BCC3-DD39-4130-A104-8DED06AC3621}" srcOrd="2" destOrd="0" presId="urn:microsoft.com/office/officeart/2016/7/layout/RoundedRectangleTimeline"/>
    <dgm:cxn modelId="{8B3A4609-BF13-4B05-8492-F0F01576B78A}" type="presParOf" srcId="{9073D4FD-D29F-4988-8AEC-BC3565666A76}" destId="{C90DB5D0-0D79-4E79-BD94-8FCF98DD987D}" srcOrd="3" destOrd="0" presId="urn:microsoft.com/office/officeart/2016/7/layout/RoundedRectangleTimeline"/>
    <dgm:cxn modelId="{9F0A48F4-478A-4867-A018-7FB0523032C4}" type="presParOf" srcId="{9073D4FD-D29F-4988-8AEC-BC3565666A76}" destId="{4C363A94-4FBE-4CE4-A44B-0D814BB8E86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019325" y="1097900"/>
          <a:ext cx="363378" cy="1437986"/>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Problem Statement</a:t>
          </a:r>
        </a:p>
      </dsp:txBody>
      <dsp:txXfrm rot="5400000">
        <a:off x="499761" y="1652943"/>
        <a:ext cx="1420247" cy="327900"/>
      </dsp:txXfrm>
    </dsp:sp>
    <dsp:sp modelId="{5A1B764B-0DC5-47CD-BDEA-9E67799496EC}">
      <dsp:nvSpPr>
        <dsp:cNvPr id="0" name=""/>
        <dsp:cNvSpPr/>
      </dsp:nvSpPr>
      <dsp:spPr>
        <a:xfrm>
          <a:off x="2692"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are we looking at?</a:t>
          </a:r>
        </a:p>
      </dsp:txBody>
      <dsp:txXfrm>
        <a:off x="2692" y="0"/>
        <a:ext cx="2396644" cy="1271825"/>
      </dsp:txXfrm>
    </dsp:sp>
    <dsp:sp modelId="{122B38A3-0442-4747-820C-1F37877E2B0E}">
      <dsp:nvSpPr>
        <dsp:cNvPr id="0" name=""/>
        <dsp:cNvSpPr/>
      </dsp:nvSpPr>
      <dsp:spPr>
        <a:xfrm>
          <a:off x="1201015"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164677"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920008" y="1635204"/>
          <a:ext cx="1437986" cy="363378"/>
        </a:xfrm>
        <a:prstGeom prst="rect">
          <a:avLst/>
        </a:prstGeom>
        <a:solidFill>
          <a:schemeClr val="accent1">
            <a:shade val="80000"/>
            <a:hueOff val="74365"/>
            <a:satOff val="-1510"/>
            <a:lumOff val="5113"/>
            <a:alphaOff val="0"/>
          </a:schemeClr>
        </a:solidFill>
        <a:ln w="22225" cap="rnd" cmpd="sng" algn="ctr">
          <a:solidFill>
            <a:schemeClr val="accent1">
              <a:shade val="80000"/>
              <a:hueOff val="74365"/>
              <a:satOff val="-1510"/>
              <a:lumOff val="51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Business Value</a:t>
          </a:r>
        </a:p>
      </dsp:txBody>
      <dsp:txXfrm>
        <a:off x="1920008" y="1635204"/>
        <a:ext cx="1437986" cy="363378"/>
      </dsp:txXfrm>
    </dsp:sp>
    <dsp:sp modelId="{DF65791B-462E-4589-B98D-F60587330CA8}">
      <dsp:nvSpPr>
        <dsp:cNvPr id="0" name=""/>
        <dsp:cNvSpPr/>
      </dsp:nvSpPr>
      <dsp:spPr>
        <a:xfrm>
          <a:off x="1440679"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How does this impact me?</a:t>
          </a:r>
        </a:p>
      </dsp:txBody>
      <dsp:txXfrm>
        <a:off x="1440679" y="2361961"/>
        <a:ext cx="2396644" cy="1271825"/>
      </dsp:txXfrm>
    </dsp:sp>
    <dsp:sp modelId="{DBA410EB-5F61-4F46-92D9-C5B0AA59EE15}">
      <dsp:nvSpPr>
        <dsp:cNvPr id="0" name=""/>
        <dsp:cNvSpPr/>
      </dsp:nvSpPr>
      <dsp:spPr>
        <a:xfrm>
          <a:off x="2639001"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602663" y="2289285"/>
          <a:ext cx="72675" cy="72675"/>
        </a:xfrm>
        <a:prstGeom prst="ellipse">
          <a:avLst/>
        </a:prstGeom>
        <a:solidFill>
          <a:schemeClr val="accent1">
            <a:shade val="80000"/>
            <a:hueOff val="74365"/>
            <a:satOff val="-1510"/>
            <a:lumOff val="51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3357995" y="1635204"/>
          <a:ext cx="1437986"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Methodology</a:t>
          </a:r>
        </a:p>
      </dsp:txBody>
      <dsp:txXfrm>
        <a:off x="3357995" y="1635204"/>
        <a:ext cx="1437986" cy="363378"/>
      </dsp:txXfrm>
    </dsp:sp>
    <dsp:sp modelId="{B4723E2A-4FF1-452A-BD25-8EC364F15A6F}">
      <dsp:nvSpPr>
        <dsp:cNvPr id="0" name=""/>
        <dsp:cNvSpPr/>
      </dsp:nvSpPr>
      <dsp:spPr>
        <a:xfrm>
          <a:off x="2878666"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did we do?</a:t>
          </a:r>
        </a:p>
      </dsp:txBody>
      <dsp:txXfrm>
        <a:off x="2878666" y="0"/>
        <a:ext cx="2396644" cy="1271825"/>
      </dsp:txXfrm>
    </dsp:sp>
    <dsp:sp modelId="{440E9361-37D2-4157-AF38-7B49AD23708B}">
      <dsp:nvSpPr>
        <dsp:cNvPr id="0" name=""/>
        <dsp:cNvSpPr/>
      </dsp:nvSpPr>
      <dsp:spPr>
        <a:xfrm>
          <a:off x="4076988"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4040650" y="127182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0A6338-9EC0-4197-B90A-33F851196851}">
      <dsp:nvSpPr>
        <dsp:cNvPr id="0" name=""/>
        <dsp:cNvSpPr/>
      </dsp:nvSpPr>
      <dsp:spPr>
        <a:xfrm>
          <a:off x="4795981" y="1635204"/>
          <a:ext cx="1437986"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 Models</a:t>
          </a:r>
        </a:p>
      </dsp:txBody>
      <dsp:txXfrm>
        <a:off x="4795981" y="1635204"/>
        <a:ext cx="1437986" cy="363378"/>
      </dsp:txXfrm>
    </dsp:sp>
    <dsp:sp modelId="{3BAF10D9-7558-4B7B-A62F-6ABC1846C653}">
      <dsp:nvSpPr>
        <dsp:cNvPr id="0" name=""/>
        <dsp:cNvSpPr/>
      </dsp:nvSpPr>
      <dsp:spPr>
        <a:xfrm>
          <a:off x="4316652"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What did we use?</a:t>
          </a:r>
        </a:p>
      </dsp:txBody>
      <dsp:txXfrm>
        <a:off x="4316652" y="2361961"/>
        <a:ext cx="2396644" cy="1271825"/>
      </dsp:txXfrm>
    </dsp:sp>
    <dsp:sp modelId="{8935B32D-45BB-4D0F-AD6C-0FFEB62795A8}">
      <dsp:nvSpPr>
        <dsp:cNvPr id="0" name=""/>
        <dsp:cNvSpPr/>
      </dsp:nvSpPr>
      <dsp:spPr>
        <a:xfrm>
          <a:off x="5514975" y="1998582"/>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4E3CB61E-E7DD-4FFE-8030-106FF263D18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E95E8-B90E-4B1D-BA33-A0B8CD27D378}">
      <dsp:nvSpPr>
        <dsp:cNvPr id="0" name=""/>
        <dsp:cNvSpPr/>
      </dsp:nvSpPr>
      <dsp:spPr>
        <a:xfrm>
          <a:off x="6233968" y="1635204"/>
          <a:ext cx="1437986"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Findings</a:t>
          </a:r>
        </a:p>
      </dsp:txBody>
      <dsp:txXfrm>
        <a:off x="6233968" y="1635204"/>
        <a:ext cx="1437986" cy="363378"/>
      </dsp:txXfrm>
    </dsp:sp>
    <dsp:sp modelId="{DA6CF363-1A08-4BAD-89F2-29C5F6369BCF}">
      <dsp:nvSpPr>
        <dsp:cNvPr id="0" name=""/>
        <dsp:cNvSpPr/>
      </dsp:nvSpPr>
      <dsp:spPr>
        <a:xfrm>
          <a:off x="5754639"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did we find out?</a:t>
          </a:r>
        </a:p>
      </dsp:txBody>
      <dsp:txXfrm>
        <a:off x="5754639" y="0"/>
        <a:ext cx="2396644" cy="1271825"/>
      </dsp:txXfrm>
    </dsp:sp>
    <dsp:sp modelId="{4329EF49-23C5-4011-877B-0DB309039AF0}">
      <dsp:nvSpPr>
        <dsp:cNvPr id="0" name=""/>
        <dsp:cNvSpPr/>
      </dsp:nvSpPr>
      <dsp:spPr>
        <a:xfrm>
          <a:off x="6952961" y="1344501"/>
          <a:ext cx="0" cy="290702"/>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FD888B95-6980-4962-83B8-3969E941C179}">
      <dsp:nvSpPr>
        <dsp:cNvPr id="0" name=""/>
        <dsp:cNvSpPr/>
      </dsp:nvSpPr>
      <dsp:spPr>
        <a:xfrm>
          <a:off x="6916623"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1FF79-FE3D-4D4D-8278-89234E8AB14B}">
      <dsp:nvSpPr>
        <dsp:cNvPr id="0" name=""/>
        <dsp:cNvSpPr/>
      </dsp:nvSpPr>
      <dsp:spPr>
        <a:xfrm>
          <a:off x="7671954" y="1635204"/>
          <a:ext cx="1437986" cy="363378"/>
        </a:xfrm>
        <a:prstGeom prst="rect">
          <a:avLst/>
        </a:prstGeom>
        <a:solidFill>
          <a:schemeClr val="accent1">
            <a:shade val="80000"/>
            <a:hueOff val="371826"/>
            <a:satOff val="-7548"/>
            <a:lumOff val="25564"/>
            <a:alphaOff val="0"/>
          </a:schemeClr>
        </a:solidFill>
        <a:ln w="22225" cap="rnd" cmpd="sng" algn="ctr">
          <a:solidFill>
            <a:schemeClr val="accent1">
              <a:shade val="80000"/>
              <a:hueOff val="371826"/>
              <a:satOff val="-7548"/>
              <a:lumOff val="255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Business Recommendations</a:t>
          </a:r>
        </a:p>
      </dsp:txBody>
      <dsp:txXfrm>
        <a:off x="7671954" y="1635204"/>
        <a:ext cx="1437986" cy="363378"/>
      </dsp:txXfrm>
    </dsp:sp>
    <dsp:sp modelId="{06FB644B-ACFF-45BF-BF89-0C3D3462B6A2}">
      <dsp:nvSpPr>
        <dsp:cNvPr id="0" name=""/>
        <dsp:cNvSpPr/>
      </dsp:nvSpPr>
      <dsp:spPr>
        <a:xfrm>
          <a:off x="7192626"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What should you implement?</a:t>
          </a:r>
        </a:p>
      </dsp:txBody>
      <dsp:txXfrm>
        <a:off x="7192626" y="2361961"/>
        <a:ext cx="2396644" cy="1271825"/>
      </dsp:txXfrm>
    </dsp:sp>
    <dsp:sp modelId="{EBA37110-DE23-4DB9-A2B1-832F2F8CE2A6}">
      <dsp:nvSpPr>
        <dsp:cNvPr id="0" name=""/>
        <dsp:cNvSpPr/>
      </dsp:nvSpPr>
      <dsp:spPr>
        <a:xfrm>
          <a:off x="8390948" y="1998582"/>
          <a:ext cx="0" cy="290702"/>
        </a:xfrm>
        <a:prstGeom prst="line">
          <a:avLst/>
        </a:prstGeom>
        <a:noFill/>
        <a:ln w="12700" cap="rnd" cmpd="sng" algn="ctr">
          <a:solidFill>
            <a:schemeClr val="accent1">
              <a:shade val="90000"/>
              <a:hueOff val="371843"/>
              <a:satOff val="-7168"/>
              <a:lumOff val="23437"/>
              <a:alphaOff val="0"/>
            </a:schemeClr>
          </a:solidFill>
          <a:prstDash val="dash"/>
        </a:ln>
        <a:effectLst/>
      </dsp:spPr>
      <dsp:style>
        <a:lnRef idx="1">
          <a:scrgbClr r="0" g="0" b="0"/>
        </a:lnRef>
        <a:fillRef idx="0">
          <a:scrgbClr r="0" g="0" b="0"/>
        </a:fillRef>
        <a:effectRef idx="0">
          <a:scrgbClr r="0" g="0" b="0"/>
        </a:effectRef>
        <a:fontRef idx="minor"/>
      </dsp:style>
    </dsp:sp>
    <dsp:sp modelId="{286FED15-E43A-47D9-BDDA-48D9ACE77639}">
      <dsp:nvSpPr>
        <dsp:cNvPr id="0" name=""/>
        <dsp:cNvSpPr/>
      </dsp:nvSpPr>
      <dsp:spPr>
        <a:xfrm>
          <a:off x="8354610" y="2289285"/>
          <a:ext cx="72675" cy="72675"/>
        </a:xfrm>
        <a:prstGeom prst="ellipse">
          <a:avLst/>
        </a:prstGeom>
        <a:solidFill>
          <a:schemeClr val="accent1">
            <a:shade val="80000"/>
            <a:hueOff val="371826"/>
            <a:satOff val="-7548"/>
            <a:lumOff val="255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40859-FD7A-4FB2-9BBA-568306E20BC3}">
      <dsp:nvSpPr>
        <dsp:cNvPr id="0" name=""/>
        <dsp:cNvSpPr/>
      </dsp:nvSpPr>
      <dsp:spPr>
        <a:xfrm rot="5400000">
          <a:off x="9647245" y="1097900"/>
          <a:ext cx="363378" cy="1437986"/>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Future Work</a:t>
          </a:r>
        </a:p>
      </dsp:txBody>
      <dsp:txXfrm rot="-5400000">
        <a:off x="9109942" y="1652943"/>
        <a:ext cx="1420247" cy="327900"/>
      </dsp:txXfrm>
    </dsp:sp>
    <dsp:sp modelId="{B895A557-BE40-49BC-9C9F-82F74D7F988D}">
      <dsp:nvSpPr>
        <dsp:cNvPr id="0" name=""/>
        <dsp:cNvSpPr/>
      </dsp:nvSpPr>
      <dsp:spPr>
        <a:xfrm>
          <a:off x="8630612"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How can we improve?</a:t>
          </a:r>
        </a:p>
      </dsp:txBody>
      <dsp:txXfrm>
        <a:off x="8630612" y="0"/>
        <a:ext cx="2396644" cy="1271825"/>
      </dsp:txXfrm>
    </dsp:sp>
    <dsp:sp modelId="{3231BCC3-DD39-4130-A104-8DED06AC3621}">
      <dsp:nvSpPr>
        <dsp:cNvPr id="0" name=""/>
        <dsp:cNvSpPr/>
      </dsp:nvSpPr>
      <dsp:spPr>
        <a:xfrm>
          <a:off x="9828934"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C90DB5D0-0D79-4E79-BD94-8FCF98DD987D}">
      <dsp:nvSpPr>
        <dsp:cNvPr id="0" name=""/>
        <dsp:cNvSpPr/>
      </dsp:nvSpPr>
      <dsp:spPr>
        <a:xfrm>
          <a:off x="979259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00999-6FC8-4DCC-926A-141089F20127}"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D4B00-5AB9-40A3-A4D3-CC5096885491}" type="slidenum">
              <a:rPr lang="en-US" smtClean="0"/>
              <a:t>‹#›</a:t>
            </a:fld>
            <a:endParaRPr lang="en-US"/>
          </a:p>
        </p:txBody>
      </p:sp>
    </p:spTree>
    <p:extLst>
      <p:ext uri="{BB962C8B-B14F-4D97-AF65-F5344CB8AC3E}">
        <p14:creationId xmlns:p14="http://schemas.microsoft.com/office/powerpoint/2010/main" val="35841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John Dean, and today I’m going to talk with you about Sentiment Analysis.</a:t>
            </a:r>
          </a:p>
        </p:txBody>
      </p:sp>
      <p:sp>
        <p:nvSpPr>
          <p:cNvPr id="4" name="Slide Number Placeholder 3"/>
          <p:cNvSpPr>
            <a:spLocks noGrp="1"/>
          </p:cNvSpPr>
          <p:nvPr>
            <p:ph type="sldNum" sz="quarter" idx="5"/>
          </p:nvPr>
        </p:nvSpPr>
        <p:spPr/>
        <p:txBody>
          <a:bodyPr/>
          <a:lstStyle/>
          <a:p>
            <a:fld id="{51ED4B00-5AB9-40A3-A4D3-CC5096885491}" type="slidenum">
              <a:rPr lang="en-US" smtClean="0"/>
              <a:t>2</a:t>
            </a:fld>
            <a:endParaRPr lang="en-US"/>
          </a:p>
        </p:txBody>
      </p:sp>
    </p:spTree>
    <p:extLst>
      <p:ext uri="{BB962C8B-B14F-4D97-AF65-F5344CB8AC3E}">
        <p14:creationId xmlns:p14="http://schemas.microsoft.com/office/powerpoint/2010/main" val="347012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internet and social media become ever present in our lives, the amount of text data we interact with is growing at a rate that is honestly difficult to wrap our heads around. There are over 500 million tweets every day.  Yelp hosts nearly 200 million reviews. The amount of text data available to us is simply staggering. With that in mind, it’s imperative that we find ways to take this wealth of data and turn it into actionable insights to solve the problems we encounter every day.</a:t>
            </a:r>
          </a:p>
        </p:txBody>
      </p:sp>
      <p:sp>
        <p:nvSpPr>
          <p:cNvPr id="4" name="Slide Number Placeholder 3"/>
          <p:cNvSpPr>
            <a:spLocks noGrp="1"/>
          </p:cNvSpPr>
          <p:nvPr>
            <p:ph type="sldNum" sz="quarter" idx="5"/>
          </p:nvPr>
        </p:nvSpPr>
        <p:spPr/>
        <p:txBody>
          <a:bodyPr/>
          <a:lstStyle/>
          <a:p>
            <a:fld id="{51ED4B00-5AB9-40A3-A4D3-CC5096885491}" type="slidenum">
              <a:rPr lang="en-US" smtClean="0"/>
              <a:t>3</a:t>
            </a:fld>
            <a:endParaRPr lang="en-US"/>
          </a:p>
        </p:txBody>
      </p:sp>
    </p:spTree>
    <p:extLst>
      <p:ext uri="{BB962C8B-B14F-4D97-AF65-F5344CB8AC3E}">
        <p14:creationId xmlns:p14="http://schemas.microsoft.com/office/powerpoint/2010/main" val="169879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the problem we are attempting to solve is how to conduct effective sentiment analysis. Knowing how your company and its products are being viewed by the public is key to developing a successful plan for product releases, feature updates, social media presence, and other decisions that encompass every aspect of your business.</a:t>
            </a:r>
          </a:p>
        </p:txBody>
      </p:sp>
      <p:sp>
        <p:nvSpPr>
          <p:cNvPr id="4" name="Slide Number Placeholder 3"/>
          <p:cNvSpPr>
            <a:spLocks noGrp="1"/>
          </p:cNvSpPr>
          <p:nvPr>
            <p:ph type="sldNum" sz="quarter" idx="5"/>
          </p:nvPr>
        </p:nvSpPr>
        <p:spPr/>
        <p:txBody>
          <a:bodyPr/>
          <a:lstStyle/>
          <a:p>
            <a:fld id="{51ED4B00-5AB9-40A3-A4D3-CC5096885491}" type="slidenum">
              <a:rPr lang="en-US" smtClean="0"/>
              <a:t>4</a:t>
            </a:fld>
            <a:endParaRPr lang="en-US"/>
          </a:p>
        </p:txBody>
      </p:sp>
    </p:spTree>
    <p:extLst>
      <p:ext uri="{BB962C8B-B14F-4D97-AF65-F5344CB8AC3E}">
        <p14:creationId xmlns:p14="http://schemas.microsoft.com/office/powerpoint/2010/main" val="144355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5</a:t>
            </a:fld>
            <a:endParaRPr lang="en-US"/>
          </a:p>
        </p:txBody>
      </p:sp>
    </p:spTree>
    <p:extLst>
      <p:ext uri="{BB962C8B-B14F-4D97-AF65-F5344CB8AC3E}">
        <p14:creationId xmlns:p14="http://schemas.microsoft.com/office/powerpoint/2010/main" val="147416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6</a:t>
            </a:fld>
            <a:endParaRPr lang="en-US"/>
          </a:p>
        </p:txBody>
      </p:sp>
    </p:spTree>
    <p:extLst>
      <p:ext uri="{BB962C8B-B14F-4D97-AF65-F5344CB8AC3E}">
        <p14:creationId xmlns:p14="http://schemas.microsoft.com/office/powerpoint/2010/main" val="1370406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of our model. If you look in the lower right corner, you can see that our model did not perform particularly well. We believe this is mostly a problem of probability thresholds and will be working to correct that in the future.</a:t>
            </a:r>
          </a:p>
        </p:txBody>
      </p:sp>
      <p:sp>
        <p:nvSpPr>
          <p:cNvPr id="4" name="Slide Number Placeholder 3"/>
          <p:cNvSpPr>
            <a:spLocks noGrp="1"/>
          </p:cNvSpPr>
          <p:nvPr>
            <p:ph type="sldNum" sz="quarter" idx="5"/>
          </p:nvPr>
        </p:nvSpPr>
        <p:spPr/>
        <p:txBody>
          <a:bodyPr/>
          <a:lstStyle/>
          <a:p>
            <a:fld id="{51ED4B00-5AB9-40A3-A4D3-CC5096885491}" type="slidenum">
              <a:rPr lang="en-US" smtClean="0"/>
              <a:t>7</a:t>
            </a:fld>
            <a:endParaRPr lang="en-US"/>
          </a:p>
        </p:txBody>
      </p:sp>
    </p:spTree>
    <p:extLst>
      <p:ext uri="{BB962C8B-B14F-4D97-AF65-F5344CB8AC3E}">
        <p14:creationId xmlns:p14="http://schemas.microsoft.com/office/powerpoint/2010/main" val="225209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8</a:t>
            </a:fld>
            <a:endParaRPr lang="en-US"/>
          </a:p>
        </p:txBody>
      </p:sp>
    </p:spTree>
    <p:extLst>
      <p:ext uri="{BB962C8B-B14F-4D97-AF65-F5344CB8AC3E}">
        <p14:creationId xmlns:p14="http://schemas.microsoft.com/office/powerpoint/2010/main" val="1874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Sentiment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Module 4 Final Project: non-technical Presentation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090334"/>
            <a:ext cx="11260667" cy="3310466"/>
          </a:xfrm>
          <a:prstGeom prst="rect">
            <a:avLst/>
          </a:prstGeom>
        </p:spPr>
      </p:pic>
      <p:pic>
        <p:nvPicPr>
          <p:cNvPr id="4" name="Picture 3">
            <a:extLst>
              <a:ext uri="{FF2B5EF4-FFF2-40B4-BE49-F238E27FC236}">
                <a16:creationId xmlns:a16="http://schemas.microsoft.com/office/drawing/2014/main" id="{76F063CE-8B03-4211-B566-D51DB365550F}"/>
              </a:ext>
            </a:extLst>
          </p:cNvPr>
          <p:cNvPicPr>
            <a:picLocks noChangeAspect="1"/>
          </p:cNvPicPr>
          <p:nvPr/>
        </p:nvPicPr>
        <p:blipFill>
          <a:blip r:embed="rId3"/>
          <a:stretch>
            <a:fillRect/>
          </a:stretch>
        </p:blipFill>
        <p:spPr>
          <a:xfrm>
            <a:off x="5786415" y="713356"/>
            <a:ext cx="614149" cy="61414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Presentation Roadmap</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16256646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28B84E73-46FE-4863-8E8E-1B33A3725A3C}"/>
              </a:ext>
            </a:extLst>
          </p:cNvPr>
          <p:cNvPicPr>
            <a:picLocks noChangeAspect="1"/>
          </p:cNvPicPr>
          <p:nvPr/>
        </p:nvPicPr>
        <p:blipFill>
          <a:blip r:embed="rId8"/>
          <a:stretch>
            <a:fillRect/>
          </a:stretch>
        </p:blipFill>
        <p:spPr>
          <a:xfrm>
            <a:off x="5788125" y="702156"/>
            <a:ext cx="615749" cy="615749"/>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F2A5-252B-410A-824D-A984EDF3C9F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0174908-50EE-4349-9251-A7C111855673}"/>
              </a:ext>
            </a:extLst>
          </p:cNvPr>
          <p:cNvSpPr>
            <a:spLocks noGrp="1"/>
          </p:cNvSpPr>
          <p:nvPr>
            <p:ph idx="1"/>
          </p:nvPr>
        </p:nvSpPr>
        <p:spPr/>
        <p:txBody>
          <a:bodyPr/>
          <a:lstStyle/>
          <a:p>
            <a:r>
              <a:rPr lang="en-US" dirty="0"/>
              <a:t>Rapidly growing volume of text data</a:t>
            </a:r>
          </a:p>
          <a:p>
            <a:r>
              <a:rPr lang="en-US" dirty="0"/>
              <a:t>Difficult to analyze</a:t>
            </a:r>
          </a:p>
          <a:p>
            <a:endParaRPr lang="en-US" dirty="0"/>
          </a:p>
        </p:txBody>
      </p:sp>
      <p:pic>
        <p:nvPicPr>
          <p:cNvPr id="5" name="Picture 4">
            <a:extLst>
              <a:ext uri="{FF2B5EF4-FFF2-40B4-BE49-F238E27FC236}">
                <a16:creationId xmlns:a16="http://schemas.microsoft.com/office/drawing/2014/main" id="{800ADCF1-2DCD-4ACF-B8CC-5C579B37B0C3}"/>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88358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FCCE-6593-4505-92E9-0A06F54ACB22}"/>
              </a:ext>
            </a:extLst>
          </p:cNvPr>
          <p:cNvSpPr>
            <a:spLocks noGrp="1"/>
          </p:cNvSpPr>
          <p:nvPr>
            <p:ph type="title"/>
          </p:nvPr>
        </p:nvSpPr>
        <p:spPr/>
        <p:txBody>
          <a:bodyPr/>
          <a:lstStyle/>
          <a:p>
            <a:r>
              <a:rPr lang="en-US" dirty="0"/>
              <a:t>Business value</a:t>
            </a:r>
          </a:p>
        </p:txBody>
      </p:sp>
      <p:sp>
        <p:nvSpPr>
          <p:cNvPr id="3" name="Content Placeholder 2">
            <a:extLst>
              <a:ext uri="{FF2B5EF4-FFF2-40B4-BE49-F238E27FC236}">
                <a16:creationId xmlns:a16="http://schemas.microsoft.com/office/drawing/2014/main" id="{32A447E0-FF8A-45A6-AB31-72A3A436AB61}"/>
              </a:ext>
            </a:extLst>
          </p:cNvPr>
          <p:cNvSpPr>
            <a:spLocks noGrp="1"/>
          </p:cNvSpPr>
          <p:nvPr>
            <p:ph idx="1"/>
          </p:nvPr>
        </p:nvSpPr>
        <p:spPr/>
        <p:txBody>
          <a:bodyPr/>
          <a:lstStyle/>
          <a:p>
            <a:r>
              <a:rPr lang="en-US" dirty="0"/>
              <a:t>More insight =&gt; Better decision making</a:t>
            </a:r>
          </a:p>
          <a:p>
            <a:r>
              <a:rPr lang="en-US" dirty="0"/>
              <a:t>Planning Ahead</a:t>
            </a:r>
          </a:p>
          <a:p>
            <a:endParaRPr lang="en-US" dirty="0"/>
          </a:p>
        </p:txBody>
      </p:sp>
      <p:pic>
        <p:nvPicPr>
          <p:cNvPr id="5" name="Picture 4">
            <a:extLst>
              <a:ext uri="{FF2B5EF4-FFF2-40B4-BE49-F238E27FC236}">
                <a16:creationId xmlns:a16="http://schemas.microsoft.com/office/drawing/2014/main" id="{98BFF467-BA18-428A-B1A0-85F9010CEBCA}"/>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61600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6943-FEBE-48EE-9CA8-09C6701AFB2E}"/>
              </a:ext>
            </a:extLst>
          </p:cNvPr>
          <p:cNvSpPr>
            <a:spLocks noGrp="1"/>
          </p:cNvSpPr>
          <p:nvPr>
            <p:ph type="title"/>
          </p:nvPr>
        </p:nvSpPr>
        <p:spPr/>
        <p:txBody>
          <a:bodyPr/>
          <a:lstStyle/>
          <a:p>
            <a:r>
              <a:rPr lang="en-US" dirty="0"/>
              <a:t>Methodology – the data</a:t>
            </a:r>
          </a:p>
        </p:txBody>
      </p:sp>
      <p:sp>
        <p:nvSpPr>
          <p:cNvPr id="3" name="Content Placeholder 2">
            <a:extLst>
              <a:ext uri="{FF2B5EF4-FFF2-40B4-BE49-F238E27FC236}">
                <a16:creationId xmlns:a16="http://schemas.microsoft.com/office/drawing/2014/main" id="{AA1922E0-3D15-4F3E-A05F-E6ECCC5C5070}"/>
              </a:ext>
            </a:extLst>
          </p:cNvPr>
          <p:cNvSpPr>
            <a:spLocks noGrp="1"/>
          </p:cNvSpPr>
          <p:nvPr>
            <p:ph idx="1"/>
          </p:nvPr>
        </p:nvSpPr>
        <p:spPr/>
        <p:txBody>
          <a:bodyPr/>
          <a:lstStyle/>
          <a:p>
            <a:r>
              <a:rPr lang="en-US" dirty="0"/>
              <a:t>Tweets from </a:t>
            </a:r>
            <a:r>
              <a:rPr lang="en-US" dirty="0" err="1"/>
              <a:t>data.world</a:t>
            </a:r>
            <a:endParaRPr lang="en-US" dirty="0"/>
          </a:p>
          <a:p>
            <a:pPr lvl="1"/>
            <a:r>
              <a:rPr lang="en-US" dirty="0"/>
              <a:t>9000 tweets, labeled</a:t>
            </a:r>
          </a:p>
          <a:p>
            <a:pPr lvl="1"/>
            <a:r>
              <a:rPr lang="en-US" dirty="0"/>
              <a:t>Weighted and evaluated</a:t>
            </a:r>
          </a:p>
          <a:p>
            <a:pPr lvl="1"/>
            <a:r>
              <a:rPr lang="en-US" dirty="0"/>
              <a:t>Trained on 75% of set, tested on 25%</a:t>
            </a:r>
          </a:p>
        </p:txBody>
      </p:sp>
      <p:pic>
        <p:nvPicPr>
          <p:cNvPr id="5" name="Picture 4">
            <a:extLst>
              <a:ext uri="{FF2B5EF4-FFF2-40B4-BE49-F238E27FC236}">
                <a16:creationId xmlns:a16="http://schemas.microsoft.com/office/drawing/2014/main" id="{68C98954-468C-4DD0-90A9-112D69451256}"/>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85767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BDD5-0782-4816-99A3-2AFE2E0E73B9}"/>
              </a:ext>
            </a:extLst>
          </p:cNvPr>
          <p:cNvSpPr>
            <a:spLocks noGrp="1"/>
          </p:cNvSpPr>
          <p:nvPr>
            <p:ph type="title"/>
          </p:nvPr>
        </p:nvSpPr>
        <p:spPr/>
        <p:txBody>
          <a:bodyPr/>
          <a:lstStyle/>
          <a:p>
            <a:r>
              <a:rPr lang="en-US" dirty="0"/>
              <a:t>Methodology -  The models</a:t>
            </a:r>
          </a:p>
        </p:txBody>
      </p:sp>
      <p:sp>
        <p:nvSpPr>
          <p:cNvPr id="3" name="Content Placeholder 2">
            <a:extLst>
              <a:ext uri="{FF2B5EF4-FFF2-40B4-BE49-F238E27FC236}">
                <a16:creationId xmlns:a16="http://schemas.microsoft.com/office/drawing/2014/main" id="{A2727C65-A99D-4AF2-B4AE-0598B672B910}"/>
              </a:ext>
            </a:extLst>
          </p:cNvPr>
          <p:cNvSpPr>
            <a:spLocks noGrp="1"/>
          </p:cNvSpPr>
          <p:nvPr>
            <p:ph idx="1"/>
          </p:nvPr>
        </p:nvSpPr>
        <p:spPr/>
        <p:txBody>
          <a:bodyPr/>
          <a:lstStyle/>
          <a:p>
            <a:r>
              <a:rPr lang="en-US" dirty="0"/>
              <a:t>Naïve Bayesian Multinomial Classifier</a:t>
            </a:r>
          </a:p>
        </p:txBody>
      </p:sp>
      <p:pic>
        <p:nvPicPr>
          <p:cNvPr id="5" name="Picture 4">
            <a:extLst>
              <a:ext uri="{FF2B5EF4-FFF2-40B4-BE49-F238E27FC236}">
                <a16:creationId xmlns:a16="http://schemas.microsoft.com/office/drawing/2014/main" id="{8E8F60FD-B3EC-486A-9AC7-D19A5C783D34}"/>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94099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E17C-FFF4-4BCE-BCA6-2174CA23607F}"/>
              </a:ext>
            </a:extLst>
          </p:cNvPr>
          <p:cNvSpPr>
            <a:spLocks noGrp="1"/>
          </p:cNvSpPr>
          <p:nvPr>
            <p:ph type="title"/>
          </p:nvPr>
        </p:nvSpPr>
        <p:spPr/>
        <p:txBody>
          <a:bodyPr/>
          <a:lstStyle/>
          <a:p>
            <a:r>
              <a:rPr lang="en-US" dirty="0"/>
              <a:t>Findings</a:t>
            </a:r>
          </a:p>
        </p:txBody>
      </p:sp>
      <p:pic>
        <p:nvPicPr>
          <p:cNvPr id="8" name="Picture 7">
            <a:extLst>
              <a:ext uri="{FF2B5EF4-FFF2-40B4-BE49-F238E27FC236}">
                <a16:creationId xmlns:a16="http://schemas.microsoft.com/office/drawing/2014/main" id="{3077F46F-8899-4F59-94AA-9A919DF5873C}"/>
              </a:ext>
            </a:extLst>
          </p:cNvPr>
          <p:cNvPicPr>
            <a:picLocks noChangeAspect="1"/>
          </p:cNvPicPr>
          <p:nvPr/>
        </p:nvPicPr>
        <p:blipFill>
          <a:blip r:embed="rId3"/>
          <a:stretch>
            <a:fillRect/>
          </a:stretch>
        </p:blipFill>
        <p:spPr>
          <a:xfrm>
            <a:off x="5785076" y="702156"/>
            <a:ext cx="621846" cy="615749"/>
          </a:xfrm>
          <a:prstGeom prst="rect">
            <a:avLst/>
          </a:prstGeom>
        </p:spPr>
      </p:pic>
      <p:pic>
        <p:nvPicPr>
          <p:cNvPr id="1028" name="Picture 4">
            <a:extLst>
              <a:ext uri="{FF2B5EF4-FFF2-40B4-BE49-F238E27FC236}">
                <a16:creationId xmlns:a16="http://schemas.microsoft.com/office/drawing/2014/main" id="{B5415387-D82D-4DA1-B99E-5699CC565F1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91469" y="2291651"/>
            <a:ext cx="5411337" cy="440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5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2DE1-EE0F-4E1B-9586-7598AF57520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6184B69-BC7C-4F16-8891-0387D98D020C}"/>
              </a:ext>
            </a:extLst>
          </p:cNvPr>
          <p:cNvSpPr>
            <a:spLocks noGrp="1"/>
          </p:cNvSpPr>
          <p:nvPr>
            <p:ph idx="1"/>
          </p:nvPr>
        </p:nvSpPr>
        <p:spPr/>
        <p:txBody>
          <a:bodyPr/>
          <a:lstStyle/>
          <a:p>
            <a:r>
              <a:rPr lang="en-US" dirty="0"/>
              <a:t>Alternative Classification methods</a:t>
            </a:r>
          </a:p>
          <a:p>
            <a:r>
              <a:rPr lang="en-US" dirty="0"/>
              <a:t>More Data</a:t>
            </a:r>
          </a:p>
          <a:p>
            <a:r>
              <a:rPr lang="en-US" dirty="0"/>
              <a:t>More Compute</a:t>
            </a:r>
          </a:p>
        </p:txBody>
      </p:sp>
      <p:pic>
        <p:nvPicPr>
          <p:cNvPr id="5" name="Picture 4">
            <a:extLst>
              <a:ext uri="{FF2B5EF4-FFF2-40B4-BE49-F238E27FC236}">
                <a16:creationId xmlns:a16="http://schemas.microsoft.com/office/drawing/2014/main" id="{64E1ACEC-EA31-455A-8945-F6898F125530}"/>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05396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8837-71EF-4938-B717-A5EC92F90FA6}"/>
              </a:ext>
            </a:extLst>
          </p:cNvPr>
          <p:cNvSpPr>
            <a:spLocks noGrp="1"/>
          </p:cNvSpPr>
          <p:nvPr>
            <p:ph type="title"/>
          </p:nvPr>
        </p:nvSpPr>
        <p:spPr/>
        <p:txBody>
          <a:bodyPr/>
          <a:lstStyle/>
          <a:p>
            <a:r>
              <a:rPr lang="en-US" dirty="0"/>
              <a:t>Thank You!</a:t>
            </a:r>
          </a:p>
        </p:txBody>
      </p:sp>
      <p:pic>
        <p:nvPicPr>
          <p:cNvPr id="7" name="Content Placeholder 6">
            <a:extLst>
              <a:ext uri="{FF2B5EF4-FFF2-40B4-BE49-F238E27FC236}">
                <a16:creationId xmlns:a16="http://schemas.microsoft.com/office/drawing/2014/main" id="{7890D334-048A-4579-A60A-6020E01B2B25}"/>
              </a:ext>
            </a:extLst>
          </p:cNvPr>
          <p:cNvPicPr>
            <a:picLocks noGrp="1" noChangeAspect="1"/>
          </p:cNvPicPr>
          <p:nvPr>
            <p:ph idx="1"/>
          </p:nvPr>
        </p:nvPicPr>
        <p:blipFill>
          <a:blip r:embed="rId2"/>
          <a:stretch>
            <a:fillRect/>
          </a:stretch>
        </p:blipFill>
        <p:spPr>
          <a:xfrm>
            <a:off x="5079344" y="2527636"/>
            <a:ext cx="2033311" cy="3013356"/>
          </a:xfrm>
        </p:spPr>
      </p:pic>
      <p:pic>
        <p:nvPicPr>
          <p:cNvPr id="5" name="Picture 4">
            <a:extLst>
              <a:ext uri="{FF2B5EF4-FFF2-40B4-BE49-F238E27FC236}">
                <a16:creationId xmlns:a16="http://schemas.microsoft.com/office/drawing/2014/main" id="{330A1F60-2E8A-4B4C-AFD0-447BE075D59D}"/>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4049624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{DFFCC134-CAA7-4F4F-BB1C-82F2AE909F79}tf33552983</Template>
  <TotalTime>185</TotalTime>
  <Words>364</Words>
  <Application>Microsoft Office PowerPoint</Application>
  <PresentationFormat>Widescreen</PresentationFormat>
  <Paragraphs>47</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 2</vt:lpstr>
      <vt:lpstr>DividendVTI</vt:lpstr>
      <vt:lpstr>Sentiment Analysis</vt:lpstr>
      <vt:lpstr>Presentation Roadmap</vt:lpstr>
      <vt:lpstr>Problem Statement</vt:lpstr>
      <vt:lpstr>Business value</vt:lpstr>
      <vt:lpstr>Methodology – the data</vt:lpstr>
      <vt:lpstr>Methodology -  The models</vt:lpstr>
      <vt:lpstr>Findings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dc:title>
  <dc:creator>John Dean</dc:creator>
  <cp:lastModifiedBy>John Dean</cp:lastModifiedBy>
  <cp:revision>14</cp:revision>
  <dcterms:created xsi:type="dcterms:W3CDTF">2020-09-11T14:47:00Z</dcterms:created>
  <dcterms:modified xsi:type="dcterms:W3CDTF">2020-11-03T23:04:53Z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