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2" r:id="rId7"/>
    <p:sldId id="265" r:id="rId8"/>
    <p:sldId id="273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0659" autoAdjust="0"/>
  </p:normalViewPr>
  <p:slideViewPr>
    <p:cSldViewPr snapToGrid="0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fontScale="70000" lnSpcReduction="20000"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Armann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Andaya, Justin Dean, Michelle Owino, Riley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Unverferth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Kenan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66" y="1114078"/>
            <a:ext cx="5111750" cy="1204912"/>
          </a:xfrm>
        </p:spPr>
        <p:txBody>
          <a:bodyPr/>
          <a:lstStyle/>
          <a:p>
            <a:r>
              <a:rPr lang="en-US" dirty="0"/>
              <a:t>Questions: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942" y="2679466"/>
            <a:ext cx="8024657" cy="1859545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 interest rate hikes cause recessions?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Based on the current trajectory, is another recession coming? If so, when?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What effect does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increase/decrease of interest rates have on unemployment rate?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Does the federal interest rate impact inflation?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Does an increase in interest rates in the United States affect the global economy?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endParaRPr lang="en-US" sz="6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Background and why we picked topic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0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3DB35-F5AC-D267-EB2B-84FEDC00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984858"/>
            <a:ext cx="5861553" cy="35803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39541-121E-375C-313E-07528045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37" y="511731"/>
            <a:ext cx="7481963" cy="48882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b="1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Impact of Interest Rates on Recessions, Inflation, Unemployment and the Global Economy. </a:t>
            </a:r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b="1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Impact of Interest Rates on Recessions, Inflation, Unemployment and the Global Economy. </a:t>
            </a:r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78F01-1FE8-C68C-8FB1-7AD8D7E7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9" y="1437644"/>
            <a:ext cx="10805063" cy="39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5 conclusions based on questions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2590168"/>
            <a:ext cx="5161932" cy="1677663"/>
          </a:xfrm>
        </p:spPr>
        <p:txBody>
          <a:bodyPr anchor="b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Armann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Andaya</a:t>
            </a:r>
          </a:p>
          <a:p>
            <a:pPr>
              <a:lnSpc>
                <a:spcPct val="140000"/>
              </a:lnSpc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Justin Dean</a:t>
            </a:r>
          </a:p>
          <a:p>
            <a:pPr>
              <a:lnSpc>
                <a:spcPct val="140000"/>
              </a:lnSpc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Michelle Owino</a:t>
            </a:r>
          </a:p>
          <a:p>
            <a:pPr>
              <a:lnSpc>
                <a:spcPct val="140000"/>
              </a:lnSpc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Riley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Unverferth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Kenan White</a:t>
            </a:r>
            <a:endParaRPr lang="en-US" sz="900" dirty="0"/>
          </a:p>
          <a:p>
            <a:pPr>
              <a:lnSpc>
                <a:spcPct val="140000"/>
              </a:lnSpc>
            </a:pP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C2D218DE-3EAE-4009-B98A-8808DE3F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22504"/>
            <a:ext cx="4114800" cy="5989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212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Impact of Interest Rates on Recessions, Inflation, Unemployment and the Global Economy. </vt:lpstr>
      <vt:lpstr>Questions: </vt:lpstr>
      <vt:lpstr>Context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2023-02-07T05:28:51Z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