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65" r:id="rId8"/>
    <p:sldId id="273" r:id="rId9"/>
    <p:sldId id="274" r:id="rId10"/>
    <p:sldId id="275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A7CE9-1919-42B1-96BC-30D654F40B94}" v="9" dt="2023-02-08T02:59:56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0659" autoAdjust="0"/>
  </p:normalViewPr>
  <p:slideViewPr>
    <p:cSldViewPr snapToGrid="0">
      <p:cViewPr varScale="1">
        <p:scale>
          <a:sx n="103" d="100"/>
          <a:sy n="103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Armann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Andaya, Justin Dean, Michelle Owino, Riley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Unverferth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Kenan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66" y="1114078"/>
            <a:ext cx="5111750" cy="1204912"/>
          </a:xfrm>
        </p:spPr>
        <p:txBody>
          <a:bodyPr/>
          <a:lstStyle/>
          <a:p>
            <a:r>
              <a:rPr lang="en-US" dirty="0"/>
              <a:t>Questions: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942" y="2679466"/>
            <a:ext cx="8024657" cy="1859545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 interest rate hikes cause recessions?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Based on the current trajectory, is another recession coming? If so, when?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What effect does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increase/decrease of interest rates have on unemployment rate?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Does the federal interest rate impact inflation?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Does an increase in interest rates in the United States affect the global economy?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endParaRPr lang="en-US" sz="6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Background and why we picked topic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0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3DB35-F5AC-D267-EB2B-84FEDC00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984858"/>
            <a:ext cx="5861553" cy="35803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39541-121E-375C-313E-07528045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37" y="511731"/>
            <a:ext cx="7481963" cy="48882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b="1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Impact of Interest Rates on Recessions, Inflation, Unemployment and the Global Economy. </a:t>
            </a:r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b="1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Impact of Interest Rates on Recessions, Inflation, Unemployment and the Global Economy. </a:t>
            </a:r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78F01-1FE8-C68C-8FB1-7AD8D7E7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9" y="1437644"/>
            <a:ext cx="10805063" cy="39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F16D6D-9D92-3C3E-0BEE-20845B87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impact of federal interest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DC09C7-0643-2E82-0042-A628F210D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556588"/>
            <a:ext cx="2882475" cy="872412"/>
          </a:xfrm>
        </p:spPr>
        <p:txBody>
          <a:bodyPr/>
          <a:lstStyle/>
          <a:p>
            <a:pPr algn="ctr"/>
            <a:r>
              <a:rPr lang="en-US" dirty="0"/>
              <a:t>Economy Similar in Size as US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F1B39B9-FE12-1DFF-8CD6-362ACA00A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840" y="3872176"/>
            <a:ext cx="3429001" cy="2286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2764CF-524F-8BD9-432F-CE287E37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556588"/>
            <a:ext cx="2896671" cy="872412"/>
          </a:xfrm>
        </p:spPr>
        <p:txBody>
          <a:bodyPr/>
          <a:lstStyle/>
          <a:p>
            <a:pPr algn="ctr"/>
            <a:r>
              <a:rPr lang="en-US" dirty="0"/>
              <a:t>Bottom of the ‘Top 50 Economies’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4479A5F-EA23-AF60-7DE8-7C19FBA92E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500" y="3872176"/>
            <a:ext cx="3429000" cy="2286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BD7261-8EB8-F0FE-12CC-0974C33C57E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556588"/>
            <a:ext cx="2882475" cy="872412"/>
          </a:xfrm>
        </p:spPr>
        <p:txBody>
          <a:bodyPr/>
          <a:lstStyle/>
          <a:p>
            <a:pPr algn="ctr"/>
            <a:r>
              <a:rPr lang="en-US" dirty="0"/>
              <a:t>Economy of Third World Country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96D9922-7AB2-9E53-ADEF-36FAE9DC882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3157" y="3872176"/>
            <a:ext cx="3429001" cy="2286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1D2F-D900-C8B7-9488-918D4893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2805" y="6356350"/>
            <a:ext cx="4694853" cy="365125"/>
          </a:xfrm>
        </p:spPr>
        <p:txBody>
          <a:bodyPr/>
          <a:lstStyle/>
          <a:p>
            <a:pPr algn="r"/>
            <a:r>
              <a:rPr lang="en-US" dirty="0"/>
              <a:t>Impact of Interest Rates on Recessions, Inflation, Unemployment and the Global Economy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90DE5-D9E8-1793-1535-7843419C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1257-36B1-4993-D0CB-1CB65861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impact of federal interest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53FE-7F8D-85BF-322A-DA64866D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217740"/>
            <a:ext cx="2882475" cy="1211260"/>
          </a:xfrm>
        </p:spPr>
        <p:txBody>
          <a:bodyPr/>
          <a:lstStyle/>
          <a:p>
            <a:pPr algn="ctr"/>
            <a:r>
              <a:rPr lang="en-US" dirty="0"/>
              <a:t>Moderate Negative Correlation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B6F998-AD3A-E722-2576-ECD95478DE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840" y="3872176"/>
            <a:ext cx="3429001" cy="2286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71E21-2ED4-6579-3732-4DDF445C9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275286"/>
            <a:ext cx="2896671" cy="1153714"/>
          </a:xfrm>
        </p:spPr>
        <p:txBody>
          <a:bodyPr/>
          <a:lstStyle/>
          <a:p>
            <a:pPr algn="ctr"/>
            <a:r>
              <a:rPr lang="en-US" dirty="0"/>
              <a:t>Moderate Negative Correlation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FA11020-CDA1-777D-2D45-122AD883D7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500" y="3872176"/>
            <a:ext cx="3429000" cy="2286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97AA3A-AE89-D217-20F8-09F5CC5203C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275285"/>
            <a:ext cx="2882475" cy="1153714"/>
          </a:xfrm>
        </p:spPr>
        <p:txBody>
          <a:bodyPr/>
          <a:lstStyle/>
          <a:p>
            <a:pPr algn="ctr"/>
            <a:r>
              <a:rPr lang="en-US" dirty="0"/>
              <a:t>Weak Negative Correlation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EDBDB60-3128-F8A9-F56F-6CD9E2DFC9B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3157" y="3872176"/>
            <a:ext cx="3429001" cy="2286000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5FD374-F8BA-F2D2-87E4-AABD4C14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3620E3-9D99-CB6D-195D-9E0472F3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5 conclusions based on questions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2590168"/>
            <a:ext cx="5161932" cy="1677663"/>
          </a:xfrm>
        </p:spPr>
        <p:txBody>
          <a:bodyPr anchor="b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Armann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Andaya</a:t>
            </a:r>
          </a:p>
          <a:p>
            <a:pPr>
              <a:lnSpc>
                <a:spcPct val="140000"/>
              </a:lnSpc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Justin Dean</a:t>
            </a:r>
          </a:p>
          <a:p>
            <a:pPr>
              <a:lnSpc>
                <a:spcPct val="140000"/>
              </a:lnSpc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Michelle Owino</a:t>
            </a:r>
          </a:p>
          <a:p>
            <a:pPr>
              <a:lnSpc>
                <a:spcPct val="140000"/>
              </a:lnSpc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Riley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Unverferth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Kenan White</a:t>
            </a:r>
            <a:endParaRPr lang="en-US" sz="900" dirty="0"/>
          </a:p>
          <a:p>
            <a:pPr>
              <a:lnSpc>
                <a:spcPct val="140000"/>
              </a:lnSpc>
            </a:pP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C2D218DE-3EAE-4009-B98A-8808DE3F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22504"/>
            <a:ext cx="4114800" cy="5989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Interest Rates on Recessions, Inflation, Unemployment and the Global Economy. 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270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Impact of Interest Rates on Recessions, Inflation, Unemployment and the Global Economy. </vt:lpstr>
      <vt:lpstr>Questions: </vt:lpstr>
      <vt:lpstr>Context</vt:lpstr>
      <vt:lpstr>PowerPoint Presentation</vt:lpstr>
      <vt:lpstr>PowerPoint Presentation</vt:lpstr>
      <vt:lpstr>Global impact of federal interest rate</vt:lpstr>
      <vt:lpstr>Global impact of federal interest rate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2023-02-08T03:04:53Z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