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16FA-92A5-40DB-A4C3-E8909D283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Hit the colors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8D68-2B52-4DA0-B79D-241429A3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Achmad Syaifudin (4210161022)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07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8DA7-774D-4734-BD8F-49CEAB3E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A3B7-AD1C-4044-BD56-7A068773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reflek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dan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Pemain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pemenang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425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37F5-7B33-4F4E-AD54-FA46B9B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E49D-001F-41EA-8377-801BB8A3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Services</a:t>
            </a:r>
          </a:p>
          <a:p>
            <a:r>
              <a:rPr lang="en-US" dirty="0"/>
              <a:t>Multiplayer Photon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543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0C30-8701-4361-AADE-233E4FBE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BB86E-F226-4438-A1C8-5EDB5E4C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45" y="3701160"/>
            <a:ext cx="2362483" cy="1021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2BDE3-4FD3-49C3-AF11-671D58B7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04" y="3701160"/>
            <a:ext cx="2594303" cy="1121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E04CD-9669-4462-B609-AD42E7198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883" y="3701161"/>
            <a:ext cx="2594303" cy="1231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C475AB-0042-4793-9C27-5E6058CBDA73}"/>
              </a:ext>
            </a:extLst>
          </p:cNvPr>
          <p:cNvSpPr txBox="1"/>
          <p:nvPr/>
        </p:nvSpPr>
        <p:spPr>
          <a:xfrm>
            <a:off x="994058" y="5307071"/>
            <a:ext cx="10203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Pada set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button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algn="just"/>
            <a:r>
              <a:rPr lang="en-US" dirty="0"/>
              <a:t>pada button </a:t>
            </a:r>
            <a:r>
              <a:rPr lang="en-US" dirty="0" err="1"/>
              <a:t>tersebut</a:t>
            </a:r>
            <a:r>
              <a:rPr lang="en-US" dirty="0"/>
              <a:t> dan 1 button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dan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menekan</a:t>
            </a:r>
            <a:endParaRPr lang="en-US" dirty="0"/>
          </a:p>
          <a:p>
            <a:pPr algn="just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72253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97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Hit the colors</vt:lpstr>
      <vt:lpstr>Game Description</vt:lpstr>
      <vt:lpstr>Service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colors</dc:title>
  <dc:creator>Achmad Syaifudin</dc:creator>
  <cp:lastModifiedBy>Achmad Syaifudin</cp:lastModifiedBy>
  <cp:revision>2</cp:revision>
  <dcterms:created xsi:type="dcterms:W3CDTF">2019-05-02T03:51:12Z</dcterms:created>
  <dcterms:modified xsi:type="dcterms:W3CDTF">2019-05-02T04:01:31Z</dcterms:modified>
</cp:coreProperties>
</file>