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6007-F69D-4660-A664-B52BBB6E4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CC8EF-7058-485A-A6C3-691EDEBC9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3808A-8A56-4AE1-91E7-CA0D6EF64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1AF-C99A-4CC3-9CD0-1B27832CD682}" type="datetimeFigureOut">
              <a:rPr lang="id-ID" smtClean="0"/>
              <a:t>6 Mar 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86F9E-DBD3-4A94-80A7-65C44DBA8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D63B8-AE3C-4FD1-BADF-DFF0722C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2F20-7F69-457C-BEEB-3D0766736B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869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5301-1184-41D1-8C56-CFCDA0399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DFCF6-40E8-438F-9F69-39818D7FC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127C0-3EBA-4BEC-8902-1FFC6D847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1AF-C99A-4CC3-9CD0-1B27832CD682}" type="datetimeFigureOut">
              <a:rPr lang="id-ID" smtClean="0"/>
              <a:t>6 Mar 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A907B-E87A-4195-8744-3BB956E8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4AA04-9B25-4A71-85FB-01D392E9C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2F20-7F69-457C-BEEB-3D0766736B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878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BC726-2F61-4A10-BA57-E60B1F38B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CC83E-8E6E-470F-9A3A-23ACBA087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CACD2-7812-417E-A4B8-08E1EBE5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1AF-C99A-4CC3-9CD0-1B27832CD682}" type="datetimeFigureOut">
              <a:rPr lang="id-ID" smtClean="0"/>
              <a:t>6 Mar 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3AD97-D6E1-437E-A923-2B062033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BDC78-26CA-40BF-823D-600562A1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2F20-7F69-457C-BEEB-3D0766736B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784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7818-62AD-4D98-9F1C-0A206ABFA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C283-F43C-4576-A02D-D9E63E458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AB21D-1C57-4845-A904-4F491131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1AF-C99A-4CC3-9CD0-1B27832CD682}" type="datetimeFigureOut">
              <a:rPr lang="id-ID" smtClean="0"/>
              <a:t>6 Mar 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B852A-8556-48B2-9F37-4180CF442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1E58-6631-4F31-8F96-EB1D2EC2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2F20-7F69-457C-BEEB-3D0766736B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986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7A1D0-579E-447D-A7EC-5802FBB0C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0E229-4E81-424A-99D5-F49427451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C6E51-1230-4681-AAC1-67B75F80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1AF-C99A-4CC3-9CD0-1B27832CD682}" type="datetimeFigureOut">
              <a:rPr lang="id-ID" smtClean="0"/>
              <a:t>6 Mar 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D316B-7A9D-4A2C-A8BD-8E062371A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4B411-20DD-4C64-A379-B8306194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2F20-7F69-457C-BEEB-3D0766736B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486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06D2-78FF-428B-85A2-6DE784E0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168AB-E7DC-4C46-B393-6F7E9B9DF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021DC-3F6E-4D13-8DCB-5112A4C2B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49C0E-C1D2-40A1-88BD-CF62852A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1AF-C99A-4CC3-9CD0-1B27832CD682}" type="datetimeFigureOut">
              <a:rPr lang="id-ID" smtClean="0"/>
              <a:t>6 Mar 2018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FEC5A-9B68-4BB9-A39C-726740014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A0004-05A9-44F3-8F59-28BDB9A5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2F20-7F69-457C-BEEB-3D0766736B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465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0635F-4CEB-47A7-9DDA-DB6466C84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FCB19-F780-4FB6-BFC0-05240B4B1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A64FC-EED6-4897-850B-24B7698F2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C1C9EB-8BD6-4814-8C73-529071C0B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3EC3-88D6-4FDB-AE7F-D9CDE79F4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4E2571-9432-421B-9EB0-C34C107D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1AF-C99A-4CC3-9CD0-1B27832CD682}" type="datetimeFigureOut">
              <a:rPr lang="id-ID" smtClean="0"/>
              <a:t>6 Mar 2018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034EA9-C3AB-4761-8AB1-CBA71D12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23067-C30D-4AFF-852F-BA886FB9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2F20-7F69-457C-BEEB-3D0766736B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369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A0E8E-1B26-4C77-B505-2E5010DC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5980A7-41A8-4C9D-8A5B-F64F5DEAE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1AF-C99A-4CC3-9CD0-1B27832CD682}" type="datetimeFigureOut">
              <a:rPr lang="id-ID" smtClean="0"/>
              <a:t>6 Mar 2018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FA709-5266-49D6-BCC2-1C722A0D3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7C8DE-F934-4FB5-A92C-C80B0D04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2F20-7F69-457C-BEEB-3D0766736B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620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6DB662-C90E-47B3-87CC-1B9FB2F2D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1AF-C99A-4CC3-9CD0-1B27832CD682}" type="datetimeFigureOut">
              <a:rPr lang="id-ID" smtClean="0"/>
              <a:t>6 Mar 2018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138AE-D2D9-486D-9F94-BEA73848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413BF-481A-4F0B-8632-3DA0651E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2F20-7F69-457C-BEEB-3D0766736B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60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2DA5-F0A4-4846-BDA5-B8AC90AC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D5E5-4617-431C-8FE2-33755413C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6BDBC-2EC9-47D3-BF3F-6C185F656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04A2D-932A-49EA-970A-D65A8380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1AF-C99A-4CC3-9CD0-1B27832CD682}" type="datetimeFigureOut">
              <a:rPr lang="id-ID" smtClean="0"/>
              <a:t>6 Mar 2018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4E5E9-A1E9-47B2-B868-92EE61CB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CA6D4-61E8-46E9-BE11-EE164D3E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2F20-7F69-457C-BEEB-3D0766736B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024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61A2-1F52-4972-80EA-3651116E6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F41028-FBFC-4C9F-9E5F-66D62DB03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056E3-5883-42CB-8101-ED2F7A063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278D1-3EF0-4DB2-B05B-BE1D0393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1AF-C99A-4CC3-9CD0-1B27832CD682}" type="datetimeFigureOut">
              <a:rPr lang="id-ID" smtClean="0"/>
              <a:t>6 Mar 2018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41209-B8E7-4258-BE7C-083C8529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721A8-43A7-4F52-B00A-E24C05CA7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2F20-7F69-457C-BEEB-3D0766736B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95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E273FB-2E7F-4ACE-BE19-AD6795FBF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D4166-D332-4920-8631-F3F7D81BE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1A5B9-6155-4013-9885-FAA2FAACD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C41AF-C99A-4CC3-9CD0-1B27832CD682}" type="datetimeFigureOut">
              <a:rPr lang="id-ID" smtClean="0"/>
              <a:t>6 Mar 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EF977-FD09-49A6-B60B-711276F42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27D11-283E-4AFB-B02F-B080B6FAF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A2F20-7F69-457C-BEEB-3D0766736B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28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7A0A5-FA0C-408A-A7FC-E3F050859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256" y="1041400"/>
            <a:ext cx="9144000" cy="23876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3E706-5EBE-41A9-8D35-1BFDB199E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006" y="4881490"/>
            <a:ext cx="5992837" cy="138918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ACHMAD SYAIFUDIN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4210161022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85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D0790-BB60-4C13-BD7D-443880F1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Flyweight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B5421-FA95-4211-B4AF-8AD642DB4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intinya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flyweight pattern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pattern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memperingan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pekerjaan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juga GPU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menyederhakan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dikarenakan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terlalu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memisahkan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spesifik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 data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kedua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intrinsik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6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1F60-15BB-49D9-89ED-9C540E3F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087880" cy="422666"/>
          </a:xfrm>
        </p:spPr>
        <p:txBody>
          <a:bodyPr>
            <a:normAutofit fontScale="90000"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Kasus</a:t>
            </a:r>
            <a:endParaRPr lang="id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BCF475-EE81-43F7-8F05-1DAA2A971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584" y="422666"/>
            <a:ext cx="6405514" cy="21458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9EE039-50CA-4732-9269-612CAE922679}"/>
              </a:ext>
            </a:extLst>
          </p:cNvPr>
          <p:cNvSpPr txBox="1"/>
          <p:nvPr/>
        </p:nvSpPr>
        <p:spPr>
          <a:xfrm>
            <a:off x="1043940" y="2597165"/>
            <a:ext cx="9594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 Black Desert Online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terrain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manajemen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kecepatan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memasuki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terrain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Dan juga black desert online juga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mempunyai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terrain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didalamnya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membutuhkan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penyederhanaan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menerapkan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pattern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flyweight.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92BBFF-FE5F-4128-8BA3-8921BED354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7" b="93837"/>
          <a:stretch/>
        </p:blipFill>
        <p:spPr>
          <a:xfrm>
            <a:off x="1043940" y="3797494"/>
            <a:ext cx="2429022" cy="4226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B275CD-9672-47CE-8A55-EEDC1241ADB0}"/>
              </a:ext>
            </a:extLst>
          </p:cNvPr>
          <p:cNvSpPr txBox="1"/>
          <p:nvPr/>
        </p:nvSpPr>
        <p:spPr>
          <a:xfrm>
            <a:off x="1043940" y="4389120"/>
            <a:ext cx="9127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indikator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 Black Desert Online.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terrain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medapatkan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100%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kecepatan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Sedangkan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jalanan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bebatuan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ataupun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kecepatan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80%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02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CCC7B-3A3F-4C15-BEE4-662CE5BAD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073812" cy="410528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id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D76EEC-F851-4B14-B122-B8E38FBCE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720720"/>
              </p:ext>
            </p:extLst>
          </p:nvPr>
        </p:nvGraphicFramePr>
        <p:xfrm>
          <a:off x="5571771" y="1068265"/>
          <a:ext cx="1085068" cy="7535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5068">
                  <a:extLst>
                    <a:ext uri="{9D8B030D-6E8A-4147-A177-3AD203B41FA5}">
                      <a16:colId xmlns:a16="http://schemas.microsoft.com/office/drawing/2014/main" val="4115728272"/>
                    </a:ext>
                  </a:extLst>
                </a:gridCol>
              </a:tblGrid>
              <a:tr h="25116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effectLst/>
                        </a:rPr>
                        <a:t>Terrain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742515"/>
                  </a:ext>
                </a:extLst>
              </a:tr>
              <a:tr h="25116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>
                          <a:effectLst/>
                        </a:rPr>
                        <a:t>*terrain_model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913982"/>
                  </a:ext>
                </a:extLst>
              </a:tr>
              <a:tr h="25116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effectLst/>
                        </a:rPr>
                        <a:t>position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31076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989592F-CF90-4E5A-B106-CE089EB42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362375"/>
              </p:ext>
            </p:extLst>
          </p:nvPr>
        </p:nvGraphicFramePr>
        <p:xfrm>
          <a:off x="5543343" y="2591974"/>
          <a:ext cx="11557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48284547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effectLst/>
                        </a:rPr>
                        <a:t>Terrain Model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1229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>
                          <a:effectLst/>
                        </a:rPr>
                        <a:t>Mesh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111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>
                          <a:effectLst/>
                        </a:rPr>
                        <a:t>Texture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4865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>
                          <a:effectLst/>
                        </a:rPr>
                        <a:t>Speed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3526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effectLst/>
                        </a:rPr>
                        <a:t>isWater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060615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A8DCCB-5286-4E3F-85A0-C628A5E1400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114305" y="1821766"/>
            <a:ext cx="6888" cy="77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FB7116E-5180-4F6E-B055-D95198F33544}"/>
              </a:ext>
            </a:extLst>
          </p:cNvPr>
          <p:cNvSpPr/>
          <p:nvPr/>
        </p:nvSpPr>
        <p:spPr>
          <a:xfrm>
            <a:off x="5140020" y="211017"/>
            <a:ext cx="1911960" cy="3509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C3AB4E-8F10-49AC-A0F6-3AA175B6434F}"/>
              </a:ext>
            </a:extLst>
          </p:cNvPr>
          <p:cNvSpPr txBox="1"/>
          <p:nvPr/>
        </p:nvSpPr>
        <p:spPr>
          <a:xfrm>
            <a:off x="5700236" y="404419"/>
            <a:ext cx="95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457FAE-6BA8-4A9D-958C-CE9498AEE642}"/>
              </a:ext>
            </a:extLst>
          </p:cNvPr>
          <p:cNvSpPr txBox="1"/>
          <p:nvPr/>
        </p:nvSpPr>
        <p:spPr>
          <a:xfrm>
            <a:off x="211015" y="4065563"/>
            <a:ext cx="117605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pattern flyweight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mengoptimalkan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dikarenakan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ditutupi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terrain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memisahkan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intrinsic yang unique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mengumpulkan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anggap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mempunyai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kemiripan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memanggil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butuhkan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terrain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494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49D6D-F2C1-48A3-9794-CD9CFE6D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FBE36-87DA-4786-AAEF-C3441433C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8028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pattern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mempermudah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ataupun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mempunyai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kemiripan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0C44A-577B-4A3A-8B69-BB98DA798859}"/>
              </a:ext>
            </a:extLst>
          </p:cNvPr>
          <p:cNvSpPr txBox="1"/>
          <p:nvPr/>
        </p:nvSpPr>
        <p:spPr>
          <a:xfrm>
            <a:off x="838200" y="360132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: Black Desert Online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82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B95C8-F5FF-448D-9181-EF082F5B2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48" y="125975"/>
            <a:ext cx="2960077" cy="50707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Kasus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BE684CE-19EA-4D09-B38C-D875D4C9D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152805"/>
              </p:ext>
            </p:extLst>
          </p:nvPr>
        </p:nvGraphicFramePr>
        <p:xfrm>
          <a:off x="1736383" y="2286245"/>
          <a:ext cx="1639863" cy="11197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9863">
                  <a:extLst>
                    <a:ext uri="{9D8B030D-6E8A-4147-A177-3AD203B41FA5}">
                      <a16:colId xmlns:a16="http://schemas.microsoft.com/office/drawing/2014/main" val="2082487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b="1" u="none" strike="noStrike" dirty="0">
                          <a:effectLst/>
                        </a:rPr>
                        <a:t>Monster Protoype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973417"/>
                  </a:ext>
                </a:extLst>
              </a:tr>
              <a:tr h="314179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>
                          <a:effectLst/>
                        </a:rPr>
                        <a:t>monsterModel()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683501"/>
                  </a:ext>
                </a:extLst>
              </a:tr>
              <a:tr h="314179">
                <a:tc>
                  <a:txBody>
                    <a:bodyPr/>
                    <a:lstStyle/>
                    <a:p>
                      <a:pPr algn="ctr" fontAlgn="ctr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903584"/>
                  </a:ext>
                </a:extLst>
              </a:tr>
              <a:tr h="31417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err="1">
                          <a:effectLst/>
                        </a:rPr>
                        <a:t>spawnLocation</a:t>
                      </a:r>
                      <a:r>
                        <a:rPr lang="fr-FR" sz="1100" u="none" strike="noStrike" dirty="0">
                          <a:effectLst/>
                        </a:rPr>
                        <a:t>(</a:t>
                      </a:r>
                      <a:r>
                        <a:rPr lang="fr-FR" sz="1100" u="none" strike="noStrike" dirty="0" err="1">
                          <a:effectLst/>
                        </a:rPr>
                        <a:t>loc</a:t>
                      </a:r>
                      <a:r>
                        <a:rPr lang="fr-FR" sz="1100" u="none" strike="noStrike" dirty="0">
                          <a:effectLst/>
                        </a:rPr>
                        <a:t> </a:t>
                      </a:r>
                      <a:r>
                        <a:rPr lang="fr-FR" sz="1100" u="none" strike="noStrike" dirty="0" err="1">
                          <a:effectLst/>
                        </a:rPr>
                        <a:t>X,loc</a:t>
                      </a:r>
                      <a:r>
                        <a:rPr lang="fr-FR" sz="1100" u="none" strike="noStrike" dirty="0">
                          <a:effectLst/>
                        </a:rPr>
                        <a:t> Y)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7094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A28815-A8F6-4A71-A14E-58AB58E84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149450"/>
              </p:ext>
            </p:extLst>
          </p:nvPr>
        </p:nvGraphicFramePr>
        <p:xfrm>
          <a:off x="4356100" y="2667000"/>
          <a:ext cx="17399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350949876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b="1" u="none" strike="noStrike" dirty="0">
                          <a:effectLst/>
                        </a:rPr>
                        <a:t>Imp Prototype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43706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>
                          <a:effectLst/>
                        </a:rPr>
                        <a:t>monsterPower()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20665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effectLst/>
                        </a:rPr>
                        <a:t>monsterRageTime()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9610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FD7757-FCC7-442E-9A3A-CFE0085AF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684700"/>
              </p:ext>
            </p:extLst>
          </p:nvPr>
        </p:nvGraphicFramePr>
        <p:xfrm>
          <a:off x="4356100" y="1258179"/>
          <a:ext cx="17399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146937584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b="1" u="none" strike="noStrike" dirty="0">
                          <a:effectLst/>
                        </a:rPr>
                        <a:t>Goblin Prototype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4769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>
                          <a:effectLst/>
                        </a:rPr>
                        <a:t>monsterPreset()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6885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effectLst/>
                        </a:rPr>
                        <a:t>monsterPower()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11328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D1D8236-104C-43E9-A3BA-26F2E238A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751652"/>
              </p:ext>
            </p:extLst>
          </p:nvPr>
        </p:nvGraphicFramePr>
        <p:xfrm>
          <a:off x="7314711" y="2284260"/>
          <a:ext cx="1739899" cy="12567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9899">
                  <a:extLst>
                    <a:ext uri="{9D8B030D-6E8A-4147-A177-3AD203B41FA5}">
                      <a16:colId xmlns:a16="http://schemas.microsoft.com/office/drawing/2014/main" val="404290335"/>
                    </a:ext>
                  </a:extLst>
                </a:gridCol>
              </a:tblGrid>
              <a:tr h="237545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b="1" u="none" strike="noStrike" dirty="0">
                          <a:effectLst/>
                        </a:rPr>
                        <a:t>Monster Power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861121"/>
                  </a:ext>
                </a:extLst>
              </a:tr>
              <a:tr h="237545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>
                          <a:effectLst/>
                        </a:rPr>
                        <a:t>monsterBaseAtt()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738153"/>
                  </a:ext>
                </a:extLst>
              </a:tr>
              <a:tr h="390813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>
                          <a:effectLst/>
                        </a:rPr>
                        <a:t>monsterBaseDeff()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188993"/>
                  </a:ext>
                </a:extLst>
              </a:tr>
              <a:tr h="390813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effectLst/>
                        </a:rPr>
                        <a:t>monsterMovSpeed()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743246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3DBF2F-8B64-442F-A61F-4A1EBCA4B6C9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376246" y="1543929"/>
            <a:ext cx="979854" cy="1048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CB26E0-F158-4D6B-97E3-1FA5C48F9EF0}"/>
              </a:ext>
            </a:extLst>
          </p:cNvPr>
          <p:cNvCxnSpPr>
            <a:endCxn id="5" idx="1"/>
          </p:cNvCxnSpPr>
          <p:nvPr/>
        </p:nvCxnSpPr>
        <p:spPr>
          <a:xfrm>
            <a:off x="3376246" y="2592265"/>
            <a:ext cx="979854" cy="45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E79B1A-A84B-4E4A-A6B8-377A9BAF3A28}"/>
              </a:ext>
            </a:extLst>
          </p:cNvPr>
          <p:cNvCxnSpPr>
            <a:cxnSpLocks/>
          </p:cNvCxnSpPr>
          <p:nvPr/>
        </p:nvCxnSpPr>
        <p:spPr>
          <a:xfrm>
            <a:off x="3376246" y="2592265"/>
            <a:ext cx="979854" cy="214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F88802-1AFD-496D-8CD0-4A735E501A84}"/>
              </a:ext>
            </a:extLst>
          </p:cNvPr>
          <p:cNvCxnSpPr>
            <a:endCxn id="8" idx="1"/>
          </p:cNvCxnSpPr>
          <p:nvPr/>
        </p:nvCxnSpPr>
        <p:spPr>
          <a:xfrm>
            <a:off x="6096000" y="1730326"/>
            <a:ext cx="1218711" cy="1182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ADE52F-6980-4AEA-B28C-52F93C51A49D}"/>
              </a:ext>
            </a:extLst>
          </p:cNvPr>
          <p:cNvCxnSpPr>
            <a:endCxn id="8" idx="1"/>
          </p:cNvCxnSpPr>
          <p:nvPr/>
        </p:nvCxnSpPr>
        <p:spPr>
          <a:xfrm flipV="1">
            <a:off x="6096000" y="2912618"/>
            <a:ext cx="1218711" cy="7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3D5C87-DBE7-4239-9613-1CF1AFF0F35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096000" y="2912618"/>
            <a:ext cx="1218711" cy="212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FD2D76E-3F32-4EAF-B2CA-4184CB757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823403"/>
              </p:ext>
            </p:extLst>
          </p:nvPr>
        </p:nvGraphicFramePr>
        <p:xfrm>
          <a:off x="4356100" y="4190436"/>
          <a:ext cx="17399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219815908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b="1" u="none" strike="noStrike" dirty="0">
                          <a:effectLst/>
                        </a:rPr>
                        <a:t>Harpy Prototype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768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>
                          <a:effectLst/>
                        </a:rPr>
                        <a:t>monsterPreset()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5911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>
                          <a:effectLst/>
                        </a:rPr>
                        <a:t>monsterFlyDistance()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1395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>
                          <a:effectLst/>
                        </a:rPr>
                        <a:t>monsterSpecialAttCD()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1779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effectLst/>
                        </a:rPr>
                        <a:t>monsterPower()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034427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ACCB697C-B203-4064-BEF3-F362F9D7D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515571"/>
              </p:ext>
            </p:extLst>
          </p:nvPr>
        </p:nvGraphicFramePr>
        <p:xfrm>
          <a:off x="440983" y="1010773"/>
          <a:ext cx="12954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36961238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effectLst/>
                        </a:rPr>
                        <a:t>MonsterSpawner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5654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>
                          <a:effectLst/>
                        </a:rPr>
                        <a:t>MonsterPrototype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1362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effectLst/>
                        </a:rPr>
                        <a:t>spawnCount()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269081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04C61F-ECF5-4A2E-9FE9-9AA1FAF61A2C}"/>
              </a:ext>
            </a:extLst>
          </p:cNvPr>
          <p:cNvCxnSpPr>
            <a:endCxn id="4" idx="0"/>
          </p:cNvCxnSpPr>
          <p:nvPr/>
        </p:nvCxnSpPr>
        <p:spPr>
          <a:xfrm>
            <a:off x="1600786" y="1582273"/>
            <a:ext cx="955528" cy="703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92D33EA-1816-4380-8238-5EFC3C0763EB}"/>
              </a:ext>
            </a:extLst>
          </p:cNvPr>
          <p:cNvSpPr txBox="1"/>
          <p:nvPr/>
        </p:nvSpPr>
        <p:spPr>
          <a:xfrm>
            <a:off x="440983" y="5275385"/>
            <a:ext cx="11263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intinya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membutuhkan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prototype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 monster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prototype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pattern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memperbanyak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 monster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819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C929B-F20A-4A7D-84E6-A79B06875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87683" cy="64774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Observer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68E83-402E-477B-8D98-6256BD2DB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60761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347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Pemrograman 4 Design Pattern</vt:lpstr>
      <vt:lpstr>Flyweight</vt:lpstr>
      <vt:lpstr>Studi Kasus</vt:lpstr>
      <vt:lpstr>Class Diagram</vt:lpstr>
      <vt:lpstr>Prototype</vt:lpstr>
      <vt:lpstr>Studi Kasus</vt:lpstr>
      <vt:lpstr>Observer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4 Design Pattern</dc:title>
  <dc:creator>Achmad Syaifudin</dc:creator>
  <cp:lastModifiedBy>Achmad Syaifudin</cp:lastModifiedBy>
  <cp:revision>10</cp:revision>
  <dcterms:created xsi:type="dcterms:W3CDTF">2018-03-06T04:54:18Z</dcterms:created>
  <dcterms:modified xsi:type="dcterms:W3CDTF">2018-03-06T06:29:08Z</dcterms:modified>
</cp:coreProperties>
</file>